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
  </p:notesMasterIdLst>
  <p:handoutMasterIdLst>
    <p:handoutMasterId r:id="rId6"/>
  </p:handoutMasterIdLst>
  <p:sldIdLst>
    <p:sldId id="258" r:id="rId2"/>
    <p:sldId id="261" r:id="rId3"/>
    <p:sldId id="263" r:id="rId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D78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iddels stil 3 – uthev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6397"/>
  </p:normalViewPr>
  <p:slideViewPr>
    <p:cSldViewPr snapToGrid="0" snapToObjects="1" showGuides="1">
      <p:cViewPr varScale="1">
        <p:scale>
          <a:sx n="120" d="100"/>
          <a:sy n="120" d="100"/>
        </p:scale>
        <p:origin x="120" y="22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237" d="100"/>
          <a:sy n="237" d="100"/>
        </p:scale>
        <p:origin x="743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6AAC931-83C2-D84A-8052-05B401C126A2}"/>
              </a:ext>
            </a:extLst>
          </p:cNvPr>
          <p:cNvSpPr>
            <a:spLocks noGrp="1"/>
          </p:cNvSpPr>
          <p:nvPr>
            <p:ph type="hdr" sz="quarter"/>
          </p:nvPr>
        </p:nvSpPr>
        <p:spPr>
          <a:xfrm>
            <a:off x="855785" y="599831"/>
            <a:ext cx="5504534" cy="261815"/>
          </a:xfrm>
          <a:prstGeom prst="rect">
            <a:avLst/>
          </a:prstGeom>
        </p:spPr>
        <p:txBody>
          <a:bodyPr vert="horz" lIns="0" tIns="0" rIns="0" bIns="0" rtlCol="0"/>
          <a:lstStyle>
            <a:lvl1pPr algn="l">
              <a:defRPr sz="1200"/>
            </a:lvl1pPr>
          </a:lstStyle>
          <a:p>
            <a:endParaRPr lang="nb-NO" sz="1050" b="1" dirty="0"/>
          </a:p>
        </p:txBody>
      </p:sp>
      <p:sp>
        <p:nvSpPr>
          <p:cNvPr id="3" name="Plassholder for dato 2">
            <a:extLst>
              <a:ext uri="{FF2B5EF4-FFF2-40B4-BE49-F238E27FC236}">
                <a16:creationId xmlns:a16="http://schemas.microsoft.com/office/drawing/2014/main" id="{6EC343C9-69AF-4248-884B-D0BA474107B6}"/>
              </a:ext>
            </a:extLst>
          </p:cNvPr>
          <p:cNvSpPr>
            <a:spLocks noGrp="1"/>
          </p:cNvSpPr>
          <p:nvPr>
            <p:ph type="dt" sz="quarter" idx="1"/>
          </p:nvPr>
        </p:nvSpPr>
        <p:spPr>
          <a:xfrm>
            <a:off x="5492261" y="8683991"/>
            <a:ext cx="868057" cy="178655"/>
          </a:xfrm>
          <a:prstGeom prst="rect">
            <a:avLst/>
          </a:prstGeom>
        </p:spPr>
        <p:txBody>
          <a:bodyPr vert="horz" lIns="0" tIns="0" rIns="0" bIns="0" rtlCol="0" anchor="t"/>
          <a:lstStyle>
            <a:lvl1pPr algn="r">
              <a:defRPr sz="1200"/>
            </a:lvl1pPr>
          </a:lstStyle>
          <a:p>
            <a:fld id="{4E0461F7-D857-C446-A98B-4029FE3B4E9C}" type="datetimeFigureOut">
              <a:rPr lang="nb-NO" sz="800" smtClean="0">
                <a:solidFill>
                  <a:schemeClr val="accent1">
                    <a:lumMod val="75000"/>
                  </a:schemeClr>
                </a:solidFill>
              </a:rPr>
              <a:t>13.10.2021</a:t>
            </a:fld>
            <a:endParaRPr lang="nb-NO" sz="800">
              <a:solidFill>
                <a:schemeClr val="accent1">
                  <a:lumMod val="75000"/>
                </a:schemeClr>
              </a:solidFill>
            </a:endParaRPr>
          </a:p>
        </p:txBody>
      </p:sp>
      <p:sp>
        <p:nvSpPr>
          <p:cNvPr id="4" name="Plassholder for bunntekst 3">
            <a:extLst>
              <a:ext uri="{FF2B5EF4-FFF2-40B4-BE49-F238E27FC236}">
                <a16:creationId xmlns:a16="http://schemas.microsoft.com/office/drawing/2014/main" id="{4B63DACA-4D38-9949-A817-0FED2F622276}"/>
              </a:ext>
            </a:extLst>
          </p:cNvPr>
          <p:cNvSpPr>
            <a:spLocks noGrp="1"/>
          </p:cNvSpPr>
          <p:nvPr>
            <p:ph type="ftr" sz="quarter" idx="2"/>
          </p:nvPr>
        </p:nvSpPr>
        <p:spPr>
          <a:xfrm>
            <a:off x="490538" y="8685213"/>
            <a:ext cx="4902626" cy="178655"/>
          </a:xfrm>
          <a:prstGeom prst="rect">
            <a:avLst/>
          </a:prstGeom>
        </p:spPr>
        <p:txBody>
          <a:bodyPr vert="horz" lIns="0" tIns="0" rIns="0" bIns="0" rtlCol="0" anchor="t"/>
          <a:lstStyle>
            <a:lvl1pPr algn="l">
              <a:defRPr sz="1200"/>
            </a:lvl1pPr>
          </a:lstStyle>
          <a:p>
            <a:endParaRPr lang="nb-NO" sz="800" dirty="0">
              <a:solidFill>
                <a:schemeClr val="accent1">
                  <a:lumMod val="75000"/>
                </a:schemeClr>
              </a:solidFill>
            </a:endParaRPr>
          </a:p>
        </p:txBody>
      </p:sp>
      <p:sp>
        <p:nvSpPr>
          <p:cNvPr id="5" name="Plassholder for lysbildenummer 4">
            <a:extLst>
              <a:ext uri="{FF2B5EF4-FFF2-40B4-BE49-F238E27FC236}">
                <a16:creationId xmlns:a16="http://schemas.microsoft.com/office/drawing/2014/main" id="{A18E8236-640B-574F-81E2-680AC6868A65}"/>
              </a:ext>
            </a:extLst>
          </p:cNvPr>
          <p:cNvSpPr>
            <a:spLocks noGrp="1"/>
          </p:cNvSpPr>
          <p:nvPr>
            <p:ph type="sldNum" sz="quarter" idx="3"/>
          </p:nvPr>
        </p:nvSpPr>
        <p:spPr>
          <a:xfrm>
            <a:off x="6459415" y="8685213"/>
            <a:ext cx="257908" cy="178655"/>
          </a:xfrm>
          <a:prstGeom prst="rect">
            <a:avLst/>
          </a:prstGeom>
        </p:spPr>
        <p:txBody>
          <a:bodyPr vert="horz" lIns="0" tIns="0" rIns="0" bIns="0" rtlCol="0" anchor="t"/>
          <a:lstStyle>
            <a:lvl1pPr algn="r">
              <a:defRPr sz="1200"/>
            </a:lvl1pPr>
          </a:lstStyle>
          <a:p>
            <a:pPr algn="l"/>
            <a:fld id="{6BEA7848-70C2-8844-A54F-DF108F0BB837}" type="slidenum">
              <a:rPr lang="nb-NO" sz="800" smtClean="0">
                <a:solidFill>
                  <a:schemeClr val="accent1">
                    <a:lumMod val="75000"/>
                  </a:schemeClr>
                </a:solidFill>
              </a:rPr>
              <a:pPr algn="l"/>
              <a:t>‹#›</a:t>
            </a:fld>
            <a:endParaRPr lang="nb-NO" sz="800">
              <a:solidFill>
                <a:schemeClr val="accent1">
                  <a:lumMod val="75000"/>
                </a:schemeClr>
              </a:solidFill>
            </a:endParaRPr>
          </a:p>
        </p:txBody>
      </p:sp>
      <p:pic>
        <p:nvPicPr>
          <p:cNvPr id="6" name="Bilde 5">
            <a:extLst>
              <a:ext uri="{FF2B5EF4-FFF2-40B4-BE49-F238E27FC236}">
                <a16:creationId xmlns:a16="http://schemas.microsoft.com/office/drawing/2014/main" id="{77C369A1-D51D-6E4D-BB6C-6E9A038EA8C5}"/>
              </a:ext>
            </a:extLst>
          </p:cNvPr>
          <p:cNvPicPr>
            <a:picLocks noChangeAspect="1"/>
          </p:cNvPicPr>
          <p:nvPr/>
        </p:nvPicPr>
        <p:blipFill>
          <a:blip r:embed="rId2"/>
          <a:stretch>
            <a:fillRect/>
          </a:stretch>
        </p:blipFill>
        <p:spPr>
          <a:xfrm>
            <a:off x="497681" y="229394"/>
            <a:ext cx="1976438" cy="329406"/>
          </a:xfrm>
          <a:prstGeom prst="rect">
            <a:avLst/>
          </a:prstGeom>
        </p:spPr>
      </p:pic>
    </p:spTree>
    <p:extLst>
      <p:ext uri="{BB962C8B-B14F-4D97-AF65-F5344CB8AC3E}">
        <p14:creationId xmlns:p14="http://schemas.microsoft.com/office/powerpoint/2010/main" val="3010838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opptekst 1">
            <a:extLst>
              <a:ext uri="{FF2B5EF4-FFF2-40B4-BE49-F238E27FC236}">
                <a16:creationId xmlns:a16="http://schemas.microsoft.com/office/drawing/2014/main" id="{427665F2-632E-A346-BAA5-478D1F57DD21}"/>
              </a:ext>
            </a:extLst>
          </p:cNvPr>
          <p:cNvSpPr>
            <a:spLocks noGrp="1"/>
          </p:cNvSpPr>
          <p:nvPr>
            <p:ph type="hdr" sz="quarter"/>
          </p:nvPr>
        </p:nvSpPr>
        <p:spPr>
          <a:xfrm>
            <a:off x="1043904" y="599831"/>
            <a:ext cx="5128296" cy="261815"/>
          </a:xfrm>
          <a:prstGeom prst="rect">
            <a:avLst/>
          </a:prstGeom>
        </p:spPr>
        <p:txBody>
          <a:bodyPr vert="horz" lIns="0" tIns="0" rIns="0" bIns="0" rtlCol="0"/>
          <a:lstStyle>
            <a:lvl1pPr algn="l">
              <a:defRPr sz="1200" b="1"/>
            </a:lvl1pPr>
          </a:lstStyle>
          <a:p>
            <a:endParaRPr lang="nb-NO" sz="1050" dirty="0"/>
          </a:p>
        </p:txBody>
      </p:sp>
      <p:sp>
        <p:nvSpPr>
          <p:cNvPr id="9" name="Plassholder for dato 2">
            <a:extLst>
              <a:ext uri="{FF2B5EF4-FFF2-40B4-BE49-F238E27FC236}">
                <a16:creationId xmlns:a16="http://schemas.microsoft.com/office/drawing/2014/main" id="{60965A70-FF2D-5841-BF99-6324283CD9F0}"/>
              </a:ext>
            </a:extLst>
          </p:cNvPr>
          <p:cNvSpPr>
            <a:spLocks noGrp="1"/>
          </p:cNvSpPr>
          <p:nvPr>
            <p:ph type="dt" sz="quarter" idx="1"/>
          </p:nvPr>
        </p:nvSpPr>
        <p:spPr>
          <a:xfrm>
            <a:off x="5339962" y="8683991"/>
            <a:ext cx="832238" cy="178655"/>
          </a:xfrm>
          <a:prstGeom prst="rect">
            <a:avLst/>
          </a:prstGeom>
        </p:spPr>
        <p:txBody>
          <a:bodyPr vert="horz" lIns="0" tIns="0" rIns="0" bIns="0" rtlCol="0" anchor="t"/>
          <a:lstStyle>
            <a:lvl1pPr algn="r">
              <a:defRPr sz="1200">
                <a:solidFill>
                  <a:schemeClr val="accent1">
                    <a:lumMod val="75000"/>
                  </a:schemeClr>
                </a:solidFill>
              </a:defRPr>
            </a:lvl1pPr>
          </a:lstStyle>
          <a:p>
            <a:fld id="{4E0461F7-D857-C446-A98B-4029FE3B4E9C}" type="datetimeFigureOut">
              <a:rPr lang="nb-NO" sz="800" smtClean="0"/>
              <a:pPr/>
              <a:t>13.10.2021</a:t>
            </a:fld>
            <a:endParaRPr lang="nb-NO" sz="800"/>
          </a:p>
        </p:txBody>
      </p:sp>
      <p:sp>
        <p:nvSpPr>
          <p:cNvPr id="10" name="Plassholder for bunntekst 3">
            <a:extLst>
              <a:ext uri="{FF2B5EF4-FFF2-40B4-BE49-F238E27FC236}">
                <a16:creationId xmlns:a16="http://schemas.microsoft.com/office/drawing/2014/main" id="{260AEE78-88AD-C347-8A68-F5ADB6C8E0DC}"/>
              </a:ext>
            </a:extLst>
          </p:cNvPr>
          <p:cNvSpPr>
            <a:spLocks noGrp="1"/>
          </p:cNvSpPr>
          <p:nvPr>
            <p:ph type="ftr" sz="quarter" idx="4"/>
          </p:nvPr>
        </p:nvSpPr>
        <p:spPr>
          <a:xfrm>
            <a:off x="685800" y="8685213"/>
            <a:ext cx="4536831" cy="178655"/>
          </a:xfrm>
          <a:prstGeom prst="rect">
            <a:avLst/>
          </a:prstGeom>
        </p:spPr>
        <p:txBody>
          <a:bodyPr vert="horz" lIns="0" tIns="0" rIns="0" bIns="0" rtlCol="0" anchor="t"/>
          <a:lstStyle>
            <a:lvl1pPr algn="l">
              <a:defRPr sz="1200">
                <a:solidFill>
                  <a:schemeClr val="accent1">
                    <a:lumMod val="75000"/>
                  </a:schemeClr>
                </a:solidFill>
              </a:defRPr>
            </a:lvl1pPr>
          </a:lstStyle>
          <a:p>
            <a:endParaRPr lang="nb-NO" sz="800" dirty="0"/>
          </a:p>
        </p:txBody>
      </p:sp>
      <p:sp>
        <p:nvSpPr>
          <p:cNvPr id="11" name="Plassholder for lysbildenummer 4">
            <a:extLst>
              <a:ext uri="{FF2B5EF4-FFF2-40B4-BE49-F238E27FC236}">
                <a16:creationId xmlns:a16="http://schemas.microsoft.com/office/drawing/2014/main" id="{2585FC08-3B3A-7B42-976B-D13CB1357FEF}"/>
              </a:ext>
            </a:extLst>
          </p:cNvPr>
          <p:cNvSpPr>
            <a:spLocks noGrp="1"/>
          </p:cNvSpPr>
          <p:nvPr>
            <p:ph type="sldNum" sz="quarter" idx="5"/>
          </p:nvPr>
        </p:nvSpPr>
        <p:spPr>
          <a:xfrm>
            <a:off x="6264354" y="8685213"/>
            <a:ext cx="247266" cy="178655"/>
          </a:xfrm>
          <a:prstGeom prst="rect">
            <a:avLst/>
          </a:prstGeom>
        </p:spPr>
        <p:txBody>
          <a:bodyPr vert="horz" lIns="0" tIns="0" rIns="0" bIns="0" rtlCol="0" anchor="t"/>
          <a:lstStyle>
            <a:lvl1pPr algn="r">
              <a:defRPr sz="1200">
                <a:solidFill>
                  <a:schemeClr val="accent1">
                    <a:lumMod val="75000"/>
                  </a:schemeClr>
                </a:solidFill>
              </a:defRPr>
            </a:lvl1pPr>
          </a:lstStyle>
          <a:p>
            <a:pPr algn="l"/>
            <a:fld id="{6BEA7848-70C2-8844-A54F-DF108F0BB837}" type="slidenum">
              <a:rPr lang="nb-NO" sz="800" smtClean="0"/>
              <a:pPr algn="l"/>
              <a:t>‹#›</a:t>
            </a:fld>
            <a:endParaRPr lang="nb-NO" sz="800"/>
          </a:p>
        </p:txBody>
      </p:sp>
      <p:pic>
        <p:nvPicPr>
          <p:cNvPr id="12" name="Bilde 11">
            <a:extLst>
              <a:ext uri="{FF2B5EF4-FFF2-40B4-BE49-F238E27FC236}">
                <a16:creationId xmlns:a16="http://schemas.microsoft.com/office/drawing/2014/main" id="{786F8879-4E63-1949-A1E8-EC597C6FD3E0}"/>
              </a:ext>
            </a:extLst>
          </p:cNvPr>
          <p:cNvPicPr>
            <a:picLocks noChangeAspect="1"/>
          </p:cNvPicPr>
          <p:nvPr/>
        </p:nvPicPr>
        <p:blipFill>
          <a:blip r:embed="rId2"/>
          <a:stretch>
            <a:fillRect/>
          </a:stretch>
        </p:blipFill>
        <p:spPr>
          <a:xfrm>
            <a:off x="685800" y="229394"/>
            <a:ext cx="1976438" cy="329406"/>
          </a:xfrm>
          <a:prstGeom prst="rect">
            <a:avLst/>
          </a:prstGeom>
        </p:spPr>
      </p:pic>
    </p:spTree>
    <p:extLst>
      <p:ext uri="{BB962C8B-B14F-4D97-AF65-F5344CB8AC3E}">
        <p14:creationId xmlns:p14="http://schemas.microsoft.com/office/powerpoint/2010/main" val="377129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eig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bg1"/>
              </a:solidFill>
            </a:endParaRPr>
          </a:p>
        </p:txBody>
      </p:sp>
      <p:sp>
        <p:nvSpPr>
          <p:cNvPr id="2" name="Tittel 1">
            <a:extLst>
              <a:ext uri="{FF2B5EF4-FFF2-40B4-BE49-F238E27FC236}">
                <a16:creationId xmlns:a16="http://schemas.microsoft.com/office/drawing/2014/main" id="{3C08E7BE-FC21-3941-9144-0A6D17A15EC6}"/>
              </a:ext>
            </a:extLst>
          </p:cNvPr>
          <p:cNvSpPr>
            <a:spLocks noGrp="1"/>
          </p:cNvSpPr>
          <p:nvPr>
            <p:ph type="ctrTitle"/>
          </p:nvPr>
        </p:nvSpPr>
        <p:spPr>
          <a:xfrm>
            <a:off x="623888" y="2653904"/>
            <a:ext cx="10944224" cy="883642"/>
          </a:xfrm>
        </p:spPr>
        <p:txBody>
          <a:bodyPr anchor="b">
            <a:noAutofit/>
          </a:bodyPr>
          <a:lstStyle>
            <a:lvl1pPr algn="ctr">
              <a:defRPr sz="4000">
                <a:solidFill>
                  <a:schemeClr val="accent1">
                    <a:lumMod val="75000"/>
                  </a:schemeClr>
                </a:solidFill>
              </a:defRPr>
            </a:lvl1pPr>
          </a:lstStyle>
          <a:p>
            <a:r>
              <a:rPr lang="nb-NO" noProof="0"/>
              <a:t>Klikk for å redigere tittelstil</a:t>
            </a:r>
            <a:endParaRPr lang="nb-NO" noProof="0" dirty="0"/>
          </a:p>
        </p:txBody>
      </p:sp>
      <p:sp>
        <p:nvSpPr>
          <p:cNvPr id="3" name="Undertittel 2">
            <a:extLst>
              <a:ext uri="{FF2B5EF4-FFF2-40B4-BE49-F238E27FC236}">
                <a16:creationId xmlns:a16="http://schemas.microsoft.com/office/drawing/2014/main" id="{1212CF59-18AF-4541-8840-B68AF0CABCE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accent1">
                    <a:lumMod val="75000"/>
                  </a:schemeClr>
                </a:solidFill>
              </a:defRPr>
            </a:lvl1pPr>
          </a:lstStyle>
          <a:p>
            <a:fld id="{736E0AFC-2F9B-9C44-A28C-1E0A774CA924}" type="datetime1">
              <a:rPr lang="nb-NO" smtClean="0"/>
              <a:t>13.10.2021</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accent1">
                    <a:lumMod val="75000"/>
                  </a:schemeClr>
                </a:solidFill>
              </a:defRPr>
            </a:lvl1pPr>
          </a:lstStyle>
          <a:p>
            <a:fld id="{46765B28-40BF-0A46-BB8F-30D004035CD9}" type="slidenum">
              <a:rPr lang="nb-NO" smtClean="0"/>
              <a:pPr/>
              <a:t>‹#›</a:t>
            </a:fld>
            <a:endParaRPr lang="nb-NO"/>
          </a:p>
        </p:txBody>
      </p:sp>
      <p:pic>
        <p:nvPicPr>
          <p:cNvPr id="19" name="Bilde 18">
            <a:extLst>
              <a:ext uri="{FF2B5EF4-FFF2-40B4-BE49-F238E27FC236}">
                <a16:creationId xmlns:a16="http://schemas.microsoft.com/office/drawing/2014/main" id="{6E8E34C0-0B68-EA43-A91F-06154E398FB8}"/>
              </a:ext>
            </a:extLst>
          </p:cNvPr>
          <p:cNvPicPr>
            <a:picLocks noChangeAspect="1"/>
          </p:cNvPicPr>
          <p:nvPr userDrawn="1"/>
        </p:nvPicPr>
        <p:blipFill>
          <a:blip r:embed="rId2"/>
          <a:stretch>
            <a:fillRect/>
          </a:stretch>
        </p:blipFill>
        <p:spPr>
          <a:xfrm>
            <a:off x="4338487" y="815745"/>
            <a:ext cx="3515024" cy="1204587"/>
          </a:xfrm>
          <a:prstGeom prst="rect">
            <a:avLst/>
          </a:prstGeom>
        </p:spPr>
      </p:pic>
      <p:sp>
        <p:nvSpPr>
          <p:cNvPr id="7" name="Plassholder for tekst 6">
            <a:extLst>
              <a:ext uri="{FF2B5EF4-FFF2-40B4-BE49-F238E27FC236}">
                <a16:creationId xmlns:a16="http://schemas.microsoft.com/office/drawing/2014/main" id="{225FAD8B-416D-AA48-B2B5-78C171519C9B}"/>
              </a:ext>
            </a:extLst>
          </p:cNvPr>
          <p:cNvSpPr>
            <a:spLocks noGrp="1"/>
          </p:cNvSpPr>
          <p:nvPr>
            <p:ph type="body" sz="quarter" idx="13" hasCustomPrompt="1"/>
          </p:nvPr>
        </p:nvSpPr>
        <p:spPr>
          <a:xfrm>
            <a:off x="623888" y="2128878"/>
            <a:ext cx="10944224" cy="416480"/>
          </a:xfrm>
        </p:spPr>
        <p:txBody>
          <a:bodyPr/>
          <a:lstStyle>
            <a:lvl1pPr marL="0" indent="0" algn="ctr">
              <a:buNone/>
              <a:defRPr sz="2100"/>
            </a:lvl1pPr>
          </a:lstStyle>
          <a:p>
            <a:pPr lvl="0"/>
            <a:r>
              <a:rPr lang="nb-NO" dirty="0"/>
              <a:t>Sett inn navn på avsender</a:t>
            </a:r>
          </a:p>
        </p:txBody>
      </p:sp>
    </p:spTree>
    <p:extLst>
      <p:ext uri="{BB962C8B-B14F-4D97-AF65-F5344CB8AC3E}">
        <p14:creationId xmlns:p14="http://schemas.microsoft.com/office/powerpoint/2010/main" val="376316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p>
            <a:fld id="{164F8536-0BE2-2E4B-A8A8-DB84D1FEAC6C}" type="datetime1">
              <a:rPr lang="nb-NO" smtClean="0"/>
              <a:t>13.10.2021</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16936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707FB857-A31A-7249-B4E8-37C16EF5CC62}" type="datetime1">
              <a:rPr lang="nb-NO" smtClean="0"/>
              <a:t>13.10.2021</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dirty="0"/>
          </a:p>
        </p:txBody>
      </p:sp>
      <p:pic>
        <p:nvPicPr>
          <p:cNvPr id="10" name="Bilde 9">
            <a:extLst>
              <a:ext uri="{FF2B5EF4-FFF2-40B4-BE49-F238E27FC236}">
                <a16:creationId xmlns:a16="http://schemas.microsoft.com/office/drawing/2014/main" id="{370FB8C5-4E46-0144-92C5-637BD509B61A}"/>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74841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C80DA261-C13B-3F42-9492-A1AF009151F2}" type="datetime1">
              <a:rPr lang="nb-NO" smtClean="0"/>
              <a:t>13.10.2021</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dirty="0"/>
          </a:p>
        </p:txBody>
      </p:sp>
      <p:pic>
        <p:nvPicPr>
          <p:cNvPr id="10" name="Bilde 9">
            <a:extLst>
              <a:ext uri="{FF2B5EF4-FFF2-40B4-BE49-F238E27FC236}">
                <a16:creationId xmlns:a16="http://schemas.microsoft.com/office/drawing/2014/main" id="{52F79A17-B5DF-8C4E-84DB-E96DE20FF6B6}"/>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679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D39CF89B-927F-2043-B621-25F31CF4D1D6}"/>
              </a:ext>
            </a:extLst>
          </p:cNvPr>
          <p:cNvSpPr>
            <a:spLocks noGrp="1"/>
          </p:cNvSpPr>
          <p:nvPr>
            <p:ph sz="half" idx="2"/>
          </p:nvPr>
        </p:nvSpPr>
        <p:spPr>
          <a:xfrm>
            <a:off x="6275387" y="1385889"/>
            <a:ext cx="5292725" cy="4672011"/>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p>
            <a:fld id="{F2DE88B6-E66D-1049-95EA-32C0EE5A7891}" type="datetime1">
              <a:rPr lang="nb-NO" smtClean="0"/>
              <a:t>13.10.2021</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56183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D867C-F048-D046-988C-94A0219246C5}"/>
              </a:ext>
            </a:extLst>
          </p:cNvPr>
          <p:cNvSpPr>
            <a:spLocks noGrp="1"/>
          </p:cNvSpPr>
          <p:nvPr>
            <p:ph type="title"/>
          </p:nvPr>
        </p:nvSpPr>
        <p:spPr>
          <a:xfrm>
            <a:off x="623888" y="225425"/>
            <a:ext cx="10944224" cy="868363"/>
          </a:xfrm>
        </p:spPr>
        <p:txBody>
          <a:body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69E51054-560E-A941-91B2-9557D2700E77}"/>
              </a:ext>
            </a:extLst>
          </p:cNvPr>
          <p:cNvSpPr>
            <a:spLocks noGrp="1"/>
          </p:cNvSpPr>
          <p:nvPr>
            <p:ph type="body" idx="1"/>
          </p:nvPr>
        </p:nvSpPr>
        <p:spPr>
          <a:xfrm>
            <a:off x="623888" y="1387475"/>
            <a:ext cx="5292725"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0AE458F-DB25-8C45-A41F-D62D8484CBA3}"/>
              </a:ext>
            </a:extLst>
          </p:cNvPr>
          <p:cNvSpPr>
            <a:spLocks noGrp="1"/>
          </p:cNvSpPr>
          <p:nvPr>
            <p:ph sz="half" idx="2"/>
          </p:nvPr>
        </p:nvSpPr>
        <p:spPr>
          <a:xfrm>
            <a:off x="623888" y="2046287"/>
            <a:ext cx="5292725"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EB2031B9-C24F-3545-B8AA-35A976DFD24A}"/>
              </a:ext>
            </a:extLst>
          </p:cNvPr>
          <p:cNvSpPr>
            <a:spLocks noGrp="1"/>
          </p:cNvSpPr>
          <p:nvPr>
            <p:ph type="body" sz="quarter" idx="3"/>
          </p:nvPr>
        </p:nvSpPr>
        <p:spPr>
          <a:xfrm>
            <a:off x="6275389" y="1387475"/>
            <a:ext cx="5292724"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F759595-20BD-EA4D-8AA8-F99F55FE5E4B}"/>
              </a:ext>
            </a:extLst>
          </p:cNvPr>
          <p:cNvSpPr>
            <a:spLocks noGrp="1"/>
          </p:cNvSpPr>
          <p:nvPr>
            <p:ph sz="quarter" idx="4"/>
          </p:nvPr>
        </p:nvSpPr>
        <p:spPr>
          <a:xfrm>
            <a:off x="6275388" y="2046287"/>
            <a:ext cx="5292724"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a:extLst>
              <a:ext uri="{FF2B5EF4-FFF2-40B4-BE49-F238E27FC236}">
                <a16:creationId xmlns:a16="http://schemas.microsoft.com/office/drawing/2014/main" id="{A006F4C2-5293-E044-83D4-05CD33380EA3}"/>
              </a:ext>
            </a:extLst>
          </p:cNvPr>
          <p:cNvSpPr>
            <a:spLocks noGrp="1"/>
          </p:cNvSpPr>
          <p:nvPr>
            <p:ph type="dt" sz="half" idx="10"/>
          </p:nvPr>
        </p:nvSpPr>
        <p:spPr/>
        <p:txBody>
          <a:bodyPr/>
          <a:lstStyle/>
          <a:p>
            <a:fld id="{799EAAB4-E682-9F49-892F-12AC1E74BE2E}" type="datetime1">
              <a:rPr lang="nb-NO" smtClean="0"/>
              <a:t>13.10.2021</a:t>
            </a:fld>
            <a:endParaRPr lang="nb-NO"/>
          </a:p>
        </p:txBody>
      </p:sp>
      <p:sp>
        <p:nvSpPr>
          <p:cNvPr id="8" name="Plassholder for bunntekst 7">
            <a:extLst>
              <a:ext uri="{FF2B5EF4-FFF2-40B4-BE49-F238E27FC236}">
                <a16:creationId xmlns:a16="http://schemas.microsoft.com/office/drawing/2014/main" id="{1697B7BA-0E96-3140-8A35-EB726CD0AE4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748FF31-39B3-9A46-A424-FA2221D081FA}"/>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70805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5292725"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6275388" y="0"/>
            <a:ext cx="5916612" cy="6858000"/>
          </a:xfrm>
          <a:pattFill prst="pct25">
            <a:fgClr>
              <a:schemeClr val="bg1">
                <a:lumMod val="85000"/>
              </a:schemeClr>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4" name="Plassholder for tekst 3">
            <a:extLst>
              <a:ext uri="{FF2B5EF4-FFF2-40B4-BE49-F238E27FC236}">
                <a16:creationId xmlns:a16="http://schemas.microsoft.com/office/drawing/2014/main" id="{31B42287-BE59-A645-A7D7-BF591658194D}"/>
              </a:ext>
            </a:extLst>
          </p:cNvPr>
          <p:cNvSpPr>
            <a:spLocks noGrp="1"/>
          </p:cNvSpPr>
          <p:nvPr>
            <p:ph type="body" sz="half" idx="2"/>
          </p:nvPr>
        </p:nvSpPr>
        <p:spPr>
          <a:xfrm>
            <a:off x="623888" y="1385887"/>
            <a:ext cx="5292725" cy="4851399"/>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7511C53C-C25E-8E48-B7FA-A6089A808DA3}" type="datetime1">
              <a:rPr lang="nb-NO" smtClean="0"/>
              <a:t>13.10.2021</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3919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med tekst rød th">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0B21C0D-34D6-CC48-B026-04FBA14EC411}"/>
              </a:ext>
            </a:extLst>
          </p:cNvPr>
          <p:cNvSpPr/>
          <p:nvPr userDrawn="1"/>
        </p:nvSpPr>
        <p:spPr>
          <a:xfrm>
            <a:off x="609600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3">
            <a:extLst>
              <a:ext uri="{FF2B5EF4-FFF2-40B4-BE49-F238E27FC236}">
                <a16:creationId xmlns:a16="http://schemas.microsoft.com/office/drawing/2014/main" id="{998B0CB3-98B5-DE45-A6B8-C8DCB6EA5840}"/>
              </a:ext>
            </a:extLst>
          </p:cNvPr>
          <p:cNvSpPr>
            <a:spLocks noGrp="1"/>
          </p:cNvSpPr>
          <p:nvPr>
            <p:ph sz="half" idx="2"/>
          </p:nvPr>
        </p:nvSpPr>
        <p:spPr>
          <a:xfrm>
            <a:off x="6275387" y="1385889"/>
            <a:ext cx="5292725" cy="4672011"/>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F9C92418-944A-DE45-84F4-3678D2B73149}"/>
              </a:ext>
            </a:extLst>
          </p:cNvPr>
          <p:cNvSpPr>
            <a:spLocks noGrp="1"/>
          </p:cNvSpPr>
          <p:nvPr>
            <p:ph type="dt" sz="half" idx="10"/>
          </p:nvPr>
        </p:nvSpPr>
        <p:spPr/>
        <p:txBody>
          <a:bodyPr/>
          <a:lstStyle>
            <a:lvl1pPr>
              <a:defRPr>
                <a:solidFill>
                  <a:schemeClr val="bg1"/>
                </a:solidFill>
              </a:defRPr>
            </a:lvl1pPr>
          </a:lstStyle>
          <a:p>
            <a:fld id="{385EC9BE-EF3A-8749-AAF4-B3425C559574}" type="datetime1">
              <a:rPr lang="nb-NO" smtClean="0"/>
              <a:t>13.10.2021</a:t>
            </a:fld>
            <a:endParaRPr lang="nb-NO"/>
          </a:p>
        </p:txBody>
      </p:sp>
      <p:sp>
        <p:nvSpPr>
          <p:cNvPr id="6" name="Plassholder for bunntekst 5">
            <a:extLst>
              <a:ext uri="{FF2B5EF4-FFF2-40B4-BE49-F238E27FC236}">
                <a16:creationId xmlns:a16="http://schemas.microsoft.com/office/drawing/2014/main" id="{ED2147FD-2928-044D-B8CD-0655BDC7ED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D95FBE8-7FC7-614E-8C2A-060EB536D086}"/>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sp>
        <p:nvSpPr>
          <p:cNvPr id="8" name="Tittel 1">
            <a:extLst>
              <a:ext uri="{FF2B5EF4-FFF2-40B4-BE49-F238E27FC236}">
                <a16:creationId xmlns:a16="http://schemas.microsoft.com/office/drawing/2014/main" id="{72601CAB-C21E-D24F-BF67-C5098FFA2A5B}"/>
              </a:ext>
            </a:extLst>
          </p:cNvPr>
          <p:cNvSpPr>
            <a:spLocks noGrp="1"/>
          </p:cNvSpPr>
          <p:nvPr>
            <p:ph type="title"/>
          </p:nvPr>
        </p:nvSpPr>
        <p:spPr>
          <a:xfrm>
            <a:off x="623887" y="225425"/>
            <a:ext cx="5292726" cy="863600"/>
          </a:xfrm>
        </p:spPr>
        <p:txBody>
          <a:bodyPr/>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0A5CF174-B879-4D40-BD16-58B5AF8F40B1}"/>
              </a:ext>
            </a:extLst>
          </p:cNvPr>
          <p:cNvSpPr>
            <a:spLocks noGrp="1"/>
          </p:cNvSpPr>
          <p:nvPr>
            <p:ph sz="half" idx="13"/>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52656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med tekst rød tv">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0637D52-5D87-7944-8733-8B9A8E2E2870}"/>
              </a:ext>
            </a:extLst>
          </p:cNvPr>
          <p:cNvSpPr/>
          <p:nvPr userDrawn="1"/>
        </p:nvSpPr>
        <p:spPr>
          <a:xfrm>
            <a:off x="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a:xfrm>
            <a:off x="6275388" y="225425"/>
            <a:ext cx="5292726" cy="863600"/>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75389"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lvl1pPr>
              <a:defRPr>
                <a:solidFill>
                  <a:schemeClr val="accent1">
                    <a:lumMod val="75000"/>
                  </a:schemeClr>
                </a:solidFill>
              </a:defRPr>
            </a:lvl1pPr>
          </a:lstStyle>
          <a:p>
            <a:fld id="{BC56F16F-1804-3848-99E7-299DAB3D245D}" type="datetime1">
              <a:rPr lang="nb-NO" smtClean="0"/>
              <a:t>13.10.2021</a:t>
            </a:fld>
            <a:endParaRPr lang="nb-NO" dirty="0"/>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a:xfrm>
            <a:off x="6275388" y="6437935"/>
            <a:ext cx="4125210" cy="212492"/>
          </a:xfrm>
        </p:spPr>
        <p:txBody>
          <a:bodyPr/>
          <a:lstStyle>
            <a:lvl1pPr algn="l">
              <a:defRPr>
                <a:solidFill>
                  <a:schemeClr val="accent1">
                    <a:lumMod val="75000"/>
                  </a:schemeClr>
                </a:solidFill>
              </a:defRPr>
            </a:lvl1pPr>
          </a:lstStyle>
          <a:p>
            <a:endParaRPr lang="nb-NO" dirty="0"/>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lvl1pPr>
              <a:defRPr>
                <a:solidFill>
                  <a:schemeClr val="accent1">
                    <a:lumMod val="75000"/>
                  </a:schemeClr>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D3C36917-9AB3-434C-B2ED-754219CA730E}"/>
              </a:ext>
            </a:extLst>
          </p:cNvPr>
          <p:cNvPicPr>
            <a:picLocks noChangeAspect="1"/>
          </p:cNvPicPr>
          <p:nvPr userDrawn="1"/>
        </p:nvPicPr>
        <p:blipFill>
          <a:blip r:embed="rId2"/>
          <a:stretch>
            <a:fillRect/>
          </a:stretch>
        </p:blipFill>
        <p:spPr>
          <a:xfrm>
            <a:off x="623888" y="6355464"/>
            <a:ext cx="1976438" cy="329406"/>
          </a:xfrm>
          <a:prstGeom prst="rect">
            <a:avLst/>
          </a:prstGeom>
        </p:spPr>
      </p:pic>
      <p:sp>
        <p:nvSpPr>
          <p:cNvPr id="10" name="Plassholder for innhold 2">
            <a:extLst>
              <a:ext uri="{FF2B5EF4-FFF2-40B4-BE49-F238E27FC236}">
                <a16:creationId xmlns:a16="http://schemas.microsoft.com/office/drawing/2014/main" id="{4254A864-6B0E-8941-B78B-7792DBB7B23A}"/>
              </a:ext>
            </a:extLst>
          </p:cNvPr>
          <p:cNvSpPr>
            <a:spLocks noGrp="1"/>
          </p:cNvSpPr>
          <p:nvPr>
            <p:ph sz="half" idx="13"/>
          </p:nvPr>
        </p:nvSpPr>
        <p:spPr>
          <a:xfrm>
            <a:off x="623888" y="1385889"/>
            <a:ext cx="5292726" cy="4672012"/>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96678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B076686C-283D-F648-AC3F-1406D58D3986}" type="datetime1">
              <a:rPr lang="nb-NO" smtClean="0"/>
              <a:t>13.10.2021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9616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tat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BCAF970-D685-7546-8718-61AD5B7B15DD}" type="datetime1">
              <a:rPr lang="nb-NO" smtClean="0"/>
              <a:t>13.10.2021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17321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5153172C-E5A6-B547-B606-488AA18D1FD3}" type="datetime1">
              <a:rPr lang="nb-NO" smtClean="0"/>
              <a:t>13.10.2021</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4AFB86AD-8F62-3B47-B902-D3A1DE88A4E8}"/>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E146FB5-7AA5-0241-8285-0DDE0786D5B6}"/>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6570C908-4686-524E-8921-ECE5178511BC}"/>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1915944F-F5FF-CF4C-B5E1-B60D0B84FEBE}"/>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10930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itat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259755F-ED6E-EB4E-925D-0BDB2585A6D3}" type="datetime1">
              <a:rPr lang="nb-NO" smtClean="0"/>
              <a:t>13.10.2021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824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tat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051B26B0-9B72-1342-8A07-79F52C607727}" type="datetime1">
              <a:rPr lang="nb-NO" smtClean="0"/>
              <a:t>13.10.2021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32522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AE69D-E235-D048-BDFA-FDEF686B7C4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5E12DA7-64E8-3B42-956B-662E98C63504}"/>
              </a:ext>
            </a:extLst>
          </p:cNvPr>
          <p:cNvSpPr>
            <a:spLocks noGrp="1"/>
          </p:cNvSpPr>
          <p:nvPr>
            <p:ph type="dt" sz="half" idx="10"/>
          </p:nvPr>
        </p:nvSpPr>
        <p:spPr/>
        <p:txBody>
          <a:bodyPr/>
          <a:lstStyle/>
          <a:p>
            <a:fld id="{B74115C1-0DCF-AD42-8642-059163C9676D}" type="datetime1">
              <a:rPr lang="nb-NO" smtClean="0"/>
              <a:t>13.10.2021</a:t>
            </a:fld>
            <a:endParaRPr lang="nb-NO"/>
          </a:p>
        </p:txBody>
      </p:sp>
      <p:sp>
        <p:nvSpPr>
          <p:cNvPr id="4" name="Plassholder for bunntekst 3">
            <a:extLst>
              <a:ext uri="{FF2B5EF4-FFF2-40B4-BE49-F238E27FC236}">
                <a16:creationId xmlns:a16="http://schemas.microsoft.com/office/drawing/2014/main" id="{136727F2-04C5-944F-B4BC-6F064051FF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508390C-3BBE-5741-8A43-6C981A3EE7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7496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lsidesbilde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12192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5620A9CB-89B6-5B49-B2D2-183358EA6832}" type="datetime1">
              <a:rPr lang="nb-NO" smtClean="0"/>
              <a:t>13.10.2021</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14133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lsidesbilde med tittel i rød fel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1" y="1"/>
            <a:ext cx="12191999" cy="1093788"/>
          </a:xfrm>
          <a:solidFill>
            <a:schemeClr val="accent1">
              <a:lumMod val="75000"/>
              <a:alpha val="80000"/>
            </a:schemeClr>
          </a:solidFill>
        </p:spPr>
        <p:txBody>
          <a:bodyPr lIns="612000" tIns="216000"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880A6A3-A14A-8449-BA07-5BD9683D3999}" type="datetime1">
              <a:rPr lang="nb-NO" smtClean="0"/>
              <a:t>13.10.2021</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55566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lside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E34EB633-2054-B64D-8402-970C3237C093}" type="datetime1">
              <a:rPr lang="nb-NO" smtClean="0"/>
              <a:t>13.10.2021</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92445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2FB4847-2AE9-534D-BF34-25506296C437}" type="datetime1">
              <a:rPr lang="nb-NO" smtClean="0"/>
              <a:t>13.10.2021</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
        <p:nvSpPr>
          <p:cNvPr id="8" name="Plassholder for bilde 2">
            <a:extLst>
              <a:ext uri="{FF2B5EF4-FFF2-40B4-BE49-F238E27FC236}">
                <a16:creationId xmlns:a16="http://schemas.microsoft.com/office/drawing/2014/main" id="{14994145-8B91-CF4E-BC89-31C3CF6F5675}"/>
              </a:ext>
            </a:extLst>
          </p:cNvPr>
          <p:cNvSpPr>
            <a:spLocks noGrp="1"/>
          </p:cNvSpPr>
          <p:nvPr>
            <p:ph type="pic" idx="13"/>
          </p:nvPr>
        </p:nvSpPr>
        <p:spPr>
          <a:xfrm>
            <a:off x="609600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43655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re tittel so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235EB93-88B3-6D47-A629-2E1C1391743F}"/>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a:noFill/>
        </p:spPr>
        <p:txBody>
          <a:bodyPr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lvl1pPr>
              <a:defRPr>
                <a:solidFill>
                  <a:schemeClr val="bg1"/>
                </a:solidFill>
              </a:defRPr>
            </a:lvl1pPr>
          </a:lstStyle>
          <a:p>
            <a:fld id="{002CAA61-8483-6A40-BA36-FB129DE01873}" type="datetime1">
              <a:rPr lang="nb-NO" smtClean="0"/>
              <a:t>13.10.2021</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773C8BD8-1C69-B94C-9C7A-D01537BABA67}"/>
              </a:ext>
            </a:extLst>
          </p:cNvPr>
          <p:cNvPicPr>
            <a:picLocks noChangeAspect="1"/>
          </p:cNvPicPr>
          <p:nvPr userDrawn="1"/>
        </p:nvPicPr>
        <p:blipFill rotWithShape="1">
          <a:blip r:embed="rId2"/>
          <a:srcRect r="85769"/>
          <a:stretch/>
        </p:blipFill>
        <p:spPr>
          <a:xfrm>
            <a:off x="637111" y="6354761"/>
            <a:ext cx="285020" cy="333792"/>
          </a:xfrm>
          <a:prstGeom prst="rect">
            <a:avLst/>
          </a:prstGeom>
        </p:spPr>
      </p:pic>
      <p:pic>
        <p:nvPicPr>
          <p:cNvPr id="10" name="Bilde 9">
            <a:extLst>
              <a:ext uri="{FF2B5EF4-FFF2-40B4-BE49-F238E27FC236}">
                <a16:creationId xmlns:a16="http://schemas.microsoft.com/office/drawing/2014/main" id="{8F1FD433-7E01-4C4F-AE0C-0AF02B2992C3}"/>
              </a:ext>
            </a:extLst>
          </p:cNvPr>
          <p:cNvPicPr>
            <a:picLocks noChangeAspect="1"/>
          </p:cNvPicPr>
          <p:nvPr userDrawn="1"/>
        </p:nvPicPr>
        <p:blipFill rotWithShape="1">
          <a:blip r:embed="rId3"/>
          <a:srcRect l="14257"/>
          <a:stretch/>
        </p:blipFill>
        <p:spPr>
          <a:xfrm>
            <a:off x="922129" y="6354761"/>
            <a:ext cx="1717213" cy="333792"/>
          </a:xfrm>
          <a:prstGeom prst="rect">
            <a:avLst/>
          </a:prstGeom>
        </p:spPr>
      </p:pic>
    </p:spTree>
    <p:extLst>
      <p:ext uri="{BB962C8B-B14F-4D97-AF65-F5344CB8AC3E}">
        <p14:creationId xmlns:p14="http://schemas.microsoft.com/office/powerpoint/2010/main" val="60933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6A3D0F3-9AFC-EC44-982D-1FEBDB4A62A8}"/>
              </a:ext>
            </a:extLst>
          </p:cNvPr>
          <p:cNvSpPr>
            <a:spLocks noGrp="1"/>
          </p:cNvSpPr>
          <p:nvPr>
            <p:ph type="dt" sz="half" idx="10"/>
          </p:nvPr>
        </p:nvSpPr>
        <p:spPr/>
        <p:txBody>
          <a:bodyPr/>
          <a:lstStyle/>
          <a:p>
            <a:fld id="{FB00A347-3E81-5043-AB2C-570E496480F1}" type="datetime1">
              <a:rPr lang="nb-NO" smtClean="0"/>
              <a:t>13.10.2021</a:t>
            </a:fld>
            <a:endParaRPr lang="nb-NO"/>
          </a:p>
        </p:txBody>
      </p:sp>
      <p:sp>
        <p:nvSpPr>
          <p:cNvPr id="3" name="Plassholder for bunntekst 2">
            <a:extLst>
              <a:ext uri="{FF2B5EF4-FFF2-40B4-BE49-F238E27FC236}">
                <a16:creationId xmlns:a16="http://schemas.microsoft.com/office/drawing/2014/main" id="{805C4255-99DD-814C-A9AD-3F510292E13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0D5D13A-1C4D-754C-9ABB-8C68651007C6}"/>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33842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60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C08CBCE2-CDEC-5E4A-8C98-F125190FEF95}" type="datetime1">
              <a:rPr lang="nb-NO" smtClean="0"/>
              <a:t>13.10.2021</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D13F7309-045F-E94D-9CF4-3CD524E6AA7E}"/>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33150638-BDEA-D943-9B94-1DAD8D1F4BB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4B490713-A5E9-B142-B383-F0DD11F0D38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E5625621-DC74-CA44-9FC9-A4A0E427793D}"/>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295155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sor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F0F483-C409-B044-AFFC-F8B179D4786E}"/>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354364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ste si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F4CC2FA6-23BD-0E4F-A3AA-E7DFFF2B9C96}" type="datetime1">
              <a:rPr lang="nb-NO" smtClean="0"/>
              <a:t>13.10.2021</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Sett inn tekst </a:t>
            </a:r>
            <a:r>
              <a:rPr lang="nb-NO" noProof="0" dirty="0" err="1"/>
              <a:t>f.eks</a:t>
            </a:r>
            <a:r>
              <a:rPr lang="nb-NO" noProof="0" dirty="0"/>
              <a:t> 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pic>
        <p:nvPicPr>
          <p:cNvPr id="10" name="Grafikk 9">
            <a:extLst>
              <a:ext uri="{FF2B5EF4-FFF2-40B4-BE49-F238E27FC236}">
                <a16:creationId xmlns:a16="http://schemas.microsoft.com/office/drawing/2014/main" id="{418C3EE5-02DB-A843-8685-A7E3CB168F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6380" y="7477757"/>
            <a:ext cx="468351" cy="468351"/>
          </a:xfrm>
          <a:prstGeom prst="rect">
            <a:avLst/>
          </a:prstGeom>
        </p:spPr>
      </p:pic>
      <p:sp>
        <p:nvSpPr>
          <p:cNvPr id="18" name="Plassholder for innhold 2">
            <a:extLst>
              <a:ext uri="{FF2B5EF4-FFF2-40B4-BE49-F238E27FC236}">
                <a16:creationId xmlns:a16="http://schemas.microsoft.com/office/drawing/2014/main" id="{4E8B2218-8DAE-4EF7-8B6B-E3A7F52D82D3}"/>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158049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te si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3A08CD34-AC08-6442-B83D-86E2FC5C0A0B}" type="datetime1">
              <a:rPr lang="nb-NO" smtClean="0"/>
              <a:t>13.10.2021</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20" name="Undertittel 2">
            <a:extLst>
              <a:ext uri="{FF2B5EF4-FFF2-40B4-BE49-F238E27FC236}">
                <a16:creationId xmlns:a16="http://schemas.microsoft.com/office/drawing/2014/main" id="{6E5DA0CA-E9CB-3349-B5A0-C88F270134E4}"/>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6" name="Plassholder for innhold 2">
            <a:extLst>
              <a:ext uri="{FF2B5EF4-FFF2-40B4-BE49-F238E27FC236}">
                <a16:creationId xmlns:a16="http://schemas.microsoft.com/office/drawing/2014/main" id="{3ACCE1F9-3AE7-4367-962F-FE1F8699D01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378488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te si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957E9185-59FC-564F-B555-5503B0667FCA}" type="datetime1">
              <a:rPr lang="nb-NO" smtClean="0"/>
              <a:t>13.10.2021</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19BDFB95-9F63-C844-A22A-2F308C5C6C97}"/>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3" name="Plassholder for innhold 2">
            <a:extLst>
              <a:ext uri="{FF2B5EF4-FFF2-40B4-BE49-F238E27FC236}">
                <a16:creationId xmlns:a16="http://schemas.microsoft.com/office/drawing/2014/main" id="{51388652-918C-4D93-82AF-2C10A299F3C1}"/>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412085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te si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ECD2DCB2-8DC2-5E44-897B-F28A10D61BB6}" type="datetime1">
              <a:rPr lang="nb-NO" smtClean="0"/>
              <a:t>13.10.2021</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43FECCB4-4595-4249-AC4B-CFB26F9EB1D6}"/>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21" name="Plassholder for innhold 2">
            <a:extLst>
              <a:ext uri="{FF2B5EF4-FFF2-40B4-BE49-F238E27FC236}">
                <a16:creationId xmlns:a16="http://schemas.microsoft.com/office/drawing/2014/main" id="{15FB502D-6EDF-47F0-B2F7-46DF6AA2C44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145128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677268F-F4F9-784E-BF23-EA1CACFD53E7}" type="datetime1">
              <a:rPr lang="nb-NO" smtClean="0"/>
              <a:t>13.10.2021</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6010F5F7-7450-E841-9579-58F69AF094E8}"/>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BBFE621-FDA3-9A4B-9872-BA22295708A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A001A0F5-F2B1-984B-81DC-C18544C0646E}"/>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CEC0B5B0-1EE0-554E-B0FC-46F791948E65}"/>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89083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D989A85-7F6E-E044-B7F8-167AD93A93BB}" type="datetime1">
              <a:rPr lang="nb-NO" smtClean="0"/>
              <a:t>13.10.2021</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8" name="Bilde 17">
            <a:extLst>
              <a:ext uri="{FF2B5EF4-FFF2-40B4-BE49-F238E27FC236}">
                <a16:creationId xmlns:a16="http://schemas.microsoft.com/office/drawing/2014/main" id="{9DA3D8BF-A151-3548-AE95-2BC2EFE2BCCB}"/>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2CD06575-6B5A-A04E-B329-1D0AD6A25DA0}"/>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D4B1805F-2AE6-8E4B-A44F-BD67998C17D8}"/>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1" name="Plassholder for tekst 6">
            <a:extLst>
              <a:ext uri="{FF2B5EF4-FFF2-40B4-BE49-F238E27FC236}">
                <a16:creationId xmlns:a16="http://schemas.microsoft.com/office/drawing/2014/main" id="{A75FA386-D78A-5341-8214-AF27F9AFD43A}"/>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2445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CDF487B-8477-2149-9AA3-98E65B249604}" type="datetime1">
              <a:rPr lang="nb-NO" smtClean="0"/>
              <a:t>13.10.2021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2563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illeark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30F6B007-F089-1E47-A029-515775F38509}" type="datetime1">
              <a:rPr lang="nb-NO" smtClean="0"/>
              <a:t>13.10.2021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90C3DA65-107B-F341-8FB9-ECB05EB2D78B}"/>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3255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ark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2C8F06A8-7708-F449-BBEB-8D82008CCD6B}" type="datetime1">
              <a:rPr lang="nb-NO" smtClean="0"/>
              <a:t>13.10.2021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4A80ACD1-D8B9-7445-943A-E7FA7384731C}"/>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570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ark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707A0E4E-754C-5E4A-8C53-243A384D4282}" type="datetime1">
              <a:rPr lang="nb-NO" smtClean="0"/>
              <a:t>13.10.2021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06465D10-5B34-C44E-ACE2-FB1EDC81E34A}"/>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103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AF269B3-BEF0-E04A-9125-2E284FBAEC0D}"/>
              </a:ext>
            </a:extLst>
          </p:cNvPr>
          <p:cNvSpPr>
            <a:spLocks noGrp="1"/>
          </p:cNvSpPr>
          <p:nvPr>
            <p:ph type="title"/>
          </p:nvPr>
        </p:nvSpPr>
        <p:spPr>
          <a:xfrm>
            <a:off x="623887" y="225425"/>
            <a:ext cx="10944226" cy="863600"/>
          </a:xfrm>
          <a:prstGeom prst="rect">
            <a:avLst/>
          </a:prstGeom>
        </p:spPr>
        <p:txBody>
          <a:bodyPr vert="horz" lIns="0" tIns="0" rIns="0" bIns="0" rtlCol="0" anchor="ctr">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1F69DAFA-A756-634F-8F62-44B8D41CDA0D}"/>
              </a:ext>
            </a:extLst>
          </p:cNvPr>
          <p:cNvSpPr>
            <a:spLocks noGrp="1"/>
          </p:cNvSpPr>
          <p:nvPr>
            <p:ph type="body" idx="1"/>
          </p:nvPr>
        </p:nvSpPr>
        <p:spPr>
          <a:xfrm>
            <a:off x="623887" y="1385888"/>
            <a:ext cx="10944226" cy="4672713"/>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7C4F3F7C-A4AA-AF42-8F10-BE862A9EC933}"/>
              </a:ext>
            </a:extLst>
          </p:cNvPr>
          <p:cNvSpPr>
            <a:spLocks noGrp="1"/>
          </p:cNvSpPr>
          <p:nvPr>
            <p:ph type="dt" sz="half" idx="2"/>
          </p:nvPr>
        </p:nvSpPr>
        <p:spPr>
          <a:xfrm>
            <a:off x="10484745" y="6437935"/>
            <a:ext cx="1083367" cy="212492"/>
          </a:xfrm>
          <a:prstGeom prst="rect">
            <a:avLst/>
          </a:prstGeom>
        </p:spPr>
        <p:txBody>
          <a:bodyPr vert="horz" lIns="0" tIns="0" rIns="0" bIns="0" rtlCol="0" anchor="ctr">
            <a:noAutofit/>
          </a:bodyPr>
          <a:lstStyle>
            <a:lvl1pPr algn="r">
              <a:defRPr sz="900">
                <a:solidFill>
                  <a:schemeClr val="accent1">
                    <a:lumMod val="75000"/>
                  </a:schemeClr>
                </a:solidFill>
              </a:defRPr>
            </a:lvl1pPr>
          </a:lstStyle>
          <a:p>
            <a:fld id="{2655427F-18F2-AA41-8FD1-542CB7F8D202}" type="datetime1">
              <a:rPr lang="nb-NO" smtClean="0"/>
              <a:t>13.10.2021</a:t>
            </a:fld>
            <a:endParaRPr lang="nb-NO" dirty="0"/>
          </a:p>
        </p:txBody>
      </p:sp>
      <p:sp>
        <p:nvSpPr>
          <p:cNvPr id="5" name="Plassholder for bunntekst 4">
            <a:extLst>
              <a:ext uri="{FF2B5EF4-FFF2-40B4-BE49-F238E27FC236}">
                <a16:creationId xmlns:a16="http://schemas.microsoft.com/office/drawing/2014/main" id="{51138DA2-808A-6243-B616-8D29162A6CD2}"/>
              </a:ext>
            </a:extLst>
          </p:cNvPr>
          <p:cNvSpPr>
            <a:spLocks noGrp="1"/>
          </p:cNvSpPr>
          <p:nvPr>
            <p:ph type="ftr" sz="quarter" idx="3"/>
          </p:nvPr>
        </p:nvSpPr>
        <p:spPr>
          <a:xfrm>
            <a:off x="3078955" y="6437935"/>
            <a:ext cx="7321643" cy="212492"/>
          </a:xfrm>
          <a:prstGeom prst="rect">
            <a:avLst/>
          </a:prstGeom>
        </p:spPr>
        <p:txBody>
          <a:bodyPr vert="horz" lIns="0" tIns="0" rIns="0" bIns="0" rtlCol="0" anchor="ctr">
            <a:noAutofit/>
          </a:bodyPr>
          <a:lstStyle>
            <a:lvl1pPr algn="ctr">
              <a:defRPr sz="900">
                <a:solidFill>
                  <a:schemeClr val="accent1">
                    <a:lumMod val="75000"/>
                  </a:schemeClr>
                </a:solidFill>
              </a:defRPr>
            </a:lvl1pPr>
          </a:lstStyle>
          <a:p>
            <a:endParaRPr lang="nb-NO" dirty="0"/>
          </a:p>
        </p:txBody>
      </p:sp>
      <p:sp>
        <p:nvSpPr>
          <p:cNvPr id="6" name="Plassholder for lysbildenummer 5">
            <a:extLst>
              <a:ext uri="{FF2B5EF4-FFF2-40B4-BE49-F238E27FC236}">
                <a16:creationId xmlns:a16="http://schemas.microsoft.com/office/drawing/2014/main" id="{8F9FE079-08DB-8B42-A4AD-A254231BF7AA}"/>
              </a:ext>
            </a:extLst>
          </p:cNvPr>
          <p:cNvSpPr>
            <a:spLocks noGrp="1"/>
          </p:cNvSpPr>
          <p:nvPr>
            <p:ph type="sldNum" sz="quarter" idx="4"/>
          </p:nvPr>
        </p:nvSpPr>
        <p:spPr>
          <a:xfrm>
            <a:off x="11708957" y="6437935"/>
            <a:ext cx="347663" cy="212492"/>
          </a:xfrm>
          <a:prstGeom prst="rect">
            <a:avLst/>
          </a:prstGeom>
        </p:spPr>
        <p:txBody>
          <a:bodyPr vert="horz" lIns="0" tIns="0" rIns="0" bIns="0" rtlCol="0" anchor="ctr">
            <a:noAutofit/>
          </a:bodyPr>
          <a:lstStyle>
            <a:lvl1pPr algn="l">
              <a:defRPr sz="900">
                <a:solidFill>
                  <a:schemeClr val="accent1">
                    <a:lumMod val="75000"/>
                  </a:schemeClr>
                </a:solidFill>
              </a:defRPr>
            </a:lvl1pPr>
          </a:lstStyle>
          <a:p>
            <a:fld id="{46765B28-40BF-0A46-BB8F-30D004035CD9}" type="slidenum">
              <a:rPr lang="nb-NO" smtClean="0"/>
              <a:pPr/>
              <a:t>‹#›</a:t>
            </a:fld>
            <a:endParaRPr lang="nb-NO" dirty="0"/>
          </a:p>
        </p:txBody>
      </p:sp>
      <p:pic>
        <p:nvPicPr>
          <p:cNvPr id="15" name="Bilde 14">
            <a:extLst>
              <a:ext uri="{FF2B5EF4-FFF2-40B4-BE49-F238E27FC236}">
                <a16:creationId xmlns:a16="http://schemas.microsoft.com/office/drawing/2014/main" id="{609C2D23-5413-0C4E-90E8-570584B1AF6C}"/>
              </a:ext>
            </a:extLst>
          </p:cNvPr>
          <p:cNvPicPr>
            <a:picLocks noChangeAspect="1"/>
          </p:cNvPicPr>
          <p:nvPr userDrawn="1"/>
        </p:nvPicPr>
        <p:blipFill>
          <a:blip r:embed="rId36"/>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20200289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0" r:id="rId5"/>
    <p:sldLayoutId id="2147483651" r:id="rId6"/>
    <p:sldLayoutId id="2147483666" r:id="rId7"/>
    <p:sldLayoutId id="2147483667" r:id="rId8"/>
    <p:sldLayoutId id="2147483665" r:id="rId9"/>
    <p:sldLayoutId id="2147483650" r:id="rId10"/>
    <p:sldLayoutId id="2147483673" r:id="rId11"/>
    <p:sldLayoutId id="2147483674" r:id="rId12"/>
    <p:sldLayoutId id="2147483652" r:id="rId13"/>
    <p:sldLayoutId id="2147483653" r:id="rId14"/>
    <p:sldLayoutId id="2147483657" r:id="rId15"/>
    <p:sldLayoutId id="2147483656" r:id="rId16"/>
    <p:sldLayoutId id="2147483676" r:id="rId17"/>
    <p:sldLayoutId id="2147483677" r:id="rId18"/>
    <p:sldLayoutId id="2147483678" r:id="rId19"/>
    <p:sldLayoutId id="2147483679" r:id="rId20"/>
    <p:sldLayoutId id="2147483680" r:id="rId21"/>
    <p:sldLayoutId id="2147483654" r:id="rId22"/>
    <p:sldLayoutId id="2147483668" r:id="rId23"/>
    <p:sldLayoutId id="2147483671" r:id="rId24"/>
    <p:sldLayoutId id="2147483670" r:id="rId25"/>
    <p:sldLayoutId id="2147483669" r:id="rId26"/>
    <p:sldLayoutId id="2147483672" r:id="rId27"/>
    <p:sldLayoutId id="2147483655" r:id="rId28"/>
    <p:sldLayoutId id="2147483681" r:id="rId29"/>
    <p:sldLayoutId id="2147483682" r:id="rId30"/>
    <p:sldLayoutId id="2147483683" r:id="rId31"/>
    <p:sldLayoutId id="2147483684" r:id="rId32"/>
    <p:sldLayoutId id="2147483685" r:id="rId33"/>
    <p:sldLayoutId id="2147483686"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3840" userDrawn="1">
          <p15:clr>
            <a:srgbClr val="F26B43"/>
          </p15:clr>
        </p15:guide>
        <p15:guide id="3" pos="393" userDrawn="1">
          <p15:clr>
            <a:srgbClr val="F26B43"/>
          </p15:clr>
        </p15:guide>
        <p15:guide id="4" pos="7287" userDrawn="1">
          <p15:clr>
            <a:srgbClr val="F26B43"/>
          </p15:clr>
        </p15:guide>
        <p15:guide id="5" orient="horz" pos="3816" userDrawn="1">
          <p15:clr>
            <a:srgbClr val="F26B43"/>
          </p15:clr>
        </p15:guide>
        <p15:guide id="6" orient="horz" pos="4150" userDrawn="1">
          <p15:clr>
            <a:srgbClr val="F26B43"/>
          </p15:clr>
        </p15:guide>
        <p15:guide id="7" orient="horz" pos="873" userDrawn="1">
          <p15:clr>
            <a:srgbClr val="F26B43"/>
          </p15:clr>
        </p15:guide>
        <p15:guide id="8" orient="horz" pos="142" userDrawn="1">
          <p15:clr>
            <a:srgbClr val="F26B43"/>
          </p15:clr>
        </p15:guide>
        <p15:guide id="9" pos="3727" userDrawn="1">
          <p15:clr>
            <a:srgbClr val="F26B43"/>
          </p15:clr>
        </p15:guide>
        <p15:guide id="10" pos="3953" userDrawn="1">
          <p15:clr>
            <a:srgbClr val="F26B43"/>
          </p15:clr>
        </p15:guide>
        <p15:guide id="12" orient="horz" pos="689"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ressursbanken.kirken.no/nb-NO/2019/allehelgen/" TargetMode="External"/><Relationship Id="rId2" Type="http://schemas.openxmlformats.org/officeDocument/2006/relationships/hyperlink" Target="https://ressursbanken.kirken.no/nb-NO/2018/forstehjelp-ved-sorg/#na"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ressursbanken.kirken.no/nb-NO/2019/allehelgen/#na" TargetMode="External"/><Relationship Id="rId2" Type="http://schemas.openxmlformats.org/officeDocument/2006/relationships/hyperlink" Target="https://ressursbanken.kirken.no/nb-NO/2018/forstehjelp-ved-sorg/#na"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www.kirken.no/sorg" TargetMode="External"/><Relationship Id="rId2" Type="http://schemas.openxmlformats.org/officeDocument/2006/relationships/hyperlink" Target="https://ressursbanken.kirken.no/nb-NO/2019/allehelgen/#na" TargetMode="External"/><Relationship Id="rId1" Type="http://schemas.openxmlformats.org/officeDocument/2006/relationships/slideLayout" Target="../slideLayouts/slideLayout10.xml"/><Relationship Id="rId4" Type="http://schemas.openxmlformats.org/officeDocument/2006/relationships/hyperlink" Target="https://tv.nrk.no/serie/gudstjeneste-t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77D30768-D0C7-4380-873F-A386B5B5B63F}"/>
              </a:ext>
            </a:extLst>
          </p:cNvPr>
          <p:cNvSpPr>
            <a:spLocks noGrp="1"/>
          </p:cNvSpPr>
          <p:nvPr>
            <p:ph type="title"/>
          </p:nvPr>
        </p:nvSpPr>
        <p:spPr>
          <a:xfrm>
            <a:off x="623887" y="225425"/>
            <a:ext cx="10944226" cy="275507"/>
          </a:xfrm>
        </p:spPr>
        <p:txBody>
          <a:bodyPr/>
          <a:lstStyle/>
          <a:p>
            <a:r>
              <a:rPr lang="nb-NO" sz="1600" dirty="0"/>
              <a:t>Forslag til aktivitetsplan i sosiale medier </a:t>
            </a:r>
            <a:r>
              <a:rPr lang="nb-NO" sz="1600" dirty="0" err="1"/>
              <a:t>ifm</a:t>
            </a:r>
            <a:r>
              <a:rPr lang="nb-NO" sz="1600" dirty="0"/>
              <a:t> </a:t>
            </a:r>
            <a:r>
              <a:rPr lang="nb-NO" sz="1600" dirty="0" err="1"/>
              <a:t>allehelgen</a:t>
            </a:r>
            <a:r>
              <a:rPr lang="nb-NO" sz="1600" dirty="0"/>
              <a:t> 2021 | Uke 42: Førstehjelp ved sorg</a:t>
            </a:r>
            <a:br>
              <a:rPr lang="nb-NO" sz="1600" dirty="0"/>
            </a:br>
            <a:r>
              <a:rPr lang="nb-NO" sz="1050" b="0" i="1" dirty="0">
                <a:solidFill>
                  <a:schemeClr val="tx1"/>
                </a:solidFill>
              </a:rPr>
              <a:t>Obs! Alt i planen er kun forslag og kan tilpasses lokalt, bygges ut, fjernes – alt etter hva som passer til din digitale kanal.</a:t>
            </a:r>
            <a:endParaRPr lang="nb-NO" sz="1400" b="0" dirty="0">
              <a:solidFill>
                <a:schemeClr val="tx1"/>
              </a:solidFill>
            </a:endParaRPr>
          </a:p>
        </p:txBody>
      </p:sp>
      <p:graphicFrame>
        <p:nvGraphicFramePr>
          <p:cNvPr id="9" name="Tabell 9">
            <a:extLst>
              <a:ext uri="{FF2B5EF4-FFF2-40B4-BE49-F238E27FC236}">
                <a16:creationId xmlns:a16="http://schemas.microsoft.com/office/drawing/2014/main" id="{AD74EC97-B5C1-43CD-B4E4-9E7462A43C9A}"/>
              </a:ext>
            </a:extLst>
          </p:cNvPr>
          <p:cNvGraphicFramePr>
            <a:graphicFrameLocks noGrp="1"/>
          </p:cNvGraphicFramePr>
          <p:nvPr>
            <p:ph idx="1"/>
            <p:extLst>
              <p:ext uri="{D42A27DB-BD31-4B8C-83A1-F6EECF244321}">
                <p14:modId xmlns:p14="http://schemas.microsoft.com/office/powerpoint/2010/main" val="1529983919"/>
              </p:ext>
            </p:extLst>
          </p:nvPr>
        </p:nvGraphicFramePr>
        <p:xfrm>
          <a:off x="623887" y="629683"/>
          <a:ext cx="11175848" cy="5699760"/>
        </p:xfrm>
        <a:graphic>
          <a:graphicData uri="http://schemas.openxmlformats.org/drawingml/2006/table">
            <a:tbl>
              <a:tblPr firstRow="1" bandRow="1">
                <a:tableStyleId>{5C22544A-7EE6-4342-B048-85BDC9FD1C3A}</a:tableStyleId>
              </a:tblPr>
              <a:tblGrid>
                <a:gridCol w="656273">
                  <a:extLst>
                    <a:ext uri="{9D8B030D-6E8A-4147-A177-3AD203B41FA5}">
                      <a16:colId xmlns:a16="http://schemas.microsoft.com/office/drawing/2014/main" val="1421803818"/>
                    </a:ext>
                  </a:extLst>
                </a:gridCol>
                <a:gridCol w="930303">
                  <a:extLst>
                    <a:ext uri="{9D8B030D-6E8A-4147-A177-3AD203B41FA5}">
                      <a16:colId xmlns:a16="http://schemas.microsoft.com/office/drawing/2014/main" val="1422503548"/>
                    </a:ext>
                  </a:extLst>
                </a:gridCol>
                <a:gridCol w="2282024">
                  <a:extLst>
                    <a:ext uri="{9D8B030D-6E8A-4147-A177-3AD203B41FA5}">
                      <a16:colId xmlns:a16="http://schemas.microsoft.com/office/drawing/2014/main" val="3828274805"/>
                    </a:ext>
                  </a:extLst>
                </a:gridCol>
                <a:gridCol w="7307248">
                  <a:extLst>
                    <a:ext uri="{9D8B030D-6E8A-4147-A177-3AD203B41FA5}">
                      <a16:colId xmlns:a16="http://schemas.microsoft.com/office/drawing/2014/main" val="64389150"/>
                    </a:ext>
                  </a:extLst>
                </a:gridCol>
              </a:tblGrid>
              <a:tr h="212505">
                <a:tc>
                  <a:txBody>
                    <a:bodyPr/>
                    <a:lstStyle/>
                    <a:p>
                      <a:r>
                        <a:rPr lang="nb-NO" sz="1100" dirty="0"/>
                        <a:t>Dato</a:t>
                      </a:r>
                    </a:p>
                  </a:txBody>
                  <a:tcPr/>
                </a:tc>
                <a:tc>
                  <a:txBody>
                    <a:bodyPr/>
                    <a:lstStyle/>
                    <a:p>
                      <a:endParaRPr lang="nb-NO" sz="1100" dirty="0"/>
                    </a:p>
                  </a:txBody>
                  <a:tcPr/>
                </a:tc>
                <a:tc>
                  <a:txBody>
                    <a:bodyPr/>
                    <a:lstStyle/>
                    <a:p>
                      <a:r>
                        <a:rPr lang="nb-NO" sz="1100" dirty="0"/>
                        <a:t>Digital aktivitet</a:t>
                      </a:r>
                    </a:p>
                  </a:txBody>
                  <a:tcPr/>
                </a:tc>
                <a:tc>
                  <a:txBody>
                    <a:bodyPr/>
                    <a:lstStyle/>
                    <a:p>
                      <a:r>
                        <a:rPr lang="nb-NO" sz="1100" dirty="0"/>
                        <a:t>Tekst/innhold</a:t>
                      </a:r>
                    </a:p>
                  </a:txBody>
                  <a:tcPr/>
                </a:tc>
                <a:extLst>
                  <a:ext uri="{0D108BD9-81ED-4DB2-BD59-A6C34878D82A}">
                    <a16:rowId xmlns:a16="http://schemas.microsoft.com/office/drawing/2014/main" val="4154159582"/>
                  </a:ext>
                </a:extLst>
              </a:tr>
              <a:tr h="327530">
                <a:tc>
                  <a:txBody>
                    <a:bodyPr/>
                    <a:lstStyle/>
                    <a:p>
                      <a:r>
                        <a:rPr lang="nb-NO" sz="1050" dirty="0"/>
                        <a:t>18/10</a:t>
                      </a:r>
                    </a:p>
                  </a:txBody>
                  <a:tcPr/>
                </a:tc>
                <a:tc>
                  <a:txBody>
                    <a:bodyPr/>
                    <a:lstStyle/>
                    <a:p>
                      <a:r>
                        <a:rPr lang="nb-NO" sz="1050" dirty="0"/>
                        <a:t>20.00</a:t>
                      </a:r>
                    </a:p>
                  </a:txBody>
                  <a:tcPr/>
                </a:tc>
                <a:tc>
                  <a:txBody>
                    <a:bodyPr/>
                    <a:lstStyle/>
                    <a:p>
                      <a:r>
                        <a:rPr lang="nb-NO" sz="1050" dirty="0"/>
                        <a:t>Facebook-post: Introduksjon til førstehjelp ved sorg</a:t>
                      </a:r>
                    </a:p>
                  </a:txBody>
                  <a:tcPr/>
                </a:tc>
                <a:tc>
                  <a:txBody>
                    <a:bodyPr/>
                    <a:lstStyle/>
                    <a:p>
                      <a:r>
                        <a:rPr lang="nb-NO" sz="1050" b="1">
                          <a:hlinkClick r:id="rId2"/>
                        </a:rPr>
                        <a:t>Last ned animasjon 0 her </a:t>
                      </a:r>
                      <a:r>
                        <a:rPr lang="nb-NO" sz="1050" b="1"/>
                        <a:t>| </a:t>
                      </a:r>
                      <a:r>
                        <a:rPr lang="nb-NO" sz="1050" b="1" dirty="0" err="1"/>
                        <a:t>Postetekst</a:t>
                      </a:r>
                      <a:r>
                        <a:rPr lang="nb-NO" sz="1050" b="1" dirty="0"/>
                        <a:t>: </a:t>
                      </a:r>
                      <a:r>
                        <a:rPr lang="nb-NO" sz="1050" dirty="0"/>
                        <a:t>Det er tungt å være alene i sorg, og det er ikke alltid lett å vite hva en skal si eller gjøre for å være et medmenneske for en i sorg. Derfor har kirken samlet elleve konkrete råd for å gjøre det litt lettere å være der for en annen. Vi deler rådene, «Førstehjelp ved sorg», de neste elleve dagene. </a:t>
                      </a:r>
                    </a:p>
                  </a:txBody>
                  <a:tcPr/>
                </a:tc>
                <a:extLst>
                  <a:ext uri="{0D108BD9-81ED-4DB2-BD59-A6C34878D82A}">
                    <a16:rowId xmlns:a16="http://schemas.microsoft.com/office/drawing/2014/main" val="773743153"/>
                  </a:ext>
                </a:extLst>
              </a:tr>
              <a:tr h="327530">
                <a:tc>
                  <a:txBody>
                    <a:bodyPr/>
                    <a:lstStyle/>
                    <a:p>
                      <a:r>
                        <a:rPr lang="nb-NO" sz="1050" dirty="0"/>
                        <a:t>19/10</a:t>
                      </a:r>
                    </a:p>
                  </a:txBody>
                  <a:tcPr/>
                </a:tc>
                <a:tc>
                  <a:txBody>
                    <a:bodyPr/>
                    <a:lstStyle/>
                    <a:p>
                      <a:r>
                        <a:rPr lang="nb-NO" sz="1050" dirty="0"/>
                        <a:t>09.00</a:t>
                      </a:r>
                    </a:p>
                    <a:p>
                      <a:endParaRPr lang="nb-NO" sz="1050" dirty="0"/>
                    </a:p>
                    <a:p>
                      <a:endParaRPr lang="nb-NO" sz="1050" dirty="0"/>
                    </a:p>
                    <a:p>
                      <a:endParaRPr lang="nb-NO" sz="1050" dirty="0"/>
                    </a:p>
                    <a:p>
                      <a:endParaRPr lang="nb-NO" sz="1050" dirty="0"/>
                    </a:p>
                    <a:p>
                      <a:endParaRPr lang="nb-NO" sz="1050" dirty="0"/>
                    </a:p>
                    <a:p>
                      <a:r>
                        <a:rPr lang="nb-NO" sz="1050" dirty="0"/>
                        <a:t>11.00</a:t>
                      </a:r>
                    </a:p>
                  </a:txBody>
                  <a:tcPr/>
                </a:tc>
                <a:tc>
                  <a:txBody>
                    <a:bodyPr/>
                    <a:lstStyle/>
                    <a:p>
                      <a:r>
                        <a:rPr lang="nb-NO" sz="1050" dirty="0"/>
                        <a:t>Bytte forsidebilde på Facebook og toppbanner på hjemmeside. Legge frem aktuelle artikler på front av hjemmeside.</a:t>
                      </a:r>
                    </a:p>
                    <a:p>
                      <a:endParaRPr lang="nb-NO" sz="1050" dirty="0"/>
                    </a:p>
                    <a:p>
                      <a:endParaRPr lang="nb-NO" sz="1050" dirty="0"/>
                    </a:p>
                    <a:p>
                      <a:r>
                        <a:rPr lang="nb-NO" sz="1050" dirty="0"/>
                        <a:t>Første post i serien Førstehjelp ved sorg</a:t>
                      </a:r>
                    </a:p>
                  </a:txBody>
                  <a:tcPr/>
                </a:tc>
                <a:tc>
                  <a:txBody>
                    <a:bodyPr/>
                    <a:lstStyle/>
                    <a:p>
                      <a:pPr marL="171450" indent="-171450">
                        <a:buFont typeface="Arial" panose="020B0604020202020204" pitchFamily="34" charset="0"/>
                        <a:buChar char="•"/>
                      </a:pPr>
                      <a:r>
                        <a:rPr lang="nb-NO" sz="1050" dirty="0"/>
                        <a:t>Bruk toppbanner til nettside og artikkelbilder under Bilder. </a:t>
                      </a:r>
                      <a:r>
                        <a:rPr lang="nb-NO" sz="1050" dirty="0">
                          <a:hlinkClick r:id="rId3"/>
                        </a:rPr>
                        <a:t>Du finner det her. </a:t>
                      </a:r>
                      <a:endParaRPr lang="nb-NO" sz="1050" dirty="0"/>
                    </a:p>
                    <a:p>
                      <a:pPr marL="171450" indent="-171450">
                        <a:buFont typeface="Arial" panose="020B0604020202020204" pitchFamily="34" charset="0"/>
                        <a:buChar char="•"/>
                      </a:pPr>
                      <a:r>
                        <a:rPr lang="nb-NO" sz="1050" dirty="0"/>
                        <a:t>Forsidevideo på Facebook kan gjerne være en av filmene under Filmer. </a:t>
                      </a:r>
                      <a:r>
                        <a:rPr lang="nb-NO" sz="1050" dirty="0">
                          <a:hlinkClick r:id="rId3"/>
                        </a:rPr>
                        <a:t>Du finner det her. </a:t>
                      </a:r>
                      <a:endParaRPr lang="nb-NO" sz="1050" dirty="0"/>
                    </a:p>
                    <a:p>
                      <a:pPr marL="171450" indent="-171450">
                        <a:buFont typeface="Arial" panose="020B0604020202020204" pitchFamily="34" charset="0"/>
                        <a:buChar char="•"/>
                      </a:pPr>
                      <a:r>
                        <a:rPr lang="nb-NO" sz="1050" dirty="0"/>
                        <a:t>Løft gjerne kirken.no/sorg på lokale nettsider og pass på at lokale arrangementer for </a:t>
                      </a:r>
                      <a:r>
                        <a:rPr lang="nb-NO" sz="1050" dirty="0" err="1"/>
                        <a:t>allehelgen</a:t>
                      </a:r>
                      <a:r>
                        <a:rPr lang="nb-NO" sz="1050" dirty="0"/>
                        <a:t> ligger på skjerikirken.no</a:t>
                      </a:r>
                    </a:p>
                    <a:p>
                      <a:pPr marL="0" indent="0">
                        <a:buFont typeface="Arial" panose="020B0604020202020204" pitchFamily="34" charset="0"/>
                        <a:buNone/>
                      </a:pPr>
                      <a:endParaRPr lang="nb-NO" sz="1050" dirty="0"/>
                    </a:p>
                    <a:p>
                      <a:pPr marL="0" indent="0">
                        <a:buFont typeface="Arial" panose="020B0604020202020204" pitchFamily="34" charset="0"/>
                        <a:buNone/>
                      </a:pPr>
                      <a:endParaRPr lang="nb-NO" sz="1050" b="1" dirty="0"/>
                    </a:p>
                    <a:p>
                      <a:pPr marL="0" indent="0">
                        <a:buFont typeface="Arial" panose="020B0604020202020204" pitchFamily="34" charset="0"/>
                        <a:buNone/>
                      </a:pPr>
                      <a:r>
                        <a:rPr lang="nb-NO" sz="1050" b="1" dirty="0">
                          <a:hlinkClick r:id="rId2"/>
                        </a:rPr>
                        <a:t>Last ned animasjon 02 her </a:t>
                      </a:r>
                      <a:r>
                        <a:rPr lang="nb-NO" sz="1050" b="1" dirty="0"/>
                        <a:t>| </a:t>
                      </a:r>
                      <a:r>
                        <a:rPr lang="nb-NO" sz="1050" b="1" dirty="0" err="1"/>
                        <a:t>Postetekst</a:t>
                      </a:r>
                      <a:r>
                        <a:rPr lang="nb-NO" sz="1050" b="1" dirty="0"/>
                        <a:t>: </a:t>
                      </a:r>
                      <a:r>
                        <a:rPr lang="nn-NO" sz="1050" dirty="0"/>
                        <a:t>Førstehjelp ved sorg (1/11): Ta initiativ. Foreslå ein heilt kvardagsleg aktivitet. Du kan invitere på kaffi, til å sjå ein film, eller til å bli med på ein liten tur ut. Mange sørgjande lengtar etter ein pause i sorga og litt vanleg kvardagsliv. </a:t>
                      </a:r>
                      <a:endParaRPr lang="nb-NO" sz="1050" b="0" dirty="0"/>
                    </a:p>
                  </a:txBody>
                  <a:tcPr/>
                </a:tc>
                <a:extLst>
                  <a:ext uri="{0D108BD9-81ED-4DB2-BD59-A6C34878D82A}">
                    <a16:rowId xmlns:a16="http://schemas.microsoft.com/office/drawing/2014/main" val="2527374199"/>
                  </a:ext>
                </a:extLst>
              </a:tr>
              <a:tr h="327530">
                <a:tc>
                  <a:txBody>
                    <a:bodyPr/>
                    <a:lstStyle/>
                    <a:p>
                      <a:r>
                        <a:rPr lang="nb-NO" sz="1050" dirty="0"/>
                        <a:t>20/10</a:t>
                      </a:r>
                    </a:p>
                  </a:txBody>
                  <a:tcPr/>
                </a:tc>
                <a:tc>
                  <a:txBody>
                    <a:bodyPr/>
                    <a:lstStyle/>
                    <a:p>
                      <a:r>
                        <a:rPr lang="nb-NO" sz="1050" dirty="0"/>
                        <a:t>11.00</a:t>
                      </a:r>
                    </a:p>
                    <a:p>
                      <a:endParaRPr lang="nb-NO" sz="1050" dirty="0"/>
                    </a:p>
                  </a:txBody>
                  <a:tcPr/>
                </a:tc>
                <a:tc>
                  <a:txBody>
                    <a:bodyPr/>
                    <a:lstStyle/>
                    <a:p>
                      <a:r>
                        <a:rPr lang="nb-NO" sz="1050" dirty="0"/>
                        <a:t>Andre post i serien Førstehjelp ved sorg</a:t>
                      </a:r>
                    </a:p>
                    <a:p>
                      <a:endParaRPr lang="nb-NO" sz="1050" dirty="0"/>
                    </a:p>
                  </a:txBody>
                  <a:tcPr/>
                </a:tc>
                <a:tc>
                  <a:txBody>
                    <a:bodyPr/>
                    <a:lstStyle/>
                    <a:p>
                      <a:pPr marL="0" indent="0">
                        <a:buFont typeface="Arial" panose="020B0604020202020204" pitchFamily="34" charset="0"/>
                        <a:buNone/>
                      </a:pPr>
                      <a:r>
                        <a:rPr lang="nb-NO" sz="1050" b="1" dirty="0">
                          <a:hlinkClick r:id="rId2"/>
                        </a:rPr>
                        <a:t>Last ned animasjon 03 her </a:t>
                      </a:r>
                      <a:r>
                        <a:rPr lang="nb-NO" sz="1050" b="1" dirty="0"/>
                        <a:t>| </a:t>
                      </a:r>
                      <a:r>
                        <a:rPr lang="nb-NO" sz="1050" b="1" dirty="0" err="1"/>
                        <a:t>Postetekst</a:t>
                      </a:r>
                      <a:r>
                        <a:rPr lang="nb-NO" sz="1050" b="1" dirty="0"/>
                        <a:t>: </a:t>
                      </a:r>
                      <a:r>
                        <a:rPr lang="nb-NO" sz="1050" dirty="0"/>
                        <a:t>Førstehjelp ved sorg (2/11): Bryt stillheten Mange synes det er vanskelig å ta kontakt med den som sørger. For hva skal du si? Det viktige er ikke hva du sier, men at du våger å bryte stillheten. Av og til er en tekstmelding en bedre løsning enn en samtale, det er ofte lettere å ta imot og svare på en melding. </a:t>
                      </a:r>
                    </a:p>
                  </a:txBody>
                  <a:tcPr/>
                </a:tc>
                <a:extLst>
                  <a:ext uri="{0D108BD9-81ED-4DB2-BD59-A6C34878D82A}">
                    <a16:rowId xmlns:a16="http://schemas.microsoft.com/office/drawing/2014/main" val="3745984142"/>
                  </a:ext>
                </a:extLst>
              </a:tr>
              <a:tr h="327530">
                <a:tc>
                  <a:txBody>
                    <a:bodyPr/>
                    <a:lstStyle/>
                    <a:p>
                      <a:r>
                        <a:rPr lang="nb-NO" sz="1050" dirty="0"/>
                        <a:t>21/10</a:t>
                      </a:r>
                    </a:p>
                  </a:txBody>
                  <a:tcPr/>
                </a:tc>
                <a:tc>
                  <a:txBody>
                    <a:bodyPr/>
                    <a:lstStyle/>
                    <a:p>
                      <a:r>
                        <a:rPr lang="nb-NO" sz="1050" dirty="0"/>
                        <a:t>11.00</a:t>
                      </a:r>
                    </a:p>
                  </a:txBody>
                  <a:tcPr/>
                </a:tc>
                <a:tc>
                  <a:txBody>
                    <a:bodyPr/>
                    <a:lstStyle/>
                    <a:p>
                      <a:r>
                        <a:rPr lang="nb-NO" sz="1050" dirty="0"/>
                        <a:t>Tredje post i serien Førstehjelp ved sorg</a:t>
                      </a:r>
                    </a:p>
                  </a:txBody>
                  <a:tcPr/>
                </a:tc>
                <a:tc>
                  <a:txBody>
                    <a:bodyPr/>
                    <a:lstStyle/>
                    <a:p>
                      <a:r>
                        <a:rPr lang="nb-NO" sz="1050" b="1" dirty="0">
                          <a:hlinkClick r:id="rId2"/>
                        </a:rPr>
                        <a:t>Last ned animasjon 04 her </a:t>
                      </a:r>
                      <a:r>
                        <a:rPr lang="nb-NO" sz="1050" b="1" dirty="0"/>
                        <a:t>| </a:t>
                      </a:r>
                      <a:r>
                        <a:rPr lang="nb-NO" sz="1050" b="1" dirty="0" err="1"/>
                        <a:t>Postetekst</a:t>
                      </a:r>
                      <a:r>
                        <a:rPr lang="nb-NO" sz="1050" b="1" dirty="0"/>
                        <a:t>: </a:t>
                      </a:r>
                      <a:r>
                        <a:rPr lang="nb-NO" sz="1050" dirty="0"/>
                        <a:t>Førstehjelp ved sorg (3/11): Vis nærvær. Mange av oss er redde for å </a:t>
                      </a:r>
                      <a:r>
                        <a:rPr lang="nb-NO" sz="1050" dirty="0" err="1"/>
                        <a:t>trengje</a:t>
                      </a:r>
                      <a:r>
                        <a:rPr lang="nb-NO" sz="1050" dirty="0"/>
                        <a:t> oss på, og det kan fort ende med at vi </a:t>
                      </a:r>
                      <a:r>
                        <a:rPr lang="nb-NO" sz="1050" dirty="0" err="1"/>
                        <a:t>ikkje</a:t>
                      </a:r>
                      <a:r>
                        <a:rPr lang="nb-NO" sz="1050" dirty="0"/>
                        <a:t> </a:t>
                      </a:r>
                      <a:r>
                        <a:rPr lang="nb-NO" sz="1050" dirty="0" err="1"/>
                        <a:t>gjer</a:t>
                      </a:r>
                      <a:r>
                        <a:rPr lang="nb-NO" sz="1050" dirty="0"/>
                        <a:t> </a:t>
                      </a:r>
                      <a:r>
                        <a:rPr lang="nb-NO" sz="1050" dirty="0" err="1"/>
                        <a:t>noko</a:t>
                      </a:r>
                      <a:r>
                        <a:rPr lang="nb-NO" sz="1050" dirty="0"/>
                        <a:t> som helst. Kanskje </a:t>
                      </a:r>
                      <a:r>
                        <a:rPr lang="nb-NO" sz="1050" dirty="0" err="1"/>
                        <a:t>tenkjer</a:t>
                      </a:r>
                      <a:r>
                        <a:rPr lang="nb-NO" sz="1050" dirty="0"/>
                        <a:t> vi at den </a:t>
                      </a:r>
                      <a:r>
                        <a:rPr lang="nb-NO" sz="1050" dirty="0" err="1"/>
                        <a:t>sørgjande</a:t>
                      </a:r>
                      <a:r>
                        <a:rPr lang="nb-NO" sz="1050" dirty="0"/>
                        <a:t> helst vil </a:t>
                      </a:r>
                      <a:r>
                        <a:rPr lang="nb-NO" sz="1050" dirty="0" err="1"/>
                        <a:t>vere</a:t>
                      </a:r>
                      <a:r>
                        <a:rPr lang="nb-NO" sz="1050" dirty="0"/>
                        <a:t> i fred, eller at vi skal vente med kontakt til «det verste er over». Vi må vise </a:t>
                      </a:r>
                      <a:r>
                        <a:rPr lang="nb-NO" sz="1050" dirty="0" err="1"/>
                        <a:t>tydeleg</a:t>
                      </a:r>
                      <a:r>
                        <a:rPr lang="nb-NO" sz="1050" dirty="0"/>
                        <a:t> at vi er der, slik at den </a:t>
                      </a:r>
                      <a:r>
                        <a:rPr lang="nb-NO" sz="1050" dirty="0" err="1"/>
                        <a:t>sørgjande</a:t>
                      </a:r>
                      <a:r>
                        <a:rPr lang="nb-NO" sz="1050" dirty="0"/>
                        <a:t> </a:t>
                      </a:r>
                      <a:r>
                        <a:rPr lang="nb-NO" sz="1050" dirty="0" err="1"/>
                        <a:t>ikkje</a:t>
                      </a:r>
                      <a:r>
                        <a:rPr lang="nb-NO" sz="1050" dirty="0"/>
                        <a:t> føler seg </a:t>
                      </a:r>
                      <a:r>
                        <a:rPr lang="nb-NO" sz="1050" dirty="0" err="1"/>
                        <a:t>utanfor</a:t>
                      </a:r>
                      <a:r>
                        <a:rPr lang="nb-NO" sz="1050" dirty="0"/>
                        <a:t> eller oversett. </a:t>
                      </a:r>
                    </a:p>
                  </a:txBody>
                  <a:tcPr/>
                </a:tc>
                <a:extLst>
                  <a:ext uri="{0D108BD9-81ED-4DB2-BD59-A6C34878D82A}">
                    <a16:rowId xmlns:a16="http://schemas.microsoft.com/office/drawing/2014/main" val="1233564622"/>
                  </a:ext>
                </a:extLst>
              </a:tr>
              <a:tr h="327530">
                <a:tc>
                  <a:txBody>
                    <a:bodyPr/>
                    <a:lstStyle/>
                    <a:p>
                      <a:r>
                        <a:rPr lang="nb-NO" sz="1050" dirty="0"/>
                        <a:t>22/10</a:t>
                      </a:r>
                    </a:p>
                  </a:txBody>
                  <a:tcPr/>
                </a:tc>
                <a:tc>
                  <a:txBody>
                    <a:bodyPr/>
                    <a:lstStyle/>
                    <a:p>
                      <a:r>
                        <a:rPr lang="nb-NO" sz="1050" dirty="0"/>
                        <a:t>11.00</a:t>
                      </a:r>
                    </a:p>
                  </a:txBody>
                  <a:tcPr/>
                </a:tc>
                <a:tc>
                  <a:txBody>
                    <a:bodyPr/>
                    <a:lstStyle/>
                    <a:p>
                      <a:r>
                        <a:rPr lang="nb-NO" sz="1050" dirty="0"/>
                        <a:t>Fjerde post i serien Førstehjelp ved sorg</a:t>
                      </a:r>
                    </a:p>
                  </a:txBody>
                  <a:tcPr/>
                </a:tc>
                <a:tc>
                  <a:txBody>
                    <a:bodyPr/>
                    <a:lstStyle/>
                    <a:p>
                      <a:r>
                        <a:rPr lang="nb-NO" sz="1050" b="1" dirty="0">
                          <a:hlinkClick r:id="rId2"/>
                        </a:rPr>
                        <a:t>Last ned animasjon 05 her </a:t>
                      </a:r>
                      <a:r>
                        <a:rPr lang="nb-NO" sz="1050" b="1" dirty="0"/>
                        <a:t>| </a:t>
                      </a:r>
                      <a:r>
                        <a:rPr lang="nb-NO" sz="1050" b="1" dirty="0" err="1"/>
                        <a:t>Postetekst</a:t>
                      </a:r>
                      <a:r>
                        <a:rPr lang="nb-NO" sz="1050" b="1" dirty="0"/>
                        <a:t>: </a:t>
                      </a:r>
                      <a:r>
                        <a:rPr lang="nb-NO" sz="1050" dirty="0"/>
                        <a:t>Førstehjelp ved sorg (4/11): Gi rom. Det kan være mange som sørger over det samme mennesket samtidig. Menneskene som har mistet en nær, har hver og en </a:t>
                      </a:r>
                      <a:r>
                        <a:rPr lang="nb-NO" sz="1050" dirty="0" err="1"/>
                        <a:t>en</a:t>
                      </a:r>
                      <a:r>
                        <a:rPr lang="nb-NO" sz="1050" dirty="0"/>
                        <a:t> unik relasjon til den som er borte. Sorgen er ulik fra person til person. Vi må unngå å ta over med våre egne minner og følelser. Vi må huske at det er den </a:t>
                      </a:r>
                      <a:r>
                        <a:rPr lang="nb-NO" sz="1050" dirty="0" err="1"/>
                        <a:t>sørgendes</a:t>
                      </a:r>
                      <a:r>
                        <a:rPr lang="nb-NO" sz="1050" dirty="0"/>
                        <a:t> følelser, uansett hva slags følelser det er, som er de som gjelder. Våre tanker og fortellinger er selvfølgelig også viktige – men ikke viktigst. </a:t>
                      </a:r>
                    </a:p>
                  </a:txBody>
                  <a:tcPr/>
                </a:tc>
                <a:extLst>
                  <a:ext uri="{0D108BD9-81ED-4DB2-BD59-A6C34878D82A}">
                    <a16:rowId xmlns:a16="http://schemas.microsoft.com/office/drawing/2014/main" val="1288835608"/>
                  </a:ext>
                </a:extLst>
              </a:tr>
              <a:tr h="327530">
                <a:tc>
                  <a:txBody>
                    <a:bodyPr/>
                    <a:lstStyle/>
                    <a:p>
                      <a:r>
                        <a:rPr lang="nb-NO" sz="1050" dirty="0"/>
                        <a:t>23/10</a:t>
                      </a:r>
                    </a:p>
                  </a:txBody>
                  <a:tcPr/>
                </a:tc>
                <a:tc>
                  <a:txBody>
                    <a:bodyPr/>
                    <a:lstStyle/>
                    <a:p>
                      <a:r>
                        <a:rPr lang="nb-NO" sz="1050" dirty="0"/>
                        <a:t>11.00</a:t>
                      </a:r>
                    </a:p>
                  </a:txBody>
                  <a:tcPr/>
                </a:tc>
                <a:tc>
                  <a:txBody>
                    <a:bodyPr/>
                    <a:lstStyle/>
                    <a:p>
                      <a:r>
                        <a:rPr lang="nb-NO" sz="1050" dirty="0"/>
                        <a:t>Femte post i serien Førstehjelp ved sorg</a:t>
                      </a:r>
                    </a:p>
                  </a:txBody>
                  <a:tcPr/>
                </a:tc>
                <a:tc>
                  <a:txBody>
                    <a:bodyPr/>
                    <a:lstStyle/>
                    <a:p>
                      <a:r>
                        <a:rPr lang="nb-NO" sz="1050" b="1" dirty="0">
                          <a:hlinkClick r:id="rId2"/>
                        </a:rPr>
                        <a:t>Last ned animasjon 07 her </a:t>
                      </a:r>
                      <a:r>
                        <a:rPr lang="nb-NO" sz="1050" b="1" dirty="0"/>
                        <a:t>| </a:t>
                      </a:r>
                      <a:r>
                        <a:rPr lang="nb-NO" sz="1050" b="1" dirty="0" err="1"/>
                        <a:t>Postetekst</a:t>
                      </a:r>
                      <a:r>
                        <a:rPr lang="nb-NO" sz="1050" b="1" dirty="0"/>
                        <a:t>: </a:t>
                      </a:r>
                      <a:r>
                        <a:rPr lang="nb-NO" sz="1050" dirty="0"/>
                        <a:t>Førstehjelp ved sorg (5/11): Ikke glem sorgen. Du kan skrive opp i kalenderen når det har gått tre, seks eller tolv måneder siden personen døde. Så kan du ta kontakt igjen da. Når omverdenen går videre er det lett å tro at sorgen blir mindre, men mange føler det motsatt. Sorgen blir kanskje verre. </a:t>
                      </a:r>
                    </a:p>
                  </a:txBody>
                  <a:tcPr/>
                </a:tc>
                <a:extLst>
                  <a:ext uri="{0D108BD9-81ED-4DB2-BD59-A6C34878D82A}">
                    <a16:rowId xmlns:a16="http://schemas.microsoft.com/office/drawing/2014/main" val="2111352533"/>
                  </a:ext>
                </a:extLst>
              </a:tr>
              <a:tr h="327530">
                <a:tc>
                  <a:txBody>
                    <a:bodyPr/>
                    <a:lstStyle/>
                    <a:p>
                      <a:r>
                        <a:rPr lang="nb-NO" sz="1050" dirty="0"/>
                        <a:t>24/10</a:t>
                      </a:r>
                    </a:p>
                  </a:txBody>
                  <a:tcPr/>
                </a:tc>
                <a:tc>
                  <a:txBody>
                    <a:bodyPr/>
                    <a:lstStyle/>
                    <a:p>
                      <a:r>
                        <a:rPr lang="nb-NO" sz="1050" dirty="0"/>
                        <a:t>11.00</a:t>
                      </a:r>
                    </a:p>
                  </a:txBody>
                  <a:tcPr/>
                </a:tc>
                <a:tc>
                  <a:txBody>
                    <a:bodyPr/>
                    <a:lstStyle/>
                    <a:p>
                      <a:r>
                        <a:rPr lang="nb-NO" sz="1050" dirty="0"/>
                        <a:t>Sjette post i serien Førstehjelp ved sorg</a:t>
                      </a:r>
                    </a:p>
                  </a:txBody>
                  <a:tcPr/>
                </a:tc>
                <a:tc>
                  <a:txBody>
                    <a:bodyPr/>
                    <a:lstStyle/>
                    <a:p>
                      <a:r>
                        <a:rPr lang="nb-NO" sz="1050" b="1" dirty="0">
                          <a:hlinkClick r:id="rId2"/>
                        </a:rPr>
                        <a:t>Last ned animasjon 08 her </a:t>
                      </a:r>
                      <a:r>
                        <a:rPr lang="nb-NO" sz="1050" b="1" dirty="0"/>
                        <a:t>| </a:t>
                      </a:r>
                      <a:r>
                        <a:rPr lang="nb-NO" sz="1050" b="1" dirty="0" err="1"/>
                        <a:t>Postetekst</a:t>
                      </a:r>
                      <a:r>
                        <a:rPr lang="nb-NO" sz="1050" b="1" dirty="0"/>
                        <a:t>: </a:t>
                      </a:r>
                      <a:r>
                        <a:rPr lang="nb-NO" sz="1050" dirty="0"/>
                        <a:t>Førstehjelp ved sorg (6/11): Hugs årsdagen. Spesielle </a:t>
                      </a:r>
                      <a:r>
                        <a:rPr lang="nb-NO" sz="1050" dirty="0" err="1"/>
                        <a:t>minnedagar</a:t>
                      </a:r>
                      <a:r>
                        <a:rPr lang="nb-NO" sz="1050" dirty="0"/>
                        <a:t> og jubileum er ofte </a:t>
                      </a:r>
                      <a:r>
                        <a:rPr lang="nb-NO" sz="1050" dirty="0" err="1"/>
                        <a:t>krevjande</a:t>
                      </a:r>
                      <a:r>
                        <a:rPr lang="nb-NO" sz="1050" dirty="0"/>
                        <a:t>, jamvel etter mange år. Som medmenneske kan du </a:t>
                      </a:r>
                      <a:r>
                        <a:rPr lang="nb-NO" sz="1050" dirty="0" err="1"/>
                        <a:t>vere</a:t>
                      </a:r>
                      <a:r>
                        <a:rPr lang="nb-NO" sz="1050" dirty="0"/>
                        <a:t> ei støtte for den </a:t>
                      </a:r>
                      <a:r>
                        <a:rPr lang="nb-NO" sz="1050" dirty="0" err="1"/>
                        <a:t>sørgjande</a:t>
                      </a:r>
                      <a:r>
                        <a:rPr lang="nb-NO" sz="1050" dirty="0"/>
                        <a:t> ved å vise at du deler sorga og framleis </a:t>
                      </a:r>
                      <a:r>
                        <a:rPr lang="nb-NO" sz="1050" dirty="0" err="1"/>
                        <a:t>hugsar</a:t>
                      </a:r>
                      <a:r>
                        <a:rPr lang="nb-NO" sz="1050" dirty="0"/>
                        <a:t> den som er død. </a:t>
                      </a:r>
                    </a:p>
                  </a:txBody>
                  <a:tcPr/>
                </a:tc>
                <a:extLst>
                  <a:ext uri="{0D108BD9-81ED-4DB2-BD59-A6C34878D82A}">
                    <a16:rowId xmlns:a16="http://schemas.microsoft.com/office/drawing/2014/main" val="3398328270"/>
                  </a:ext>
                </a:extLst>
              </a:tr>
            </a:tbl>
          </a:graphicData>
        </a:graphic>
      </p:graphicFrame>
      <p:sp>
        <p:nvSpPr>
          <p:cNvPr id="2" name="Plassholder for dato 1">
            <a:extLst>
              <a:ext uri="{FF2B5EF4-FFF2-40B4-BE49-F238E27FC236}">
                <a16:creationId xmlns:a16="http://schemas.microsoft.com/office/drawing/2014/main" id="{EB3CEE6A-1E0D-4E19-A7D9-067E6617FD3D}"/>
              </a:ext>
            </a:extLst>
          </p:cNvPr>
          <p:cNvSpPr>
            <a:spLocks noGrp="1"/>
          </p:cNvSpPr>
          <p:nvPr>
            <p:ph type="dt" sz="half" idx="10"/>
          </p:nvPr>
        </p:nvSpPr>
        <p:spPr/>
        <p:txBody>
          <a:bodyPr/>
          <a:lstStyle/>
          <a:p>
            <a:fld id="{8677268F-F4F9-784E-BF23-EA1CACFD53E7}" type="datetime1">
              <a:rPr lang="nb-NO" smtClean="0"/>
              <a:t>13.10.2021</a:t>
            </a:fld>
            <a:endParaRPr lang="nb-NO"/>
          </a:p>
        </p:txBody>
      </p:sp>
      <p:sp>
        <p:nvSpPr>
          <p:cNvPr id="3" name="Plassholder for lysbildenummer 2">
            <a:extLst>
              <a:ext uri="{FF2B5EF4-FFF2-40B4-BE49-F238E27FC236}">
                <a16:creationId xmlns:a16="http://schemas.microsoft.com/office/drawing/2014/main" id="{E75E5DD8-793A-4A93-B575-B5DB223AB3AB}"/>
              </a:ext>
            </a:extLst>
          </p:cNvPr>
          <p:cNvSpPr>
            <a:spLocks noGrp="1"/>
          </p:cNvSpPr>
          <p:nvPr>
            <p:ph type="sldNum" sz="quarter" idx="12"/>
          </p:nvPr>
        </p:nvSpPr>
        <p:spPr/>
        <p:txBody>
          <a:bodyPr/>
          <a:lstStyle/>
          <a:p>
            <a:fld id="{46765B28-40BF-0A46-BB8F-30D004035CD9}" type="slidenum">
              <a:rPr lang="nb-NO" smtClean="0"/>
              <a:pPr/>
              <a:t>1</a:t>
            </a:fld>
            <a:endParaRPr lang="nb-NO"/>
          </a:p>
        </p:txBody>
      </p:sp>
    </p:spTree>
    <p:extLst>
      <p:ext uri="{BB962C8B-B14F-4D97-AF65-F5344CB8AC3E}">
        <p14:creationId xmlns:p14="http://schemas.microsoft.com/office/powerpoint/2010/main" val="24835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77D30768-D0C7-4380-873F-A386B5B5B63F}"/>
              </a:ext>
            </a:extLst>
          </p:cNvPr>
          <p:cNvSpPr>
            <a:spLocks noGrp="1"/>
          </p:cNvSpPr>
          <p:nvPr>
            <p:ph type="title"/>
          </p:nvPr>
        </p:nvSpPr>
        <p:spPr>
          <a:xfrm>
            <a:off x="623887" y="225425"/>
            <a:ext cx="10944226" cy="275507"/>
          </a:xfrm>
        </p:spPr>
        <p:txBody>
          <a:bodyPr/>
          <a:lstStyle/>
          <a:p>
            <a:r>
              <a:rPr lang="nb-NO" sz="1600" dirty="0"/>
              <a:t>Forslag til aktivitetsplan i sosiale medier </a:t>
            </a:r>
            <a:r>
              <a:rPr lang="nb-NO" sz="1600" dirty="0" err="1"/>
              <a:t>ifm</a:t>
            </a:r>
            <a:r>
              <a:rPr lang="nb-NO" sz="1600" dirty="0"/>
              <a:t> </a:t>
            </a:r>
            <a:r>
              <a:rPr lang="nb-NO" sz="1600" dirty="0" err="1"/>
              <a:t>allehelgen</a:t>
            </a:r>
            <a:r>
              <a:rPr lang="nb-NO" sz="1600" dirty="0"/>
              <a:t> 2021 | Uke 43: Førstehjelp ved sorg</a:t>
            </a:r>
            <a:br>
              <a:rPr lang="nb-NO" sz="1600" dirty="0"/>
            </a:br>
            <a:r>
              <a:rPr kumimoji="0" lang="nb-NO" sz="1050" b="0" i="1" u="none" strike="noStrike" kern="1200" cap="none" spc="0" normalizeH="0" baseline="0" noProof="0" dirty="0">
                <a:ln>
                  <a:noFill/>
                </a:ln>
                <a:solidFill>
                  <a:srgbClr val="000000"/>
                </a:solidFill>
                <a:effectLst/>
                <a:uLnTx/>
                <a:uFillTx/>
                <a:latin typeface="Arial" panose="020B0604020202020204"/>
                <a:ea typeface="+mj-ea"/>
                <a:cs typeface="+mj-cs"/>
              </a:rPr>
              <a:t>Obs! Alt i planen er kun forslag og kan tilpasses lokalt, bygges ut, fjernes – alt etter hva som passer til din digitale kanal.</a:t>
            </a:r>
            <a:endParaRPr lang="nb-NO" sz="1600" dirty="0"/>
          </a:p>
        </p:txBody>
      </p:sp>
      <p:graphicFrame>
        <p:nvGraphicFramePr>
          <p:cNvPr id="9" name="Tabell 9">
            <a:extLst>
              <a:ext uri="{FF2B5EF4-FFF2-40B4-BE49-F238E27FC236}">
                <a16:creationId xmlns:a16="http://schemas.microsoft.com/office/drawing/2014/main" id="{AD74EC97-B5C1-43CD-B4E4-9E7462A43C9A}"/>
              </a:ext>
            </a:extLst>
          </p:cNvPr>
          <p:cNvGraphicFramePr>
            <a:graphicFrameLocks noGrp="1"/>
          </p:cNvGraphicFramePr>
          <p:nvPr>
            <p:ph idx="1"/>
            <p:extLst>
              <p:ext uri="{D42A27DB-BD31-4B8C-83A1-F6EECF244321}">
                <p14:modId xmlns:p14="http://schemas.microsoft.com/office/powerpoint/2010/main" val="3760072909"/>
              </p:ext>
            </p:extLst>
          </p:nvPr>
        </p:nvGraphicFramePr>
        <p:xfrm>
          <a:off x="623887" y="733699"/>
          <a:ext cx="11175848" cy="4579620"/>
        </p:xfrm>
        <a:graphic>
          <a:graphicData uri="http://schemas.openxmlformats.org/drawingml/2006/table">
            <a:tbl>
              <a:tblPr firstRow="1" bandRow="1">
                <a:tableStyleId>{5C22544A-7EE6-4342-B048-85BDC9FD1C3A}</a:tableStyleId>
              </a:tblPr>
              <a:tblGrid>
                <a:gridCol w="656273">
                  <a:extLst>
                    <a:ext uri="{9D8B030D-6E8A-4147-A177-3AD203B41FA5}">
                      <a16:colId xmlns:a16="http://schemas.microsoft.com/office/drawing/2014/main" val="1421803818"/>
                    </a:ext>
                  </a:extLst>
                </a:gridCol>
                <a:gridCol w="930303">
                  <a:extLst>
                    <a:ext uri="{9D8B030D-6E8A-4147-A177-3AD203B41FA5}">
                      <a16:colId xmlns:a16="http://schemas.microsoft.com/office/drawing/2014/main" val="1422503548"/>
                    </a:ext>
                  </a:extLst>
                </a:gridCol>
                <a:gridCol w="2282024">
                  <a:extLst>
                    <a:ext uri="{9D8B030D-6E8A-4147-A177-3AD203B41FA5}">
                      <a16:colId xmlns:a16="http://schemas.microsoft.com/office/drawing/2014/main" val="3828274805"/>
                    </a:ext>
                  </a:extLst>
                </a:gridCol>
                <a:gridCol w="7307248">
                  <a:extLst>
                    <a:ext uri="{9D8B030D-6E8A-4147-A177-3AD203B41FA5}">
                      <a16:colId xmlns:a16="http://schemas.microsoft.com/office/drawing/2014/main" val="64389150"/>
                    </a:ext>
                  </a:extLst>
                </a:gridCol>
              </a:tblGrid>
              <a:tr h="212505">
                <a:tc>
                  <a:txBody>
                    <a:bodyPr/>
                    <a:lstStyle/>
                    <a:p>
                      <a:r>
                        <a:rPr lang="nb-NO" sz="1100" dirty="0"/>
                        <a:t>Dato</a:t>
                      </a:r>
                    </a:p>
                  </a:txBody>
                  <a:tcPr/>
                </a:tc>
                <a:tc>
                  <a:txBody>
                    <a:bodyPr/>
                    <a:lstStyle/>
                    <a:p>
                      <a:endParaRPr lang="nb-NO" sz="1100" dirty="0"/>
                    </a:p>
                  </a:txBody>
                  <a:tcPr/>
                </a:tc>
                <a:tc>
                  <a:txBody>
                    <a:bodyPr/>
                    <a:lstStyle/>
                    <a:p>
                      <a:r>
                        <a:rPr lang="nb-NO" sz="1100" dirty="0"/>
                        <a:t>Digital aktivitet</a:t>
                      </a:r>
                    </a:p>
                  </a:txBody>
                  <a:tcPr/>
                </a:tc>
                <a:tc>
                  <a:txBody>
                    <a:bodyPr/>
                    <a:lstStyle/>
                    <a:p>
                      <a:r>
                        <a:rPr lang="nb-NO" sz="1100" dirty="0"/>
                        <a:t>Tekst/innhold</a:t>
                      </a:r>
                    </a:p>
                  </a:txBody>
                  <a:tcPr/>
                </a:tc>
                <a:extLst>
                  <a:ext uri="{0D108BD9-81ED-4DB2-BD59-A6C34878D82A}">
                    <a16:rowId xmlns:a16="http://schemas.microsoft.com/office/drawing/2014/main" val="4154159582"/>
                  </a:ext>
                </a:extLst>
              </a:tr>
              <a:tr h="327530">
                <a:tc>
                  <a:txBody>
                    <a:bodyPr/>
                    <a:lstStyle/>
                    <a:p>
                      <a:r>
                        <a:rPr lang="nb-NO" sz="1050" dirty="0"/>
                        <a:t>25/10</a:t>
                      </a:r>
                    </a:p>
                  </a:txBody>
                  <a:tcPr/>
                </a:tc>
                <a:tc>
                  <a:txBody>
                    <a:bodyPr/>
                    <a:lstStyle/>
                    <a:p>
                      <a:r>
                        <a:rPr lang="nb-NO" sz="1050" dirty="0"/>
                        <a:t>11.00</a:t>
                      </a:r>
                    </a:p>
                  </a:txBody>
                  <a:tcPr/>
                </a:tc>
                <a:tc>
                  <a:txBody>
                    <a:bodyPr/>
                    <a:lstStyle/>
                    <a:p>
                      <a:r>
                        <a:rPr lang="nb-NO" sz="1050" dirty="0"/>
                        <a:t>Syvende post i serien førstehjelp ved sorg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50" b="1" dirty="0">
                          <a:hlinkClick r:id="rId2"/>
                        </a:rPr>
                        <a:t>Last ned animasjon 09 her </a:t>
                      </a:r>
                      <a:r>
                        <a:rPr lang="nb-NO" sz="1050" b="1" dirty="0"/>
                        <a:t>| </a:t>
                      </a:r>
                      <a:r>
                        <a:rPr lang="nb-NO" sz="1050" b="1" dirty="0" err="1"/>
                        <a:t>Postetekst</a:t>
                      </a:r>
                      <a:r>
                        <a:rPr lang="nb-NO" sz="1050" b="1" dirty="0"/>
                        <a:t>: </a:t>
                      </a:r>
                      <a:r>
                        <a:rPr lang="nb-NO" sz="1050" dirty="0"/>
                        <a:t>Førstehjelp ved sorg (7/11): Fortsett å minnes Ikke vær redd for å prate om personen som er død. Se på bilder og del minnene med hverandre. Det kan være ekstra viktig å tenke på når den sørgende er et barn, for da er ofte vi voksne enda mer forsiktige og redde for å komme for nær vanskelige følelser. </a:t>
                      </a:r>
                    </a:p>
                  </a:txBody>
                  <a:tcPr/>
                </a:tc>
                <a:extLst>
                  <a:ext uri="{0D108BD9-81ED-4DB2-BD59-A6C34878D82A}">
                    <a16:rowId xmlns:a16="http://schemas.microsoft.com/office/drawing/2014/main" val="773743153"/>
                  </a:ext>
                </a:extLst>
              </a:tr>
              <a:tr h="327530">
                <a:tc>
                  <a:txBody>
                    <a:bodyPr/>
                    <a:lstStyle/>
                    <a:p>
                      <a:r>
                        <a:rPr lang="nb-NO" sz="1050" dirty="0"/>
                        <a:t>26/10</a:t>
                      </a:r>
                    </a:p>
                  </a:txBody>
                  <a:tcPr/>
                </a:tc>
                <a:tc>
                  <a:txBody>
                    <a:bodyPr/>
                    <a:lstStyle/>
                    <a:p>
                      <a:r>
                        <a:rPr lang="nb-NO" sz="1050" dirty="0"/>
                        <a:t>11.00</a:t>
                      </a:r>
                    </a:p>
                  </a:txBody>
                  <a:tcPr/>
                </a:tc>
                <a:tc>
                  <a:txBody>
                    <a:bodyPr/>
                    <a:lstStyle/>
                    <a:p>
                      <a:r>
                        <a:rPr lang="nb-NO" sz="1050" dirty="0"/>
                        <a:t>Åttende post i serien Førstehjelp ved sorg</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050" b="1" dirty="0">
                          <a:hlinkClick r:id="rId2"/>
                        </a:rPr>
                        <a:t>Last ned animasjon 10 her </a:t>
                      </a:r>
                      <a:r>
                        <a:rPr lang="nb-NO" sz="1050" b="1" dirty="0"/>
                        <a:t>| </a:t>
                      </a:r>
                      <a:r>
                        <a:rPr lang="nb-NO" sz="1050" b="1" dirty="0" err="1"/>
                        <a:t>Postetekst</a:t>
                      </a:r>
                      <a:r>
                        <a:rPr lang="nb-NO" sz="1050" b="1" dirty="0"/>
                        <a:t>: </a:t>
                      </a:r>
                      <a:r>
                        <a:rPr lang="nb-NO" sz="1050" dirty="0"/>
                        <a:t>Førstehjelp ved sorg (8/11): Hjelp i </a:t>
                      </a:r>
                      <a:r>
                        <a:rPr lang="nb-NO" sz="1050" dirty="0" err="1"/>
                        <a:t>kvardagen</a:t>
                      </a:r>
                      <a:r>
                        <a:rPr lang="nb-NO" sz="1050" dirty="0"/>
                        <a:t> Det er mange praktiske ting du kan </a:t>
                      </a:r>
                      <a:r>
                        <a:rPr lang="nb-NO" sz="1050" dirty="0" err="1"/>
                        <a:t>gjere</a:t>
                      </a:r>
                      <a:r>
                        <a:rPr lang="nb-NO" sz="1050" dirty="0"/>
                        <a:t> for den </a:t>
                      </a:r>
                      <a:r>
                        <a:rPr lang="nb-NO" sz="1050" dirty="0" err="1"/>
                        <a:t>sørgjande</a:t>
                      </a:r>
                      <a:r>
                        <a:rPr lang="nb-NO" sz="1050" dirty="0"/>
                        <a:t>, ting som kan verke </a:t>
                      </a:r>
                      <a:r>
                        <a:rPr lang="nb-NO" sz="1050" dirty="0" err="1"/>
                        <a:t>sterkare</a:t>
                      </a:r>
                      <a:r>
                        <a:rPr lang="nb-NO" sz="1050" dirty="0"/>
                        <a:t> enn ord. Iblant kan omtanke </a:t>
                      </a:r>
                      <a:r>
                        <a:rPr lang="nb-NO" sz="1050" dirty="0" err="1"/>
                        <a:t>vere</a:t>
                      </a:r>
                      <a:r>
                        <a:rPr lang="nb-NO" sz="1050" dirty="0"/>
                        <a:t> å </a:t>
                      </a:r>
                      <a:r>
                        <a:rPr lang="nb-NO" sz="1050" dirty="0" err="1"/>
                        <a:t>sitje</a:t>
                      </a:r>
                      <a:r>
                        <a:rPr lang="nb-NO" sz="1050" dirty="0"/>
                        <a:t> barnevakt, lage middag, klippe plenen, </a:t>
                      </a:r>
                      <a:r>
                        <a:rPr lang="nb-NO" sz="1050" dirty="0" err="1"/>
                        <a:t>gjere</a:t>
                      </a:r>
                      <a:r>
                        <a:rPr lang="nb-NO" sz="1050" dirty="0"/>
                        <a:t> innkjøp eller vaske i huset. Du kan rett og slett </a:t>
                      </a:r>
                      <a:r>
                        <a:rPr lang="nb-NO" sz="1050" dirty="0" err="1"/>
                        <a:t>gjere</a:t>
                      </a:r>
                      <a:r>
                        <a:rPr lang="nb-NO" sz="1050" dirty="0"/>
                        <a:t> omtanke om til konkrete </a:t>
                      </a:r>
                      <a:r>
                        <a:rPr lang="nb-NO" sz="1050" dirty="0" err="1"/>
                        <a:t>handlingar</a:t>
                      </a:r>
                      <a:r>
                        <a:rPr lang="nb-NO" sz="1050" dirty="0"/>
                        <a:t>. </a:t>
                      </a:r>
                      <a:endParaRPr lang="nb-NO" sz="1050" b="0" dirty="0"/>
                    </a:p>
                  </a:txBody>
                  <a:tcPr/>
                </a:tc>
                <a:extLst>
                  <a:ext uri="{0D108BD9-81ED-4DB2-BD59-A6C34878D82A}">
                    <a16:rowId xmlns:a16="http://schemas.microsoft.com/office/drawing/2014/main" val="2527374199"/>
                  </a:ext>
                </a:extLst>
              </a:tr>
              <a:tr h="327530">
                <a:tc>
                  <a:txBody>
                    <a:bodyPr/>
                    <a:lstStyle/>
                    <a:p>
                      <a:r>
                        <a:rPr lang="nb-NO" sz="1050" dirty="0"/>
                        <a:t>27/10</a:t>
                      </a:r>
                    </a:p>
                  </a:txBody>
                  <a:tcPr/>
                </a:tc>
                <a:tc>
                  <a:txBody>
                    <a:bodyPr/>
                    <a:lstStyle/>
                    <a:p>
                      <a:r>
                        <a:rPr lang="nb-NO" sz="1050" dirty="0"/>
                        <a:t>11.00</a:t>
                      </a:r>
                    </a:p>
                    <a:p>
                      <a:endParaRPr lang="nb-NO" sz="1050" dirty="0"/>
                    </a:p>
                  </a:txBody>
                  <a:tcPr/>
                </a:tc>
                <a:tc>
                  <a:txBody>
                    <a:bodyPr/>
                    <a:lstStyle/>
                    <a:p>
                      <a:r>
                        <a:rPr lang="nb-NO" sz="1050" dirty="0"/>
                        <a:t>Niende post i serien Førstehjelp ved sorg</a:t>
                      </a:r>
                    </a:p>
                    <a:p>
                      <a:endParaRPr lang="nb-NO" sz="1050" dirty="0"/>
                    </a:p>
                  </a:txBody>
                  <a:tcPr/>
                </a:tc>
                <a:tc>
                  <a:txBody>
                    <a:bodyPr/>
                    <a:lstStyle/>
                    <a:p>
                      <a:pPr marL="0" indent="0">
                        <a:buFont typeface="Arial" panose="020B0604020202020204" pitchFamily="34" charset="0"/>
                        <a:buNone/>
                      </a:pPr>
                      <a:r>
                        <a:rPr lang="nb-NO" sz="1050" b="1" dirty="0">
                          <a:hlinkClick r:id="rId2"/>
                        </a:rPr>
                        <a:t>Last ned animasjon 11 her </a:t>
                      </a:r>
                      <a:r>
                        <a:rPr lang="nb-NO" sz="1050" b="1" dirty="0"/>
                        <a:t>| </a:t>
                      </a:r>
                      <a:r>
                        <a:rPr lang="nb-NO" sz="1050" b="1" dirty="0" err="1"/>
                        <a:t>Postetekst</a:t>
                      </a:r>
                      <a:r>
                        <a:rPr lang="nb-NO" sz="1050" b="1" dirty="0"/>
                        <a:t>: </a:t>
                      </a:r>
                      <a:r>
                        <a:rPr lang="nb-NO" sz="1050" dirty="0"/>
                        <a:t>Førstehjelp ved sorg (9/11): Besøk et minnested Er det et spesielt sted som kan knyttes til den døde? Du kan gå dit med den sørgende og minnes sammen. Tenne et lys ved graven, spille musikken den avdøde likte aller best, bade fra brygga som betydde så mye for den døde, eller gå på restaurant og bestille favorittretten til den som er borte. Det finnes mange måter å minnes en person på. </a:t>
                      </a:r>
                    </a:p>
                  </a:txBody>
                  <a:tcPr/>
                </a:tc>
                <a:extLst>
                  <a:ext uri="{0D108BD9-81ED-4DB2-BD59-A6C34878D82A}">
                    <a16:rowId xmlns:a16="http://schemas.microsoft.com/office/drawing/2014/main" val="3745984142"/>
                  </a:ext>
                </a:extLst>
              </a:tr>
              <a:tr h="327530">
                <a:tc>
                  <a:txBody>
                    <a:bodyPr/>
                    <a:lstStyle/>
                    <a:p>
                      <a:r>
                        <a:rPr lang="nb-NO" sz="1050" dirty="0"/>
                        <a:t>28/10</a:t>
                      </a:r>
                    </a:p>
                  </a:txBody>
                  <a:tcPr/>
                </a:tc>
                <a:tc>
                  <a:txBody>
                    <a:bodyPr/>
                    <a:lstStyle/>
                    <a:p>
                      <a:r>
                        <a:rPr lang="nb-NO" sz="1050" dirty="0"/>
                        <a:t>11.00</a:t>
                      </a:r>
                    </a:p>
                  </a:txBody>
                  <a:tcPr/>
                </a:tc>
                <a:tc>
                  <a:txBody>
                    <a:bodyPr/>
                    <a:lstStyle/>
                    <a:p>
                      <a:r>
                        <a:rPr lang="nb-NO" sz="1050" dirty="0"/>
                        <a:t>Tiende post i serien Førstehjelp ved sorg</a:t>
                      </a:r>
                    </a:p>
                  </a:txBody>
                  <a:tcPr/>
                </a:tc>
                <a:tc>
                  <a:txBody>
                    <a:bodyPr/>
                    <a:lstStyle/>
                    <a:p>
                      <a:r>
                        <a:rPr lang="nb-NO" sz="1050" b="1" dirty="0">
                          <a:hlinkClick r:id="rId2"/>
                        </a:rPr>
                        <a:t>Last ned animasjon 01 her </a:t>
                      </a:r>
                      <a:r>
                        <a:rPr lang="nb-NO" sz="1050" b="1" dirty="0"/>
                        <a:t>| </a:t>
                      </a:r>
                      <a:r>
                        <a:rPr lang="nb-NO" sz="1050" b="1" dirty="0" err="1"/>
                        <a:t>Postetekst</a:t>
                      </a:r>
                      <a:r>
                        <a:rPr lang="nb-NO" sz="1050" b="1" dirty="0"/>
                        <a:t>: </a:t>
                      </a:r>
                      <a:r>
                        <a:rPr lang="nb-NO" sz="1050" dirty="0"/>
                        <a:t>Førstehjelp ved sorg (10/11): Ta ansvar for kontakten Vi må </a:t>
                      </a:r>
                      <a:r>
                        <a:rPr lang="nb-NO" sz="1050" dirty="0" err="1"/>
                        <a:t>ikkje</a:t>
                      </a:r>
                      <a:r>
                        <a:rPr lang="nb-NO" sz="1050" dirty="0"/>
                        <a:t> </a:t>
                      </a:r>
                      <a:r>
                        <a:rPr lang="nb-NO" sz="1050" dirty="0" err="1"/>
                        <a:t>leggje</a:t>
                      </a:r>
                      <a:r>
                        <a:rPr lang="nb-NO" sz="1050" dirty="0"/>
                        <a:t> ansvaret for å </a:t>
                      </a:r>
                      <a:r>
                        <a:rPr lang="nb-NO" sz="1050" dirty="0" err="1"/>
                        <a:t>halde</a:t>
                      </a:r>
                      <a:r>
                        <a:rPr lang="nb-NO" sz="1050" dirty="0"/>
                        <a:t> kontakten på den </a:t>
                      </a:r>
                      <a:r>
                        <a:rPr lang="nb-NO" sz="1050" dirty="0" err="1"/>
                        <a:t>sørgjande</a:t>
                      </a:r>
                      <a:r>
                        <a:rPr lang="nb-NO" sz="1050" dirty="0"/>
                        <a:t>. Unngå å </a:t>
                      </a:r>
                      <a:r>
                        <a:rPr lang="nb-NO" sz="1050" dirty="0" err="1"/>
                        <a:t>seie</a:t>
                      </a:r>
                      <a:r>
                        <a:rPr lang="nb-NO" sz="1050" dirty="0"/>
                        <a:t> «ring meg om det er </a:t>
                      </a:r>
                      <a:r>
                        <a:rPr lang="nb-NO" sz="1050" dirty="0" err="1"/>
                        <a:t>noko</a:t>
                      </a:r>
                      <a:r>
                        <a:rPr lang="nb-NO" sz="1050" dirty="0"/>
                        <a:t>, </a:t>
                      </a:r>
                      <a:r>
                        <a:rPr lang="nb-NO" sz="1050" dirty="0" err="1"/>
                        <a:t>eg</a:t>
                      </a:r>
                      <a:r>
                        <a:rPr lang="nb-NO" sz="1050" dirty="0"/>
                        <a:t> er her for deg». Da er det stor fare for at den </a:t>
                      </a:r>
                      <a:r>
                        <a:rPr lang="nb-NO" sz="1050" dirty="0" err="1"/>
                        <a:t>sørgjande</a:t>
                      </a:r>
                      <a:r>
                        <a:rPr lang="nb-NO" sz="1050" dirty="0"/>
                        <a:t> </a:t>
                      </a:r>
                      <a:r>
                        <a:rPr lang="nb-NO" sz="1050" dirty="0" err="1"/>
                        <a:t>ikkje</a:t>
                      </a:r>
                      <a:r>
                        <a:rPr lang="nb-NO" sz="1050" dirty="0"/>
                        <a:t> </a:t>
                      </a:r>
                      <a:r>
                        <a:rPr lang="nb-NO" sz="1050" dirty="0" err="1"/>
                        <a:t>orkar</a:t>
                      </a:r>
                      <a:r>
                        <a:rPr lang="nb-NO" sz="1050" dirty="0"/>
                        <a:t> å </a:t>
                      </a:r>
                      <a:r>
                        <a:rPr lang="nb-NO" sz="1050" dirty="0" err="1"/>
                        <a:t>vere</a:t>
                      </a:r>
                      <a:r>
                        <a:rPr lang="nb-NO" sz="1050" dirty="0"/>
                        <a:t> den som skal ta kontakt. Sei heller: «</a:t>
                      </a:r>
                      <a:r>
                        <a:rPr lang="nb-NO" sz="1050" dirty="0" err="1"/>
                        <a:t>Eg</a:t>
                      </a:r>
                      <a:r>
                        <a:rPr lang="nb-NO" sz="1050" dirty="0"/>
                        <a:t> </a:t>
                      </a:r>
                      <a:r>
                        <a:rPr lang="nb-NO" sz="1050" dirty="0" err="1"/>
                        <a:t>ringjer</a:t>
                      </a:r>
                      <a:r>
                        <a:rPr lang="nb-NO" sz="1050" dirty="0"/>
                        <a:t> deg på </a:t>
                      </a:r>
                      <a:r>
                        <a:rPr lang="nb-NO" sz="1050" dirty="0" err="1"/>
                        <a:t>tysdag</a:t>
                      </a:r>
                      <a:r>
                        <a:rPr lang="nb-NO" sz="1050" dirty="0"/>
                        <a:t>, ta telefonen om du </a:t>
                      </a:r>
                      <a:r>
                        <a:rPr lang="nb-NO" sz="1050" dirty="0" err="1"/>
                        <a:t>orkar</a:t>
                      </a:r>
                      <a:r>
                        <a:rPr lang="nb-NO" sz="1050" dirty="0"/>
                        <a:t>.» Om den </a:t>
                      </a:r>
                      <a:r>
                        <a:rPr lang="nb-NO" sz="1050" dirty="0" err="1"/>
                        <a:t>sørgjande</a:t>
                      </a:r>
                      <a:r>
                        <a:rPr lang="nb-NO" sz="1050" dirty="0"/>
                        <a:t> </a:t>
                      </a:r>
                      <a:r>
                        <a:rPr lang="nb-NO" sz="1050" dirty="0" err="1"/>
                        <a:t>ikkje</a:t>
                      </a:r>
                      <a:r>
                        <a:rPr lang="nb-NO" sz="1050" dirty="0"/>
                        <a:t> </a:t>
                      </a:r>
                      <a:r>
                        <a:rPr lang="nb-NO" sz="1050" dirty="0" err="1"/>
                        <a:t>svarar</a:t>
                      </a:r>
                      <a:r>
                        <a:rPr lang="nb-NO" sz="1050" dirty="0"/>
                        <a:t>, kan du </a:t>
                      </a:r>
                      <a:r>
                        <a:rPr lang="nb-NO" sz="1050" dirty="0" err="1"/>
                        <a:t>ringje</a:t>
                      </a:r>
                      <a:r>
                        <a:rPr lang="nb-NO" sz="1050" dirty="0"/>
                        <a:t> igjen. Og igjen og igjen</a:t>
                      </a:r>
                    </a:p>
                  </a:txBody>
                  <a:tcPr/>
                </a:tc>
                <a:extLst>
                  <a:ext uri="{0D108BD9-81ED-4DB2-BD59-A6C34878D82A}">
                    <a16:rowId xmlns:a16="http://schemas.microsoft.com/office/drawing/2014/main" val="1233564622"/>
                  </a:ext>
                </a:extLst>
              </a:tr>
              <a:tr h="327530">
                <a:tc>
                  <a:txBody>
                    <a:bodyPr/>
                    <a:lstStyle/>
                    <a:p>
                      <a:r>
                        <a:rPr lang="nb-NO" sz="1050" dirty="0"/>
                        <a:t>29/10</a:t>
                      </a:r>
                    </a:p>
                  </a:txBody>
                  <a:tcPr/>
                </a:tc>
                <a:tc>
                  <a:txBody>
                    <a:bodyPr/>
                    <a:lstStyle/>
                    <a:p>
                      <a:r>
                        <a:rPr lang="nb-NO" sz="1050" dirty="0"/>
                        <a:t>11.00</a:t>
                      </a:r>
                    </a:p>
                  </a:txBody>
                  <a:tcPr/>
                </a:tc>
                <a:tc>
                  <a:txBody>
                    <a:bodyPr/>
                    <a:lstStyle/>
                    <a:p>
                      <a:r>
                        <a:rPr lang="nb-NO" sz="1050" dirty="0"/>
                        <a:t>Ellevte post i serien Førstehjelp ved sorg</a:t>
                      </a:r>
                    </a:p>
                  </a:txBody>
                  <a:tcPr/>
                </a:tc>
                <a:tc>
                  <a:txBody>
                    <a:bodyPr/>
                    <a:lstStyle/>
                    <a:p>
                      <a:r>
                        <a:rPr lang="nb-NO" sz="1050" b="1" dirty="0">
                          <a:hlinkClick r:id="rId2"/>
                        </a:rPr>
                        <a:t>Last ned animasjon 06 her </a:t>
                      </a:r>
                      <a:r>
                        <a:rPr lang="nb-NO" sz="1050" b="1" dirty="0"/>
                        <a:t>| </a:t>
                      </a:r>
                      <a:r>
                        <a:rPr lang="nb-NO" sz="1050" b="1" dirty="0" err="1"/>
                        <a:t>Postetekst</a:t>
                      </a:r>
                      <a:r>
                        <a:rPr lang="nb-NO" sz="1050" b="1" dirty="0"/>
                        <a:t>: </a:t>
                      </a:r>
                      <a:r>
                        <a:rPr lang="nn-NO" sz="1050" dirty="0"/>
                        <a:t>Førstehjelp ved sorg (11/11): Ver tolmodig. Vis forståing for at alle sørgjande har sin eigen sorgprosess. Ikkje «trøyst bort» sorga, og ikkje vis frustrasjon over at den sørgjande ikkje kjem seg vidare. For sorga har ingen «best før»- dato, og det finst korkje normal eller unormal lang tid for sorg. </a:t>
                      </a:r>
                      <a:endParaRPr lang="nb-NO" sz="1050" dirty="0"/>
                    </a:p>
                  </a:txBody>
                  <a:tcPr/>
                </a:tc>
                <a:extLst>
                  <a:ext uri="{0D108BD9-81ED-4DB2-BD59-A6C34878D82A}">
                    <a16:rowId xmlns:a16="http://schemas.microsoft.com/office/drawing/2014/main" val="1288835608"/>
                  </a:ext>
                </a:extLst>
              </a:tr>
              <a:tr h="327530">
                <a:tc>
                  <a:txBody>
                    <a:bodyPr/>
                    <a:lstStyle/>
                    <a:p>
                      <a:r>
                        <a:rPr lang="nb-NO" sz="1050" dirty="0"/>
                        <a:t>30/10</a:t>
                      </a:r>
                    </a:p>
                  </a:txBody>
                  <a:tcPr/>
                </a:tc>
                <a:tc>
                  <a:txBody>
                    <a:bodyPr/>
                    <a:lstStyle/>
                    <a:p>
                      <a:r>
                        <a:rPr lang="nb-NO" sz="1050" dirty="0"/>
                        <a:t>11.00</a:t>
                      </a:r>
                    </a:p>
                  </a:txBody>
                  <a:tcPr/>
                </a:tc>
                <a:tc>
                  <a:txBody>
                    <a:bodyPr/>
                    <a:lstStyle/>
                    <a:p>
                      <a:r>
                        <a:rPr lang="nb-NO" sz="1050" dirty="0"/>
                        <a:t>Post etter Førstehjelp ved sorg</a:t>
                      </a:r>
                    </a:p>
                  </a:txBody>
                  <a:tcPr/>
                </a:tc>
                <a:tc>
                  <a:txBody>
                    <a:bodyPr/>
                    <a:lstStyle/>
                    <a:p>
                      <a:r>
                        <a:rPr lang="nb-NO" sz="1050" b="1" dirty="0">
                          <a:hlinkClick r:id="rId2"/>
                        </a:rPr>
                        <a:t>Last ned animasjon 0 her </a:t>
                      </a:r>
                      <a:r>
                        <a:rPr lang="nb-NO" sz="1050" b="1" dirty="0"/>
                        <a:t>| </a:t>
                      </a:r>
                      <a:r>
                        <a:rPr lang="nb-NO" sz="1050" b="1" dirty="0" err="1"/>
                        <a:t>Postetekst</a:t>
                      </a:r>
                      <a:r>
                        <a:rPr lang="nb-NO" sz="1050" b="1" dirty="0"/>
                        <a:t>: </a:t>
                      </a:r>
                      <a:r>
                        <a:rPr lang="nb-NO" sz="1050" dirty="0"/>
                        <a:t>Det er tungt å være alene i sorgen. Derfor har kirken samlet tanker og konkrete tips som gjør det litt lettere for oss å være der for medmennesker i sorg. Alle tipsene i Førstehjelp ved sorg finner du på kirken.no/sorg </a:t>
                      </a:r>
                    </a:p>
                  </a:txBody>
                  <a:tcPr/>
                </a:tc>
                <a:extLst>
                  <a:ext uri="{0D108BD9-81ED-4DB2-BD59-A6C34878D82A}">
                    <a16:rowId xmlns:a16="http://schemas.microsoft.com/office/drawing/2014/main" val="2111352533"/>
                  </a:ext>
                </a:extLst>
              </a:tr>
              <a:tr h="327530">
                <a:tc>
                  <a:txBody>
                    <a:bodyPr/>
                    <a:lstStyle/>
                    <a:p>
                      <a:r>
                        <a:rPr lang="nb-NO" sz="1050" dirty="0"/>
                        <a:t>31/10</a:t>
                      </a:r>
                    </a:p>
                  </a:txBody>
                  <a:tcPr/>
                </a:tc>
                <a:tc>
                  <a:txBody>
                    <a:bodyPr/>
                    <a:lstStyle/>
                    <a:p>
                      <a:r>
                        <a:rPr lang="nb-NO" sz="1050" dirty="0"/>
                        <a:t>11.00</a:t>
                      </a:r>
                    </a:p>
                  </a:txBody>
                  <a:tcPr/>
                </a:tc>
                <a:tc>
                  <a:txBody>
                    <a:bodyPr/>
                    <a:lstStyle/>
                    <a:p>
                      <a:r>
                        <a:rPr lang="nb-NO" sz="1050" dirty="0"/>
                        <a:t>Oppfordring til lystenning</a:t>
                      </a:r>
                    </a:p>
                  </a:txBody>
                  <a:tcPr/>
                </a:tc>
                <a:tc>
                  <a:txBody>
                    <a:bodyPr/>
                    <a:lstStyle/>
                    <a:p>
                      <a:pPr marL="0" indent="0">
                        <a:buFont typeface="Arial" panose="020B0604020202020204" pitchFamily="34" charset="0"/>
                        <a:buNone/>
                      </a:pPr>
                      <a:r>
                        <a:rPr lang="nb-NO" sz="1050" b="1" dirty="0"/>
                        <a:t>Bruk et bilde lokal </a:t>
                      </a:r>
                      <a:r>
                        <a:rPr lang="nb-NO" sz="1050" b="1" dirty="0" err="1"/>
                        <a:t>lysglobe</a:t>
                      </a:r>
                      <a:r>
                        <a:rPr lang="nb-NO" sz="1050" b="1" dirty="0"/>
                        <a:t> eller </a:t>
                      </a:r>
                      <a:r>
                        <a:rPr lang="nb-NO" sz="1050" b="1" dirty="0">
                          <a:hlinkClick r:id="rId3"/>
                        </a:rPr>
                        <a:t>et av bildene under Bilder her </a:t>
                      </a:r>
                      <a:r>
                        <a:rPr lang="nb-NO" sz="1050" b="1" dirty="0"/>
                        <a:t>| </a:t>
                      </a:r>
                      <a:r>
                        <a:rPr lang="nb-NO" sz="1050" b="1" dirty="0" err="1"/>
                        <a:t>Postetekst</a:t>
                      </a:r>
                      <a:r>
                        <a:rPr lang="nb-NO" sz="1050" b="1" dirty="0"/>
                        <a:t>: </a:t>
                      </a:r>
                      <a:r>
                        <a:rPr lang="nb-NO" sz="1050" b="0" dirty="0"/>
                        <a:t>Det kan være godt å tenne et lys for det ordløse savnet. Tenn et lys i lysgloben i kirken vår, enten du er innom i dag eller neste uke – da er det åpen kirke lørdag og søndag i anledning </a:t>
                      </a:r>
                      <a:r>
                        <a:rPr lang="nb-NO" sz="1050" b="0" dirty="0" err="1"/>
                        <a:t>allehelgen</a:t>
                      </a:r>
                      <a:r>
                        <a:rPr lang="nb-NO" sz="1050" b="0" dirty="0"/>
                        <a:t>.</a:t>
                      </a:r>
                    </a:p>
                  </a:txBody>
                  <a:tcPr/>
                </a:tc>
                <a:extLst>
                  <a:ext uri="{0D108BD9-81ED-4DB2-BD59-A6C34878D82A}">
                    <a16:rowId xmlns:a16="http://schemas.microsoft.com/office/drawing/2014/main" val="3398328270"/>
                  </a:ext>
                </a:extLst>
              </a:tr>
            </a:tbl>
          </a:graphicData>
        </a:graphic>
      </p:graphicFrame>
      <p:sp>
        <p:nvSpPr>
          <p:cNvPr id="2" name="Plassholder for dato 1">
            <a:extLst>
              <a:ext uri="{FF2B5EF4-FFF2-40B4-BE49-F238E27FC236}">
                <a16:creationId xmlns:a16="http://schemas.microsoft.com/office/drawing/2014/main" id="{EB3CEE6A-1E0D-4E19-A7D9-067E6617FD3D}"/>
              </a:ext>
            </a:extLst>
          </p:cNvPr>
          <p:cNvSpPr>
            <a:spLocks noGrp="1"/>
          </p:cNvSpPr>
          <p:nvPr>
            <p:ph type="dt" sz="half" idx="10"/>
          </p:nvPr>
        </p:nvSpPr>
        <p:spPr/>
        <p:txBody>
          <a:bodyPr/>
          <a:lstStyle/>
          <a:p>
            <a:fld id="{8677268F-F4F9-784E-BF23-EA1CACFD53E7}" type="datetime1">
              <a:rPr lang="nb-NO" smtClean="0"/>
              <a:t>13.10.2021</a:t>
            </a:fld>
            <a:endParaRPr lang="nb-NO"/>
          </a:p>
        </p:txBody>
      </p:sp>
      <p:sp>
        <p:nvSpPr>
          <p:cNvPr id="3" name="Plassholder for lysbildenummer 2">
            <a:extLst>
              <a:ext uri="{FF2B5EF4-FFF2-40B4-BE49-F238E27FC236}">
                <a16:creationId xmlns:a16="http://schemas.microsoft.com/office/drawing/2014/main" id="{E75E5DD8-793A-4A93-B575-B5DB223AB3AB}"/>
              </a:ext>
            </a:extLst>
          </p:cNvPr>
          <p:cNvSpPr>
            <a:spLocks noGrp="1"/>
          </p:cNvSpPr>
          <p:nvPr>
            <p:ph type="sldNum" sz="quarter" idx="12"/>
          </p:nvPr>
        </p:nvSpPr>
        <p:spPr/>
        <p:txBody>
          <a:bodyPr/>
          <a:lstStyle/>
          <a:p>
            <a:fld id="{46765B28-40BF-0A46-BB8F-30D004035CD9}" type="slidenum">
              <a:rPr lang="nb-NO" smtClean="0"/>
              <a:pPr/>
              <a:t>2</a:t>
            </a:fld>
            <a:endParaRPr lang="nb-NO"/>
          </a:p>
        </p:txBody>
      </p:sp>
    </p:spTree>
    <p:extLst>
      <p:ext uri="{BB962C8B-B14F-4D97-AF65-F5344CB8AC3E}">
        <p14:creationId xmlns:p14="http://schemas.microsoft.com/office/powerpoint/2010/main" val="29661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77D30768-D0C7-4380-873F-A386B5B5B63F}"/>
              </a:ext>
            </a:extLst>
          </p:cNvPr>
          <p:cNvSpPr>
            <a:spLocks noGrp="1"/>
          </p:cNvSpPr>
          <p:nvPr>
            <p:ph type="title"/>
          </p:nvPr>
        </p:nvSpPr>
        <p:spPr>
          <a:xfrm>
            <a:off x="623887" y="225425"/>
            <a:ext cx="10944226" cy="275507"/>
          </a:xfrm>
        </p:spPr>
        <p:txBody>
          <a:bodyPr/>
          <a:lstStyle/>
          <a:p>
            <a:r>
              <a:rPr lang="nb-NO" sz="1600" dirty="0"/>
              <a:t>Forslag til aktivitetsplan i sosiale medier </a:t>
            </a:r>
            <a:r>
              <a:rPr lang="nb-NO" sz="1600" dirty="0" err="1"/>
              <a:t>ifm</a:t>
            </a:r>
            <a:r>
              <a:rPr lang="nb-NO" sz="1600" dirty="0"/>
              <a:t> </a:t>
            </a:r>
            <a:r>
              <a:rPr lang="nb-NO" sz="1600" dirty="0" err="1"/>
              <a:t>allehelgen</a:t>
            </a:r>
            <a:r>
              <a:rPr lang="nb-NO" sz="1600" dirty="0"/>
              <a:t> 2021 | Uke 44: </a:t>
            </a:r>
            <a:r>
              <a:rPr lang="nb-NO" sz="1600" dirty="0" err="1"/>
              <a:t>Allehelgensuka</a:t>
            </a:r>
            <a:br>
              <a:rPr lang="nb-NO" sz="1600" dirty="0"/>
            </a:br>
            <a:r>
              <a:rPr kumimoji="0" lang="nb-NO" sz="1050" b="0" i="1" u="none" strike="noStrike" kern="1200" cap="none" spc="0" normalizeH="0" baseline="0" noProof="0" dirty="0">
                <a:ln>
                  <a:noFill/>
                </a:ln>
                <a:solidFill>
                  <a:srgbClr val="000000"/>
                </a:solidFill>
                <a:effectLst/>
                <a:uLnTx/>
                <a:uFillTx/>
                <a:latin typeface="Arial" panose="020B0604020202020204"/>
                <a:ea typeface="+mj-ea"/>
                <a:cs typeface="+mj-cs"/>
              </a:rPr>
              <a:t>Obs! Alt i planen er kun forslag og kan tilpasses lokalt, bygges ut, fjernes – alt etter hva som passer til din digitale kanal.</a:t>
            </a:r>
            <a:endParaRPr lang="nb-NO" sz="1600" dirty="0"/>
          </a:p>
        </p:txBody>
      </p:sp>
      <p:graphicFrame>
        <p:nvGraphicFramePr>
          <p:cNvPr id="9" name="Tabell 9">
            <a:extLst>
              <a:ext uri="{FF2B5EF4-FFF2-40B4-BE49-F238E27FC236}">
                <a16:creationId xmlns:a16="http://schemas.microsoft.com/office/drawing/2014/main" id="{AD74EC97-B5C1-43CD-B4E4-9E7462A43C9A}"/>
              </a:ext>
            </a:extLst>
          </p:cNvPr>
          <p:cNvGraphicFramePr>
            <a:graphicFrameLocks noGrp="1"/>
          </p:cNvGraphicFramePr>
          <p:nvPr>
            <p:ph idx="1"/>
            <p:extLst>
              <p:ext uri="{D42A27DB-BD31-4B8C-83A1-F6EECF244321}">
                <p14:modId xmlns:p14="http://schemas.microsoft.com/office/powerpoint/2010/main" val="995873582"/>
              </p:ext>
            </p:extLst>
          </p:nvPr>
        </p:nvGraphicFramePr>
        <p:xfrm>
          <a:off x="623887" y="733699"/>
          <a:ext cx="11175848" cy="4495670"/>
        </p:xfrm>
        <a:graphic>
          <a:graphicData uri="http://schemas.openxmlformats.org/drawingml/2006/table">
            <a:tbl>
              <a:tblPr firstRow="1" bandRow="1">
                <a:tableStyleId>{5C22544A-7EE6-4342-B048-85BDC9FD1C3A}</a:tableStyleId>
              </a:tblPr>
              <a:tblGrid>
                <a:gridCol w="656273">
                  <a:extLst>
                    <a:ext uri="{9D8B030D-6E8A-4147-A177-3AD203B41FA5}">
                      <a16:colId xmlns:a16="http://schemas.microsoft.com/office/drawing/2014/main" val="1421803818"/>
                    </a:ext>
                  </a:extLst>
                </a:gridCol>
                <a:gridCol w="930303">
                  <a:extLst>
                    <a:ext uri="{9D8B030D-6E8A-4147-A177-3AD203B41FA5}">
                      <a16:colId xmlns:a16="http://schemas.microsoft.com/office/drawing/2014/main" val="1422503548"/>
                    </a:ext>
                  </a:extLst>
                </a:gridCol>
                <a:gridCol w="2282024">
                  <a:extLst>
                    <a:ext uri="{9D8B030D-6E8A-4147-A177-3AD203B41FA5}">
                      <a16:colId xmlns:a16="http://schemas.microsoft.com/office/drawing/2014/main" val="3828274805"/>
                    </a:ext>
                  </a:extLst>
                </a:gridCol>
                <a:gridCol w="7307248">
                  <a:extLst>
                    <a:ext uri="{9D8B030D-6E8A-4147-A177-3AD203B41FA5}">
                      <a16:colId xmlns:a16="http://schemas.microsoft.com/office/drawing/2014/main" val="64389150"/>
                    </a:ext>
                  </a:extLst>
                </a:gridCol>
              </a:tblGrid>
              <a:tr h="212505">
                <a:tc>
                  <a:txBody>
                    <a:bodyPr/>
                    <a:lstStyle/>
                    <a:p>
                      <a:r>
                        <a:rPr lang="nb-NO" sz="1100" dirty="0"/>
                        <a:t>Dato</a:t>
                      </a:r>
                    </a:p>
                  </a:txBody>
                  <a:tcPr/>
                </a:tc>
                <a:tc>
                  <a:txBody>
                    <a:bodyPr/>
                    <a:lstStyle/>
                    <a:p>
                      <a:endParaRPr lang="nb-NO" sz="1100" dirty="0"/>
                    </a:p>
                  </a:txBody>
                  <a:tcPr/>
                </a:tc>
                <a:tc>
                  <a:txBody>
                    <a:bodyPr/>
                    <a:lstStyle/>
                    <a:p>
                      <a:r>
                        <a:rPr lang="nb-NO" sz="1100" dirty="0"/>
                        <a:t>Digital aktivitet</a:t>
                      </a:r>
                    </a:p>
                  </a:txBody>
                  <a:tcPr/>
                </a:tc>
                <a:tc>
                  <a:txBody>
                    <a:bodyPr/>
                    <a:lstStyle/>
                    <a:p>
                      <a:r>
                        <a:rPr lang="nb-NO" sz="1100" dirty="0"/>
                        <a:t>Tekst/innhold</a:t>
                      </a:r>
                    </a:p>
                  </a:txBody>
                  <a:tcPr/>
                </a:tc>
                <a:extLst>
                  <a:ext uri="{0D108BD9-81ED-4DB2-BD59-A6C34878D82A}">
                    <a16:rowId xmlns:a16="http://schemas.microsoft.com/office/drawing/2014/main" val="4154159582"/>
                  </a:ext>
                </a:extLst>
              </a:tr>
              <a:tr h="327530">
                <a:tc>
                  <a:txBody>
                    <a:bodyPr/>
                    <a:lstStyle/>
                    <a:p>
                      <a:r>
                        <a:rPr lang="nb-NO" sz="1050" dirty="0"/>
                        <a:t>1/11</a:t>
                      </a:r>
                    </a:p>
                  </a:txBody>
                  <a:tcPr/>
                </a:tc>
                <a:tc>
                  <a:txBody>
                    <a:bodyPr/>
                    <a:lstStyle/>
                    <a:p>
                      <a:r>
                        <a:rPr lang="nb-NO" sz="1050" dirty="0"/>
                        <a:t>11.00</a:t>
                      </a:r>
                    </a:p>
                  </a:txBody>
                  <a:tcPr/>
                </a:tc>
                <a:tc>
                  <a:txBody>
                    <a:bodyPr/>
                    <a:lstStyle/>
                    <a:p>
                      <a:r>
                        <a:rPr lang="nb-NO" sz="1050" dirty="0"/>
                        <a:t>Post om </a:t>
                      </a:r>
                      <a:r>
                        <a:rPr lang="nb-NO" sz="1050" dirty="0" err="1"/>
                        <a:t>allehelgen</a:t>
                      </a:r>
                      <a:r>
                        <a:rPr lang="nb-NO" sz="1050" dirty="0"/>
                        <a:t> kommende helg og om lokalt tilbud.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50" b="1" dirty="0">
                          <a:hlinkClick r:id="rId2"/>
                        </a:rPr>
                        <a:t>Bruk et av bildene under Bilder her </a:t>
                      </a:r>
                      <a:r>
                        <a:rPr lang="nb-NO" sz="1050" b="1" dirty="0"/>
                        <a:t>| </a:t>
                      </a:r>
                      <a:r>
                        <a:rPr lang="nb-NO" sz="1050" b="1" dirty="0" err="1"/>
                        <a:t>Postetekst</a:t>
                      </a:r>
                      <a:r>
                        <a:rPr lang="nb-NO" sz="1050" b="1" dirty="0"/>
                        <a:t>: </a:t>
                      </a:r>
                      <a:r>
                        <a:rPr lang="nb-NO" sz="1050" dirty="0"/>
                        <a:t>Denne helgen er det </a:t>
                      </a:r>
                      <a:r>
                        <a:rPr lang="nb-NO" sz="1050" dirty="0" err="1"/>
                        <a:t>allehelgen</a:t>
                      </a:r>
                      <a:r>
                        <a:rPr lang="nb-NO" sz="1050" dirty="0"/>
                        <a:t>. I kirken er det tradisjon for å minnes de døde denne helgen. Vil du være med? Tenn et lys i en åpen kirke nær deg, på et minnested eller på nett. </a:t>
                      </a:r>
                    </a:p>
                  </a:txBody>
                  <a:tcPr/>
                </a:tc>
                <a:extLst>
                  <a:ext uri="{0D108BD9-81ED-4DB2-BD59-A6C34878D82A}">
                    <a16:rowId xmlns:a16="http://schemas.microsoft.com/office/drawing/2014/main" val="773743153"/>
                  </a:ext>
                </a:extLst>
              </a:tr>
              <a:tr h="327530">
                <a:tc>
                  <a:txBody>
                    <a:bodyPr/>
                    <a:lstStyle/>
                    <a:p>
                      <a:r>
                        <a:rPr lang="nb-NO" sz="1050" dirty="0"/>
                        <a:t>2/11</a:t>
                      </a:r>
                    </a:p>
                  </a:txBody>
                  <a:tcPr/>
                </a:tc>
                <a:tc>
                  <a:txBody>
                    <a:bodyPr/>
                    <a:lstStyle/>
                    <a:p>
                      <a:r>
                        <a:rPr lang="nb-NO" sz="1050" dirty="0"/>
                        <a:t>11.00</a:t>
                      </a:r>
                    </a:p>
                  </a:txBody>
                  <a:tcPr/>
                </a:tc>
                <a:tc>
                  <a:txBody>
                    <a:bodyPr/>
                    <a:lstStyle/>
                    <a:p>
                      <a:r>
                        <a:rPr lang="nb-NO" sz="1050" dirty="0"/>
                        <a:t>Post om lystenning i åpen kirke</a:t>
                      </a:r>
                    </a:p>
                  </a:txBody>
                  <a:tcPr/>
                </a:tc>
                <a:tc>
                  <a:txBody>
                    <a:bodyPr/>
                    <a:lstStyle/>
                    <a:p>
                      <a:pPr marL="0" indent="0">
                        <a:buFont typeface="Arial" panose="020B0604020202020204" pitchFamily="34" charset="0"/>
                        <a:buNone/>
                      </a:pPr>
                      <a:r>
                        <a:rPr lang="nb-NO" sz="1050" b="1" dirty="0">
                          <a:hlinkClick r:id="rId2"/>
                        </a:rPr>
                        <a:t>Bruk et av bildene under Bilder her </a:t>
                      </a:r>
                      <a:r>
                        <a:rPr lang="nb-NO" sz="1050" b="1" dirty="0"/>
                        <a:t>| </a:t>
                      </a:r>
                      <a:r>
                        <a:rPr lang="nb-NO" sz="1050" b="1" dirty="0" err="1"/>
                        <a:t>Postetekst</a:t>
                      </a:r>
                      <a:r>
                        <a:rPr lang="nb-NO" sz="1050" b="1" dirty="0"/>
                        <a:t>: </a:t>
                      </a:r>
                      <a:r>
                        <a:rPr lang="nb-NO" sz="1050" dirty="0"/>
                        <a:t>Tenn et lys for det ordløse savnet. I en åpen kirke denne uken (fyll inn informasjon om når kirken er åpen).</a:t>
                      </a:r>
                    </a:p>
                  </a:txBody>
                  <a:tcPr/>
                </a:tc>
                <a:extLst>
                  <a:ext uri="{0D108BD9-81ED-4DB2-BD59-A6C34878D82A}">
                    <a16:rowId xmlns:a16="http://schemas.microsoft.com/office/drawing/2014/main" val="2527374199"/>
                  </a:ext>
                </a:extLst>
              </a:tr>
              <a:tr h="327530">
                <a:tc>
                  <a:txBody>
                    <a:bodyPr/>
                    <a:lstStyle/>
                    <a:p>
                      <a:r>
                        <a:rPr lang="nb-NO" sz="1050" dirty="0"/>
                        <a:t>3/11</a:t>
                      </a:r>
                    </a:p>
                  </a:txBody>
                  <a:tcPr/>
                </a:tc>
                <a:tc>
                  <a:txBody>
                    <a:bodyPr/>
                    <a:lstStyle/>
                    <a:p>
                      <a:r>
                        <a:rPr lang="nb-NO" sz="1050" dirty="0"/>
                        <a:t>18.00</a:t>
                      </a:r>
                    </a:p>
                    <a:p>
                      <a:endParaRPr lang="nb-NO" sz="1050" dirty="0"/>
                    </a:p>
                  </a:txBody>
                  <a:tcPr/>
                </a:tc>
                <a:tc>
                  <a:txBody>
                    <a:bodyPr/>
                    <a:lstStyle/>
                    <a:p>
                      <a:r>
                        <a:rPr lang="nb-NO" sz="1050" dirty="0"/>
                        <a:t>Dele informasjon om konsert på nasjonal </a:t>
                      </a:r>
                      <a:r>
                        <a:rPr lang="nb-NO" sz="1050" dirty="0" err="1"/>
                        <a:t>facebookside</a:t>
                      </a:r>
                      <a:endParaRPr lang="nb-NO" sz="1050" dirty="0"/>
                    </a:p>
                  </a:txBody>
                  <a:tcPr/>
                </a:tc>
                <a:tc>
                  <a:txBody>
                    <a:bodyPr/>
                    <a:lstStyle/>
                    <a:p>
                      <a:r>
                        <a:rPr lang="nb-NO" sz="1050" b="1" dirty="0" err="1"/>
                        <a:t>Postetekst</a:t>
                      </a:r>
                      <a:r>
                        <a:rPr lang="nb-NO" sz="1050" b="1" dirty="0"/>
                        <a:t>: </a:t>
                      </a:r>
                      <a:r>
                        <a:rPr lang="nb-NO" sz="1050" dirty="0"/>
                        <a:t>Velkommen til </a:t>
                      </a:r>
                      <a:r>
                        <a:rPr lang="nb-NO" sz="1050" dirty="0" err="1"/>
                        <a:t>allehelgenskonsert</a:t>
                      </a:r>
                      <a:r>
                        <a:rPr lang="nb-NO" sz="1050" dirty="0"/>
                        <a:t> med jazz og blues torsdag </a:t>
                      </a:r>
                      <a:r>
                        <a:rPr lang="nb-NO" sz="1050" dirty="0" err="1"/>
                        <a:t>kl</a:t>
                      </a:r>
                      <a:r>
                        <a:rPr lang="nb-NO" sz="1050" dirty="0"/>
                        <a:t> 20.00! Se den på @Den norske kirke sin Facebook-side. https://fb.me/e/1oCk6xp0o</a:t>
                      </a:r>
                    </a:p>
                  </a:txBody>
                  <a:tcPr/>
                </a:tc>
                <a:extLst>
                  <a:ext uri="{0D108BD9-81ED-4DB2-BD59-A6C34878D82A}">
                    <a16:rowId xmlns:a16="http://schemas.microsoft.com/office/drawing/2014/main" val="3745984142"/>
                  </a:ext>
                </a:extLst>
              </a:tr>
              <a:tr h="327530">
                <a:tc>
                  <a:txBody>
                    <a:bodyPr/>
                    <a:lstStyle/>
                    <a:p>
                      <a:r>
                        <a:rPr lang="nb-NO" sz="1050" dirty="0"/>
                        <a:t>4/11</a:t>
                      </a:r>
                    </a:p>
                  </a:txBody>
                  <a:tcPr/>
                </a:tc>
                <a:tc>
                  <a:txBody>
                    <a:bodyPr/>
                    <a:lstStyle/>
                    <a:p>
                      <a:r>
                        <a:rPr lang="nb-NO" sz="1050" dirty="0"/>
                        <a:t>20.00</a:t>
                      </a:r>
                    </a:p>
                  </a:txBody>
                  <a:tcPr/>
                </a:tc>
                <a:tc>
                  <a:txBody>
                    <a:bodyPr/>
                    <a:lstStyle/>
                    <a:p>
                      <a:r>
                        <a:rPr lang="nb-NO" sz="1050" dirty="0"/>
                        <a:t>Post om kirkens tilbud for sørgende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50" b="1" dirty="0">
                          <a:hlinkClick r:id="rId2"/>
                        </a:rPr>
                        <a:t>Bruk et av bildene under Bilder her </a:t>
                      </a:r>
                      <a:r>
                        <a:rPr lang="nb-NO" sz="1050" b="1" dirty="0"/>
                        <a:t>| </a:t>
                      </a:r>
                      <a:r>
                        <a:rPr lang="nb-NO" sz="1050" b="1" dirty="0" err="1"/>
                        <a:t>Postetekst</a:t>
                      </a:r>
                      <a:r>
                        <a:rPr lang="nb-NO" sz="1050" b="1" dirty="0"/>
                        <a:t>: </a:t>
                      </a:r>
                      <a:r>
                        <a:rPr lang="nb-NO" sz="1050" b="0" i="0" dirty="0">
                          <a:solidFill>
                            <a:srgbClr val="393838"/>
                          </a:solidFill>
                          <a:effectLst/>
                          <a:latin typeface="Arial" panose="020B0604020202020204" pitchFamily="34" charset="0"/>
                        </a:rPr>
                        <a:t>Hver sorg er ulik og alle sørger på sin måte. Det er det rom for i kirken, og du er ikke alene. Kirken har lang erfaring med å møte og støtte sørgende – på </a:t>
                      </a:r>
                      <a:r>
                        <a:rPr lang="nb-NO" sz="1050" b="0" i="0" dirty="0">
                          <a:solidFill>
                            <a:srgbClr val="393838"/>
                          </a:solidFill>
                          <a:effectLst/>
                          <a:latin typeface="Arial" panose="020B0604020202020204" pitchFamily="34" charset="0"/>
                          <a:hlinkClick r:id="rId3"/>
                        </a:rPr>
                        <a:t>www.kirken.no/sorg</a:t>
                      </a:r>
                      <a:r>
                        <a:rPr lang="nb-NO" sz="1050" b="0" i="0" dirty="0">
                          <a:solidFill>
                            <a:srgbClr val="393838"/>
                          </a:solidFill>
                          <a:effectLst/>
                          <a:latin typeface="Arial" panose="020B0604020202020204" pitchFamily="34" charset="0"/>
                        </a:rPr>
                        <a:t> finner du oversikt over hvordan kirken kan være rom for deg og din sorg.</a:t>
                      </a:r>
                      <a:endParaRPr lang="nb-NO" sz="1050" dirty="0"/>
                    </a:p>
                  </a:txBody>
                  <a:tcPr/>
                </a:tc>
                <a:extLst>
                  <a:ext uri="{0D108BD9-81ED-4DB2-BD59-A6C34878D82A}">
                    <a16:rowId xmlns:a16="http://schemas.microsoft.com/office/drawing/2014/main" val="1233564622"/>
                  </a:ext>
                </a:extLst>
              </a:tr>
              <a:tr h="327530">
                <a:tc>
                  <a:txBody>
                    <a:bodyPr/>
                    <a:lstStyle/>
                    <a:p>
                      <a:r>
                        <a:rPr lang="nb-NO" sz="1050" dirty="0"/>
                        <a:t>5/11</a:t>
                      </a:r>
                    </a:p>
                  </a:txBody>
                  <a:tcPr/>
                </a:tc>
                <a:tc>
                  <a:txBody>
                    <a:bodyPr/>
                    <a:lstStyle/>
                    <a:p>
                      <a:r>
                        <a:rPr lang="nb-NO" sz="1050" dirty="0"/>
                        <a:t>11.00</a:t>
                      </a:r>
                    </a:p>
                  </a:txBody>
                  <a:tcPr/>
                </a:tc>
                <a:tc>
                  <a:txBody>
                    <a:bodyPr/>
                    <a:lstStyle/>
                    <a:p>
                      <a:r>
                        <a:rPr lang="nb-NO" sz="1050" dirty="0"/>
                        <a:t>Post om lystenning på nett</a:t>
                      </a:r>
                    </a:p>
                  </a:txBody>
                  <a:tcPr/>
                </a:tc>
                <a:tc>
                  <a:txBody>
                    <a:bodyPr/>
                    <a:lstStyle/>
                    <a:p>
                      <a:r>
                        <a:rPr lang="nb-NO" sz="1050" b="1" dirty="0">
                          <a:hlinkClick r:id="rId2"/>
                        </a:rPr>
                        <a:t>Bruk et av bildene under Bilder her </a:t>
                      </a:r>
                      <a:r>
                        <a:rPr lang="nb-NO" sz="1050" b="1" dirty="0"/>
                        <a:t>| </a:t>
                      </a:r>
                      <a:r>
                        <a:rPr lang="nb-NO" sz="1050" b="1" dirty="0" err="1"/>
                        <a:t>Postetekst</a:t>
                      </a:r>
                      <a:r>
                        <a:rPr lang="nb-NO" sz="1050" b="1" dirty="0"/>
                        <a:t>: </a:t>
                      </a:r>
                      <a:r>
                        <a:rPr lang="nb-NO" sz="1050" dirty="0"/>
                        <a:t>Husk at du alltid kan tenne et lys eller be en bønn på be.kirken.no.</a:t>
                      </a:r>
                    </a:p>
                  </a:txBody>
                  <a:tcPr/>
                </a:tc>
                <a:extLst>
                  <a:ext uri="{0D108BD9-81ED-4DB2-BD59-A6C34878D82A}">
                    <a16:rowId xmlns:a16="http://schemas.microsoft.com/office/drawing/2014/main" val="1288835608"/>
                  </a:ext>
                </a:extLst>
              </a:tr>
              <a:tr h="327530">
                <a:tc>
                  <a:txBody>
                    <a:bodyPr/>
                    <a:lstStyle/>
                    <a:p>
                      <a:r>
                        <a:rPr lang="nb-NO" sz="1050" dirty="0"/>
                        <a:t>6/11</a:t>
                      </a:r>
                    </a:p>
                  </a:txBody>
                  <a:tcPr/>
                </a:tc>
                <a:tc>
                  <a:txBody>
                    <a:bodyPr/>
                    <a:lstStyle/>
                    <a:p>
                      <a:r>
                        <a:rPr lang="nb-NO" sz="1050" dirty="0"/>
                        <a:t>09.00</a:t>
                      </a:r>
                    </a:p>
                    <a:p>
                      <a:endParaRPr lang="nb-NO" sz="1050" dirty="0"/>
                    </a:p>
                    <a:p>
                      <a:endParaRPr lang="nb-NO" sz="1050" dirty="0"/>
                    </a:p>
                    <a:p>
                      <a:r>
                        <a:rPr lang="nb-NO" sz="1050" dirty="0"/>
                        <a:t>15.00</a:t>
                      </a:r>
                    </a:p>
                  </a:txBody>
                  <a:tcPr/>
                </a:tc>
                <a:tc>
                  <a:txBody>
                    <a:bodyPr/>
                    <a:lstStyle/>
                    <a:p>
                      <a:r>
                        <a:rPr lang="nb-NO" sz="1050" dirty="0"/>
                        <a:t>Post om åpen kirke</a:t>
                      </a:r>
                    </a:p>
                    <a:p>
                      <a:endParaRPr lang="nb-NO" sz="1050" dirty="0"/>
                    </a:p>
                    <a:p>
                      <a:endParaRPr lang="nb-NO" sz="1050" dirty="0"/>
                    </a:p>
                    <a:p>
                      <a:r>
                        <a:rPr lang="nb-NO" sz="1050" dirty="0"/>
                        <a:t>Deling av informasjon om bønnestund på nasjonal </a:t>
                      </a:r>
                      <a:r>
                        <a:rPr lang="nb-NO" sz="1050" dirty="0" err="1"/>
                        <a:t>facebookside</a:t>
                      </a:r>
                      <a:endParaRPr lang="nb-NO" sz="1050" dirty="0"/>
                    </a:p>
                  </a:txBody>
                  <a:tcPr/>
                </a:tc>
                <a:tc>
                  <a:txBody>
                    <a:bodyPr/>
                    <a:lstStyle/>
                    <a:p>
                      <a:r>
                        <a:rPr lang="nb-NO" sz="1050" b="1" dirty="0">
                          <a:hlinkClick r:id="rId2"/>
                        </a:rPr>
                        <a:t>Bruk et av bildene under Bilder her </a:t>
                      </a:r>
                      <a:r>
                        <a:rPr lang="nb-NO" sz="1050" b="1" dirty="0"/>
                        <a:t>| </a:t>
                      </a:r>
                      <a:r>
                        <a:rPr lang="nb-NO" sz="1050" b="1" dirty="0" err="1"/>
                        <a:t>Postetekst</a:t>
                      </a:r>
                      <a:r>
                        <a:rPr lang="nb-NO" sz="1050" b="1" dirty="0"/>
                        <a:t>: </a:t>
                      </a:r>
                      <a:r>
                        <a:rPr lang="nb-NO" sz="1050" dirty="0"/>
                        <a:t>I dag og i morgen er det åpne kirker over hele landet, der det er rom for hele deg. Finn en åpen kirke nær deg på skjerikirken.no</a:t>
                      </a:r>
                    </a:p>
                    <a:p>
                      <a:endParaRPr lang="nb-NO" sz="1050" dirty="0"/>
                    </a:p>
                    <a:p>
                      <a:r>
                        <a:rPr lang="nb-NO" sz="1050" b="1" dirty="0" err="1"/>
                        <a:t>Postetekst</a:t>
                      </a:r>
                      <a:r>
                        <a:rPr lang="nb-NO" sz="1050" b="1" dirty="0"/>
                        <a:t>: </a:t>
                      </a:r>
                      <a:r>
                        <a:rPr lang="nb-NO" sz="1050" dirty="0"/>
                        <a:t>Vil du være med å be bønner i fellesskap med andre? Velkommen til bønne- og lystenningsstund på @Den norske kirkes Facebook-side </a:t>
                      </a:r>
                      <a:r>
                        <a:rPr lang="nb-NO" sz="1050" dirty="0" err="1"/>
                        <a:t>kl</a:t>
                      </a:r>
                      <a:r>
                        <a:rPr lang="nb-NO" sz="1050" dirty="0"/>
                        <a:t> 18.00 denne lørdagen. Stunden varer i én time og vil bli fjernet i etterkant. </a:t>
                      </a:r>
                      <a:r>
                        <a:rPr lang="nb-NO" sz="1050" i="1" dirty="0"/>
                        <a:t>(Arrangement kommer, legges i kalenderen på </a:t>
                      </a:r>
                      <a:r>
                        <a:rPr lang="nb-NO" sz="1050" i="1" dirty="0" err="1"/>
                        <a:t>facebooksiden</a:t>
                      </a:r>
                      <a:r>
                        <a:rPr lang="nb-NO" sz="1050" i="1" dirty="0"/>
                        <a:t> til Den norske kirke)</a:t>
                      </a:r>
                    </a:p>
                  </a:txBody>
                  <a:tcPr/>
                </a:tc>
                <a:extLst>
                  <a:ext uri="{0D108BD9-81ED-4DB2-BD59-A6C34878D82A}">
                    <a16:rowId xmlns:a16="http://schemas.microsoft.com/office/drawing/2014/main" val="2111352533"/>
                  </a:ext>
                </a:extLst>
              </a:tr>
              <a:tr h="327530">
                <a:tc>
                  <a:txBody>
                    <a:bodyPr/>
                    <a:lstStyle/>
                    <a:p>
                      <a:r>
                        <a:rPr lang="nb-NO" sz="1050" dirty="0"/>
                        <a:t>7/11</a:t>
                      </a:r>
                    </a:p>
                  </a:txBody>
                  <a:tcPr/>
                </a:tc>
                <a:tc>
                  <a:txBody>
                    <a:bodyPr/>
                    <a:lstStyle/>
                    <a:p>
                      <a:r>
                        <a:rPr lang="nb-NO" sz="1050" dirty="0"/>
                        <a:t>09.00</a:t>
                      </a:r>
                    </a:p>
                    <a:p>
                      <a:endParaRPr lang="nb-NO" sz="1050" dirty="0"/>
                    </a:p>
                    <a:p>
                      <a:endParaRPr lang="nb-NO" sz="1050" dirty="0"/>
                    </a:p>
                    <a:p>
                      <a:endParaRPr lang="nb-NO" sz="1050" dirty="0"/>
                    </a:p>
                    <a:p>
                      <a:r>
                        <a:rPr lang="nb-NO" sz="1050" dirty="0"/>
                        <a:t>15.00</a:t>
                      </a:r>
                    </a:p>
                  </a:txBody>
                  <a:tcPr/>
                </a:tc>
                <a:tc>
                  <a:txBody>
                    <a:bodyPr/>
                    <a:lstStyle/>
                    <a:p>
                      <a:r>
                        <a:rPr lang="nb-NO" sz="1050" dirty="0"/>
                        <a:t>Deling av informasjon om gudstjeneste på NRK1 eller om lokal gudstjeneste</a:t>
                      </a:r>
                    </a:p>
                    <a:p>
                      <a:endParaRPr lang="nb-NO" sz="1050" dirty="0"/>
                    </a:p>
                    <a:p>
                      <a:r>
                        <a:rPr lang="nb-NO" sz="1050" dirty="0"/>
                        <a:t>Post om åpen kirke</a:t>
                      </a:r>
                    </a:p>
                  </a:txBody>
                  <a:tcPr/>
                </a:tc>
                <a:tc>
                  <a:txBody>
                    <a:bodyPr/>
                    <a:lstStyle/>
                    <a:p>
                      <a:pPr marL="0" indent="0">
                        <a:buFont typeface="Arial" panose="020B0604020202020204" pitchFamily="34" charset="0"/>
                        <a:buNone/>
                      </a:pPr>
                      <a:r>
                        <a:rPr lang="nb-NO" sz="1050" b="1" dirty="0" err="1"/>
                        <a:t>Postetekst</a:t>
                      </a:r>
                      <a:r>
                        <a:rPr lang="nb-NO" sz="1050" b="1" dirty="0"/>
                        <a:t>: </a:t>
                      </a:r>
                      <a:r>
                        <a:rPr lang="nb-NO" sz="1050" b="0" dirty="0"/>
                        <a:t>Få med deg gudstjeneste fra Svalbard kirke denne søndagen. Du kan se den på TV på NRK1 eller lytte på NRK P1 og P1+ </a:t>
                      </a:r>
                      <a:r>
                        <a:rPr lang="nb-NO" sz="1050" b="0" dirty="0" err="1"/>
                        <a:t>kl</a:t>
                      </a:r>
                      <a:r>
                        <a:rPr lang="nb-NO" sz="1050" b="0" dirty="0"/>
                        <a:t> 11.00. Se den direkte her: </a:t>
                      </a:r>
                      <a:r>
                        <a:rPr lang="nb-NO" sz="1050" b="0" dirty="0">
                          <a:hlinkClick r:id="rId4"/>
                        </a:rPr>
                        <a:t>https://tv.nrk.no/serie/gudstjeneste-tv</a:t>
                      </a:r>
                      <a:endParaRPr lang="nb-NO" sz="1050" b="0" dirty="0"/>
                    </a:p>
                    <a:p>
                      <a:pPr marL="0" indent="0">
                        <a:buFont typeface="Arial" panose="020B0604020202020204" pitchFamily="34" charset="0"/>
                        <a:buNone/>
                      </a:pPr>
                      <a:endParaRPr lang="nb-NO" sz="1050" b="0" dirty="0"/>
                    </a:p>
                    <a:p>
                      <a:pPr marL="0" indent="0">
                        <a:buFont typeface="Arial" panose="020B0604020202020204" pitchFamily="34" charset="0"/>
                        <a:buNone/>
                      </a:pPr>
                      <a:endParaRPr lang="nb-NO" sz="105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050" b="1" dirty="0">
                          <a:hlinkClick r:id="rId2"/>
                        </a:rPr>
                        <a:t>Bruk en av videoene her under Videoer her </a:t>
                      </a:r>
                      <a:r>
                        <a:rPr lang="nb-NO" sz="1050" b="1" dirty="0"/>
                        <a:t>| </a:t>
                      </a:r>
                      <a:r>
                        <a:rPr lang="nb-NO" sz="1050" b="1" dirty="0" err="1"/>
                        <a:t>Postetekst</a:t>
                      </a:r>
                      <a:r>
                        <a:rPr lang="nb-NO" sz="1050" b="1" dirty="0"/>
                        <a:t>: </a:t>
                      </a:r>
                      <a:r>
                        <a:rPr lang="nb-NO" sz="1050" dirty="0"/>
                        <a:t>Velkommen til åpen kirke i dag. </a:t>
                      </a:r>
                      <a:r>
                        <a:rPr lang="nb-NO" sz="1050" b="0" i="0" dirty="0">
                          <a:solidFill>
                            <a:srgbClr val="393838"/>
                          </a:solidFill>
                          <a:effectLst/>
                          <a:latin typeface="Arial" panose="020B0604020202020204" pitchFamily="34" charset="0"/>
                        </a:rPr>
                        <a:t>Hver sorg er ulik og alle sørger på sin måte. Det er det rom for i kirken, og du er ikke alene</a:t>
                      </a:r>
                      <a:endParaRPr lang="nb-NO" sz="1050" dirty="0"/>
                    </a:p>
                  </a:txBody>
                  <a:tcPr/>
                </a:tc>
                <a:extLst>
                  <a:ext uri="{0D108BD9-81ED-4DB2-BD59-A6C34878D82A}">
                    <a16:rowId xmlns:a16="http://schemas.microsoft.com/office/drawing/2014/main" val="3398328270"/>
                  </a:ext>
                </a:extLst>
              </a:tr>
            </a:tbl>
          </a:graphicData>
        </a:graphic>
      </p:graphicFrame>
      <p:sp>
        <p:nvSpPr>
          <p:cNvPr id="2" name="Plassholder for dato 1">
            <a:extLst>
              <a:ext uri="{FF2B5EF4-FFF2-40B4-BE49-F238E27FC236}">
                <a16:creationId xmlns:a16="http://schemas.microsoft.com/office/drawing/2014/main" id="{EB3CEE6A-1E0D-4E19-A7D9-067E6617FD3D}"/>
              </a:ext>
            </a:extLst>
          </p:cNvPr>
          <p:cNvSpPr>
            <a:spLocks noGrp="1"/>
          </p:cNvSpPr>
          <p:nvPr>
            <p:ph type="dt" sz="half" idx="10"/>
          </p:nvPr>
        </p:nvSpPr>
        <p:spPr/>
        <p:txBody>
          <a:bodyPr/>
          <a:lstStyle/>
          <a:p>
            <a:fld id="{8677268F-F4F9-784E-BF23-EA1CACFD53E7}" type="datetime1">
              <a:rPr lang="nb-NO" smtClean="0"/>
              <a:t>13.10.2021</a:t>
            </a:fld>
            <a:endParaRPr lang="nb-NO"/>
          </a:p>
        </p:txBody>
      </p:sp>
      <p:sp>
        <p:nvSpPr>
          <p:cNvPr id="3" name="Plassholder for lysbildenummer 2">
            <a:extLst>
              <a:ext uri="{FF2B5EF4-FFF2-40B4-BE49-F238E27FC236}">
                <a16:creationId xmlns:a16="http://schemas.microsoft.com/office/drawing/2014/main" id="{E75E5DD8-793A-4A93-B575-B5DB223AB3AB}"/>
              </a:ext>
            </a:extLst>
          </p:cNvPr>
          <p:cNvSpPr>
            <a:spLocks noGrp="1"/>
          </p:cNvSpPr>
          <p:nvPr>
            <p:ph type="sldNum" sz="quarter" idx="12"/>
          </p:nvPr>
        </p:nvSpPr>
        <p:spPr/>
        <p:txBody>
          <a:bodyPr/>
          <a:lstStyle/>
          <a:p>
            <a:fld id="{46765B28-40BF-0A46-BB8F-30D004035CD9}" type="slidenum">
              <a:rPr lang="nb-NO" smtClean="0"/>
              <a:pPr/>
              <a:t>3</a:t>
            </a:fld>
            <a:endParaRPr lang="nb-NO"/>
          </a:p>
        </p:txBody>
      </p:sp>
    </p:spTree>
    <p:extLst>
      <p:ext uri="{BB962C8B-B14F-4D97-AF65-F5344CB8AC3E}">
        <p14:creationId xmlns:p14="http://schemas.microsoft.com/office/powerpoint/2010/main" val="28583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n norske kirke_ppt mal">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sjon2" id="{57B219EC-7D61-43A1-9E15-483FFB1AA736}" vid="{8E0518F1-9507-4816-96CB-B2EB7DC23900}"/>
    </a:ext>
  </a:extLst>
</a:theme>
</file>

<file path=ppt/theme/theme2.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Dnk_powerpointMAL_2021_16x9_bokmål</Template>
  <TotalTime>67</TotalTime>
  <Words>1870</Words>
  <Application>Microsoft Office PowerPoint</Application>
  <PresentationFormat>Widescreen</PresentationFormat>
  <Paragraphs>133</Paragraphs>
  <Slides>3</Slides>
  <Notes>0</Notes>
  <HiddenSlides>0</HiddenSlides>
  <MMClips>0</MMClips>
  <ScaleCrop>false</ScaleCrop>
  <HeadingPairs>
    <vt:vector size="6" baseType="variant">
      <vt:variant>
        <vt:lpstr>Brukte skrifter</vt:lpstr>
      </vt:variant>
      <vt:variant>
        <vt:i4>1</vt:i4>
      </vt:variant>
      <vt:variant>
        <vt:lpstr>Tema</vt:lpstr>
      </vt:variant>
      <vt:variant>
        <vt:i4>1</vt:i4>
      </vt:variant>
      <vt:variant>
        <vt:lpstr>Lysbildetitler</vt:lpstr>
      </vt:variant>
      <vt:variant>
        <vt:i4>3</vt:i4>
      </vt:variant>
    </vt:vector>
  </HeadingPairs>
  <TitlesOfParts>
    <vt:vector size="5" baseType="lpstr">
      <vt:lpstr>Arial</vt:lpstr>
      <vt:lpstr>Den norske kirke_ppt mal</vt:lpstr>
      <vt:lpstr>Forslag til aktivitetsplan i sosiale medier ifm allehelgen 2021 | Uke 42: Førstehjelp ved sorg Obs! Alt i planen er kun forslag og kan tilpasses lokalt, bygges ut, fjernes – alt etter hva som passer til din digitale kanal.</vt:lpstr>
      <vt:lpstr>Forslag til aktivitetsplan i sosiale medier ifm allehelgen 2021 | Uke 43: Førstehjelp ved sorg Obs! Alt i planen er kun forslag og kan tilpasses lokalt, bygges ut, fjernes – alt etter hva som passer til din digitale kanal.</vt:lpstr>
      <vt:lpstr>Forslag til aktivitetsplan i sosiale medier ifm allehelgen 2021 | Uke 44: Allehelgensuka Obs! Alt i planen er kun forslag og kan tilpasses lokalt, bygges ut, fjernes – alt etter hva som passer til din digitale kanal.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Forslag til aktivitetsplan i sosiale medier ifm allehelgen 2021 | Uke 42: Førstehjelp ved sorg Obs! Alt i planen er kun forslag og kan tilpasses lokalt, bygges ut, fjernes – alt etter hva som passer til din digitale kanal.</dc:title>
  <dc:creator>Heidi Olsen</dc:creator>
  <cp:lastModifiedBy>Heidi Olsen</cp:lastModifiedBy>
  <cp:revision>2</cp:revision>
  <dcterms:created xsi:type="dcterms:W3CDTF">2021-10-13T12:34:48Z</dcterms:created>
  <dcterms:modified xsi:type="dcterms:W3CDTF">2021-10-13T13:43:30Z</dcterms:modified>
</cp:coreProperties>
</file>