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4"/>
  </p:sldMasterIdLst>
  <p:sldIdLst>
    <p:sldId id="256" r:id="rId5"/>
    <p:sldId id="312" r:id="rId6"/>
    <p:sldId id="288" r:id="rId7"/>
    <p:sldId id="297" r:id="rId8"/>
    <p:sldId id="310" r:id="rId9"/>
    <p:sldId id="311" r:id="rId10"/>
    <p:sldId id="306" r:id="rId11"/>
    <p:sldId id="289" r:id="rId12"/>
    <p:sldId id="31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4C477-C24D-31DC-3EE9-A879AFBD8817}" v="1436" dt="2024-06-24T08:42:49.063"/>
    <p1510:client id="{C1C54A7B-C1A3-DAB4-D763-3C131D2B9340}" v="22" dt="2024-06-24T08:50:42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684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Solheim" userId="63d66053-10ca-4101-862b-3a75294f475c" providerId="ADAL" clId="{73243DCC-A34D-4E8B-AD13-410483E3DC5D}"/>
    <pc:docChg chg="undo custSel addSld delSld modSld">
      <pc:chgData name="Mari Solheim" userId="63d66053-10ca-4101-862b-3a75294f475c" providerId="ADAL" clId="{73243DCC-A34D-4E8B-AD13-410483E3DC5D}" dt="2024-06-24T09:13:44.108" v="8" actId="2696"/>
      <pc:docMkLst>
        <pc:docMk/>
      </pc:docMkLst>
      <pc:sldChg chg="modSp del mod">
        <pc:chgData name="Mari Solheim" userId="63d66053-10ca-4101-862b-3a75294f475c" providerId="ADAL" clId="{73243DCC-A34D-4E8B-AD13-410483E3DC5D}" dt="2024-06-24T09:13:12.388" v="5" actId="2696"/>
        <pc:sldMkLst>
          <pc:docMk/>
          <pc:sldMk cId="1255152297" sldId="283"/>
        </pc:sldMkLst>
        <pc:spChg chg="mod">
          <ac:chgData name="Mari Solheim" userId="63d66053-10ca-4101-862b-3a75294f475c" providerId="ADAL" clId="{73243DCC-A34D-4E8B-AD13-410483E3DC5D}" dt="2024-06-24T08:56:13.872" v="0" actId="1076"/>
          <ac:spMkLst>
            <pc:docMk/>
            <pc:sldMk cId="1255152297" sldId="283"/>
            <ac:spMk id="2" creationId="{AC3932A3-9694-486E-A7A9-F3186C6F8636}"/>
          </ac:spMkLst>
        </pc:spChg>
      </pc:sldChg>
      <pc:sldChg chg="del">
        <pc:chgData name="Mari Solheim" userId="63d66053-10ca-4101-862b-3a75294f475c" providerId="ADAL" clId="{73243DCC-A34D-4E8B-AD13-410483E3DC5D}" dt="2024-06-24T09:13:33.393" v="6" actId="2696"/>
        <pc:sldMkLst>
          <pc:docMk/>
          <pc:sldMk cId="2003988747" sldId="308"/>
        </pc:sldMkLst>
      </pc:sldChg>
      <pc:sldChg chg="del">
        <pc:chgData name="Mari Solheim" userId="63d66053-10ca-4101-862b-3a75294f475c" providerId="ADAL" clId="{73243DCC-A34D-4E8B-AD13-410483E3DC5D}" dt="2024-06-24T09:13:44.108" v="8" actId="2696"/>
        <pc:sldMkLst>
          <pc:docMk/>
          <pc:sldMk cId="2226661522" sldId="309"/>
        </pc:sldMkLst>
      </pc:sldChg>
      <pc:sldChg chg="modSp del mod">
        <pc:chgData name="Mari Solheim" userId="63d66053-10ca-4101-862b-3a75294f475c" providerId="ADAL" clId="{73243DCC-A34D-4E8B-AD13-410483E3DC5D}" dt="2024-06-24T09:13:36.490" v="7" actId="2696"/>
        <pc:sldMkLst>
          <pc:docMk/>
          <pc:sldMk cId="810113632" sldId="313"/>
        </pc:sldMkLst>
        <pc:spChg chg="mod">
          <ac:chgData name="Mari Solheim" userId="63d66053-10ca-4101-862b-3a75294f475c" providerId="ADAL" clId="{73243DCC-A34D-4E8B-AD13-410483E3DC5D}" dt="2024-06-24T09:05:27.494" v="4" actId="20577"/>
          <ac:spMkLst>
            <pc:docMk/>
            <pc:sldMk cId="810113632" sldId="313"/>
            <ac:spMk id="6" creationId="{22901F04-F96B-47CA-A40A-2544A47ABE1F}"/>
          </ac:spMkLst>
        </pc:spChg>
      </pc:sldChg>
      <pc:sldChg chg="add del">
        <pc:chgData name="Mari Solheim" userId="63d66053-10ca-4101-862b-3a75294f475c" providerId="ADAL" clId="{73243DCC-A34D-4E8B-AD13-410483E3DC5D}" dt="2024-06-24T09:01:36.307" v="2" actId="2890"/>
        <pc:sldMkLst>
          <pc:docMk/>
          <pc:sldMk cId="4174715079" sldId="315"/>
        </pc:sldMkLst>
      </pc:sldChg>
    </pc:docChg>
  </pc:docChgLst>
  <pc:docChgLst>
    <pc:chgData name="Helene Moe Slinning" userId="S::hs264@kirken.no::e9f21f83-8fbf-4388-b286-e04fb5ec3b7f" providerId="AD" clId="Web-{7AD85144-D371-4008-B2F4-3EF020237498}"/>
    <pc:docChg chg="modSld">
      <pc:chgData name="Helene Moe Slinning" userId="S::hs264@kirken.no::e9f21f83-8fbf-4388-b286-e04fb5ec3b7f" providerId="AD" clId="Web-{7AD85144-D371-4008-B2F4-3EF020237498}" dt="2023-03-29T15:58:30.168" v="21" actId="20577"/>
      <pc:docMkLst>
        <pc:docMk/>
      </pc:docMkLst>
      <pc:sldChg chg="modSp">
        <pc:chgData name="Helene Moe Slinning" userId="S::hs264@kirken.no::e9f21f83-8fbf-4388-b286-e04fb5ec3b7f" providerId="AD" clId="Web-{7AD85144-D371-4008-B2F4-3EF020237498}" dt="2023-03-29T15:57:40.355" v="6" actId="20577"/>
        <pc:sldMkLst>
          <pc:docMk/>
          <pc:sldMk cId="1255152297" sldId="283"/>
        </pc:sldMkLst>
        <pc:spChg chg="mod">
          <ac:chgData name="Helene Moe Slinning" userId="S::hs264@kirken.no::e9f21f83-8fbf-4388-b286-e04fb5ec3b7f" providerId="AD" clId="Web-{7AD85144-D371-4008-B2F4-3EF020237498}" dt="2023-03-29T15:57:40.355" v="6" actId="20577"/>
          <ac:spMkLst>
            <pc:docMk/>
            <pc:sldMk cId="1255152297" sldId="283"/>
            <ac:spMk id="62" creationId="{B413E6DB-5DD8-48AF-8207-C8188AFEBD0E}"/>
          </ac:spMkLst>
        </pc:spChg>
      </pc:sldChg>
      <pc:sldChg chg="modSp">
        <pc:chgData name="Helene Moe Slinning" userId="S::hs264@kirken.no::e9f21f83-8fbf-4388-b286-e04fb5ec3b7f" providerId="AD" clId="Web-{7AD85144-D371-4008-B2F4-3EF020237498}" dt="2023-03-29T15:58:30.168" v="21" actId="20577"/>
        <pc:sldMkLst>
          <pc:docMk/>
          <pc:sldMk cId="2003988747" sldId="308"/>
        </pc:sldMkLst>
        <pc:spChg chg="mod">
          <ac:chgData name="Helene Moe Slinning" userId="S::hs264@kirken.no::e9f21f83-8fbf-4388-b286-e04fb5ec3b7f" providerId="AD" clId="Web-{7AD85144-D371-4008-B2F4-3EF020237498}" dt="2023-03-29T15:58:30.168" v="21" actId="20577"/>
          <ac:spMkLst>
            <pc:docMk/>
            <pc:sldMk cId="2003988747" sldId="308"/>
            <ac:spMk id="6" creationId="{22901F04-F96B-47CA-A40A-2544A47ABE1F}"/>
          </ac:spMkLst>
        </pc:spChg>
      </pc:sldChg>
      <pc:sldChg chg="modSp">
        <pc:chgData name="Helene Moe Slinning" userId="S::hs264@kirken.no::e9f21f83-8fbf-4388-b286-e04fb5ec3b7f" providerId="AD" clId="Web-{7AD85144-D371-4008-B2F4-3EF020237498}" dt="2023-03-29T15:57:30.418" v="5" actId="20577"/>
        <pc:sldMkLst>
          <pc:docMk/>
          <pc:sldMk cId="2198482199" sldId="310"/>
        </pc:sldMkLst>
        <pc:spChg chg="mod">
          <ac:chgData name="Helene Moe Slinning" userId="S::hs264@kirken.no::e9f21f83-8fbf-4388-b286-e04fb5ec3b7f" providerId="AD" clId="Web-{7AD85144-D371-4008-B2F4-3EF020237498}" dt="2023-03-29T15:57:30.418" v="5" actId="20577"/>
          <ac:spMkLst>
            <pc:docMk/>
            <pc:sldMk cId="2198482199" sldId="310"/>
            <ac:spMk id="6" creationId="{4BEC6117-05D0-DC2B-C9B9-62B2691BB9E9}"/>
          </ac:spMkLst>
        </pc:spChg>
      </pc:sldChg>
    </pc:docChg>
  </pc:docChgLst>
  <pc:docChgLst>
    <pc:chgData name="Mari Solheim" userId="S::ms769@kirken.no::63d66053-10ca-4101-862b-3a75294f475c" providerId="AD" clId="Web-{C1C54A7B-C1A3-DAB4-D763-3C131D2B9340}"/>
    <pc:docChg chg="modSld">
      <pc:chgData name="Mari Solheim" userId="S::ms769@kirken.no::63d66053-10ca-4101-862b-3a75294f475c" providerId="AD" clId="Web-{C1C54A7B-C1A3-DAB4-D763-3C131D2B9340}" dt="2024-06-24T08:50:40.579" v="19" actId="20577"/>
      <pc:docMkLst>
        <pc:docMk/>
      </pc:docMkLst>
      <pc:sldChg chg="modSp">
        <pc:chgData name="Mari Solheim" userId="S::ms769@kirken.no::63d66053-10ca-4101-862b-3a75294f475c" providerId="AD" clId="Web-{C1C54A7B-C1A3-DAB4-D763-3C131D2B9340}" dt="2024-06-24T08:50:25.360" v="14" actId="20577"/>
        <pc:sldMkLst>
          <pc:docMk/>
          <pc:sldMk cId="3837686570" sldId="256"/>
        </pc:sldMkLst>
        <pc:spChg chg="mod">
          <ac:chgData name="Mari Solheim" userId="S::ms769@kirken.no::63d66053-10ca-4101-862b-3a75294f475c" providerId="AD" clId="Web-{C1C54A7B-C1A3-DAB4-D763-3C131D2B9340}" dt="2024-06-24T08:50:25.360" v="14" actId="20577"/>
          <ac:spMkLst>
            <pc:docMk/>
            <pc:sldMk cId="3837686570" sldId="256"/>
            <ac:spMk id="2" creationId="{E7FB95CE-48B2-4D59-A230-8EFEE039B536}"/>
          </ac:spMkLst>
        </pc:spChg>
      </pc:sldChg>
      <pc:sldChg chg="modSp">
        <pc:chgData name="Mari Solheim" userId="S::ms769@kirken.no::63d66053-10ca-4101-862b-3a75294f475c" providerId="AD" clId="Web-{C1C54A7B-C1A3-DAB4-D763-3C131D2B9340}" dt="2024-06-24T08:50:40.579" v="19" actId="20577"/>
        <pc:sldMkLst>
          <pc:docMk/>
          <pc:sldMk cId="1659572945" sldId="312"/>
        </pc:sldMkLst>
        <pc:spChg chg="mod">
          <ac:chgData name="Mari Solheim" userId="S::ms769@kirken.no::63d66053-10ca-4101-862b-3a75294f475c" providerId="AD" clId="Web-{C1C54A7B-C1A3-DAB4-D763-3C131D2B9340}" dt="2024-06-24T08:50:40.579" v="19" actId="20577"/>
          <ac:spMkLst>
            <pc:docMk/>
            <pc:sldMk cId="1659572945" sldId="312"/>
            <ac:spMk id="2" creationId="{323520E4-2A3D-FC44-4E03-A5B4E298870A}"/>
          </ac:spMkLst>
        </pc:spChg>
      </pc:sldChg>
    </pc:docChg>
  </pc:docChgLst>
  <pc:docChgLst>
    <pc:chgData name="Mari Solheim" userId="S::ms769@kirken.no::63d66053-10ca-4101-862b-3a75294f475c" providerId="AD" clId="Web-{A1F4C477-C24D-31DC-3EE9-A879AFBD8817}"/>
    <pc:docChg chg="addSld delSld modSld">
      <pc:chgData name="Mari Solheim" userId="S::ms769@kirken.no::63d66053-10ca-4101-862b-3a75294f475c" providerId="AD" clId="Web-{A1F4C477-C24D-31DC-3EE9-A879AFBD8817}" dt="2024-06-24T08:42:49.063" v="1469" actId="20577"/>
      <pc:docMkLst>
        <pc:docMk/>
      </pc:docMkLst>
      <pc:sldChg chg="modSp">
        <pc:chgData name="Mari Solheim" userId="S::ms769@kirken.no::63d66053-10ca-4101-862b-3a75294f475c" providerId="AD" clId="Web-{A1F4C477-C24D-31DC-3EE9-A879AFBD8817}" dt="2024-06-24T08:09:22.779" v="531" actId="20577"/>
        <pc:sldMkLst>
          <pc:docMk/>
          <pc:sldMk cId="1255152297" sldId="283"/>
        </pc:sldMkLst>
        <pc:spChg chg="mod">
          <ac:chgData name="Mari Solheim" userId="S::ms769@kirken.no::63d66053-10ca-4101-862b-3a75294f475c" providerId="AD" clId="Web-{A1F4C477-C24D-31DC-3EE9-A879AFBD8817}" dt="2024-06-24T08:05:47.152" v="427" actId="20577"/>
          <ac:spMkLst>
            <pc:docMk/>
            <pc:sldMk cId="1255152297" sldId="283"/>
            <ac:spMk id="2" creationId="{AC3932A3-9694-486E-A7A9-F3186C6F8636}"/>
          </ac:spMkLst>
        </pc:spChg>
        <pc:spChg chg="mod">
          <ac:chgData name="Mari Solheim" userId="S::ms769@kirken.no::63d66053-10ca-4101-862b-3a75294f475c" providerId="AD" clId="Web-{A1F4C477-C24D-31DC-3EE9-A879AFBD8817}" dt="2024-06-24T08:09:22.779" v="531" actId="20577"/>
          <ac:spMkLst>
            <pc:docMk/>
            <pc:sldMk cId="1255152297" sldId="283"/>
            <ac:spMk id="62" creationId="{B413E6DB-5DD8-48AF-8207-C8188AFEBD0E}"/>
          </ac:spMkLst>
        </pc:spChg>
      </pc:sldChg>
      <pc:sldChg chg="modSp">
        <pc:chgData name="Mari Solheim" userId="S::ms769@kirken.no::63d66053-10ca-4101-862b-3a75294f475c" providerId="AD" clId="Web-{A1F4C477-C24D-31DC-3EE9-A879AFBD8817}" dt="2024-06-24T07:53:42.880" v="85" actId="20577"/>
        <pc:sldMkLst>
          <pc:docMk/>
          <pc:sldMk cId="2475969201" sldId="288"/>
        </pc:sldMkLst>
        <pc:spChg chg="mod">
          <ac:chgData name="Mari Solheim" userId="S::ms769@kirken.no::63d66053-10ca-4101-862b-3a75294f475c" providerId="AD" clId="Web-{A1F4C477-C24D-31DC-3EE9-A879AFBD8817}" dt="2024-06-24T07:53:42.880" v="85" actId="20577"/>
          <ac:spMkLst>
            <pc:docMk/>
            <pc:sldMk cId="2475969201" sldId="288"/>
            <ac:spMk id="4" creationId="{706C33F4-231B-4359-BE03-12D5223BBABC}"/>
          </ac:spMkLst>
        </pc:spChg>
      </pc:sldChg>
      <pc:sldChg chg="modSp mod modClrScheme chgLayout">
        <pc:chgData name="Mari Solheim" userId="S::ms769@kirken.no::63d66053-10ca-4101-862b-3a75294f475c" providerId="AD" clId="Web-{A1F4C477-C24D-31DC-3EE9-A879AFBD8817}" dt="2024-06-24T08:41:08.843" v="1417" actId="20577"/>
        <pc:sldMkLst>
          <pc:docMk/>
          <pc:sldMk cId="891381724" sldId="289"/>
        </pc:sldMkLst>
        <pc:spChg chg="mod ord">
          <ac:chgData name="Mari Solheim" userId="S::ms769@kirken.no::63d66053-10ca-4101-862b-3a75294f475c" providerId="AD" clId="Web-{A1F4C477-C24D-31DC-3EE9-A879AFBD8817}" dt="2024-06-24T08:41:08.843" v="1417" actId="20577"/>
          <ac:spMkLst>
            <pc:docMk/>
            <pc:sldMk cId="891381724" sldId="289"/>
            <ac:spMk id="3" creationId="{89DBC739-2C70-47F2-9A64-1AC1B74B2FDC}"/>
          </ac:spMkLst>
        </pc:spChg>
        <pc:spChg chg="mod">
          <ac:chgData name="Mari Solheim" userId="S::ms769@kirken.no::63d66053-10ca-4101-862b-3a75294f475c" providerId="AD" clId="Web-{A1F4C477-C24D-31DC-3EE9-A879AFBD8817}" dt="2024-06-24T08:37:24.201" v="1350"/>
          <ac:spMkLst>
            <pc:docMk/>
            <pc:sldMk cId="891381724" sldId="289"/>
            <ac:spMk id="4" creationId="{C086BB0E-F033-460C-B105-583760AD8D8B}"/>
          </ac:spMkLst>
        </pc:spChg>
        <pc:picChg chg="mod">
          <ac:chgData name="Mari Solheim" userId="S::ms769@kirken.no::63d66053-10ca-4101-862b-3a75294f475c" providerId="AD" clId="Web-{A1F4C477-C24D-31DC-3EE9-A879AFBD8817}" dt="2024-06-24T08:37:24.201" v="1350"/>
          <ac:picMkLst>
            <pc:docMk/>
            <pc:sldMk cId="891381724" sldId="289"/>
            <ac:picMk id="4100" creationId="{D2125D81-8E3C-4685-9BFC-EB013801D381}"/>
          </ac:picMkLst>
        </pc:picChg>
      </pc:sldChg>
      <pc:sldChg chg="modSp">
        <pc:chgData name="Mari Solheim" userId="S::ms769@kirken.no::63d66053-10ca-4101-862b-3a75294f475c" providerId="AD" clId="Web-{A1F4C477-C24D-31DC-3EE9-A879AFBD8817}" dt="2024-06-24T08:00:49.493" v="330" actId="20577"/>
        <pc:sldMkLst>
          <pc:docMk/>
          <pc:sldMk cId="3447269096" sldId="297"/>
        </pc:sldMkLst>
        <pc:spChg chg="mod">
          <ac:chgData name="Mari Solheim" userId="S::ms769@kirken.no::63d66053-10ca-4101-862b-3a75294f475c" providerId="AD" clId="Web-{A1F4C477-C24D-31DC-3EE9-A879AFBD8817}" dt="2024-06-24T07:57:24.695" v="192" actId="20577"/>
          <ac:spMkLst>
            <pc:docMk/>
            <pc:sldMk cId="3447269096" sldId="297"/>
            <ac:spMk id="2" creationId="{F1DD6B1B-543D-4F24-BAFC-64DEF4FDA120}"/>
          </ac:spMkLst>
        </pc:spChg>
        <pc:spChg chg="mod">
          <ac:chgData name="Mari Solheim" userId="S::ms769@kirken.no::63d66053-10ca-4101-862b-3a75294f475c" providerId="AD" clId="Web-{A1F4C477-C24D-31DC-3EE9-A879AFBD8817}" dt="2024-06-24T08:00:49.493" v="330" actId="20577"/>
          <ac:spMkLst>
            <pc:docMk/>
            <pc:sldMk cId="3447269096" sldId="297"/>
            <ac:spMk id="3" creationId="{A1FE58D5-253C-4480-AB1E-F6C5333C0A8A}"/>
          </ac:spMkLst>
        </pc:spChg>
      </pc:sldChg>
      <pc:sldChg chg="del">
        <pc:chgData name="Mari Solheim" userId="S::ms769@kirken.no::63d66053-10ca-4101-862b-3a75294f475c" providerId="AD" clId="Web-{A1F4C477-C24D-31DC-3EE9-A879AFBD8817}" dt="2024-06-24T08:40:19.562" v="1411"/>
        <pc:sldMkLst>
          <pc:docMk/>
          <pc:sldMk cId="801972951" sldId="304"/>
        </pc:sldMkLst>
      </pc:sldChg>
      <pc:sldChg chg="modSp mod modClrScheme chgLayout">
        <pc:chgData name="Mari Solheim" userId="S::ms769@kirken.no::63d66053-10ca-4101-862b-3a75294f475c" providerId="AD" clId="Web-{A1F4C477-C24D-31DC-3EE9-A879AFBD8817}" dt="2024-06-24T08:37:15.873" v="1349" actId="20577"/>
        <pc:sldMkLst>
          <pc:docMk/>
          <pc:sldMk cId="3081204221" sldId="306"/>
        </pc:sldMkLst>
        <pc:spChg chg="mod">
          <ac:chgData name="Mari Solheim" userId="S::ms769@kirken.no::63d66053-10ca-4101-862b-3a75294f475c" providerId="AD" clId="Web-{A1F4C477-C24D-31DC-3EE9-A879AFBD8817}" dt="2024-06-24T08:33:08.730" v="1210" actId="20577"/>
          <ac:spMkLst>
            <pc:docMk/>
            <pc:sldMk cId="3081204221" sldId="306"/>
            <ac:spMk id="2" creationId="{CBE2A076-287D-4208-8C4A-A9E5089E7351}"/>
          </ac:spMkLst>
        </pc:spChg>
        <pc:spChg chg="mod">
          <ac:chgData name="Mari Solheim" userId="S::ms769@kirken.no::63d66053-10ca-4101-862b-3a75294f475c" providerId="AD" clId="Web-{A1F4C477-C24D-31DC-3EE9-A879AFBD8817}" dt="2024-06-24T08:37:15.873" v="1349" actId="20577"/>
          <ac:spMkLst>
            <pc:docMk/>
            <pc:sldMk cId="3081204221" sldId="306"/>
            <ac:spMk id="4" creationId="{0105E17B-B9B7-418D-A297-7F41F73AA0AB}"/>
          </ac:spMkLst>
        </pc:spChg>
        <pc:picChg chg="mod ord">
          <ac:chgData name="Mari Solheim" userId="S::ms769@kirken.no::63d66053-10ca-4101-862b-3a75294f475c" providerId="AD" clId="Web-{A1F4C477-C24D-31DC-3EE9-A879AFBD8817}" dt="2024-06-24T08:32:54.011" v="1208"/>
          <ac:picMkLst>
            <pc:docMk/>
            <pc:sldMk cId="3081204221" sldId="306"/>
            <ac:picMk id="3076" creationId="{A7115E43-9C23-44D9-B211-CF09A5855951}"/>
          </ac:picMkLst>
        </pc:picChg>
      </pc:sldChg>
      <pc:sldChg chg="modSp">
        <pc:chgData name="Mari Solheim" userId="S::ms769@kirken.no::63d66053-10ca-4101-862b-3a75294f475c" providerId="AD" clId="Web-{A1F4C477-C24D-31DC-3EE9-A879AFBD8817}" dt="2024-06-24T08:21:03.958" v="800" actId="20577"/>
        <pc:sldMkLst>
          <pc:docMk/>
          <pc:sldMk cId="2003988747" sldId="308"/>
        </pc:sldMkLst>
        <pc:spChg chg="mod">
          <ac:chgData name="Mari Solheim" userId="S::ms769@kirken.no::63d66053-10ca-4101-862b-3a75294f475c" providerId="AD" clId="Web-{A1F4C477-C24D-31DC-3EE9-A879AFBD8817}" dt="2024-06-24T08:17:07.393" v="751" actId="20577"/>
          <ac:spMkLst>
            <pc:docMk/>
            <pc:sldMk cId="2003988747" sldId="308"/>
            <ac:spMk id="5" creationId="{DBC3E6D6-82B0-49D0-BD09-633A4DB45686}"/>
          </ac:spMkLst>
        </pc:spChg>
        <pc:spChg chg="mod">
          <ac:chgData name="Mari Solheim" userId="S::ms769@kirken.no::63d66053-10ca-4101-862b-3a75294f475c" providerId="AD" clId="Web-{A1F4C477-C24D-31DC-3EE9-A879AFBD8817}" dt="2024-06-24T08:21:03.958" v="800" actId="20577"/>
          <ac:spMkLst>
            <pc:docMk/>
            <pc:sldMk cId="2003988747" sldId="308"/>
            <ac:spMk id="6" creationId="{22901F04-F96B-47CA-A40A-2544A47ABE1F}"/>
          </ac:spMkLst>
        </pc:spChg>
      </pc:sldChg>
      <pc:sldChg chg="modSp">
        <pc:chgData name="Mari Solheim" userId="S::ms769@kirken.no::63d66053-10ca-4101-862b-3a75294f475c" providerId="AD" clId="Web-{A1F4C477-C24D-31DC-3EE9-A879AFBD8817}" dt="2024-06-24T08:24:04.459" v="890" actId="20577"/>
        <pc:sldMkLst>
          <pc:docMk/>
          <pc:sldMk cId="2226661522" sldId="309"/>
        </pc:sldMkLst>
        <pc:spChg chg="mod">
          <ac:chgData name="Mari Solheim" userId="S::ms769@kirken.no::63d66053-10ca-4101-862b-3a75294f475c" providerId="AD" clId="Web-{A1F4C477-C24D-31DC-3EE9-A879AFBD8817}" dt="2024-06-24T08:21:40.927" v="810" actId="20577"/>
          <ac:spMkLst>
            <pc:docMk/>
            <pc:sldMk cId="2226661522" sldId="309"/>
            <ac:spMk id="2" creationId="{1F9A024F-10C1-4725-9777-56FFA1AC68D9}"/>
          </ac:spMkLst>
        </pc:spChg>
        <pc:spChg chg="mod">
          <ac:chgData name="Mari Solheim" userId="S::ms769@kirken.no::63d66053-10ca-4101-862b-3a75294f475c" providerId="AD" clId="Web-{A1F4C477-C24D-31DC-3EE9-A879AFBD8817}" dt="2024-06-24T08:24:04.459" v="890" actId="20577"/>
          <ac:spMkLst>
            <pc:docMk/>
            <pc:sldMk cId="2226661522" sldId="309"/>
            <ac:spMk id="3" creationId="{56B13A92-203A-4D32-B131-89F77B3D9DC0}"/>
          </ac:spMkLst>
        </pc:spChg>
      </pc:sldChg>
      <pc:sldChg chg="modSp">
        <pc:chgData name="Mari Solheim" userId="S::ms769@kirken.no::63d66053-10ca-4101-862b-3a75294f475c" providerId="AD" clId="Web-{A1F4C477-C24D-31DC-3EE9-A879AFBD8817}" dt="2024-06-24T08:05:13.496" v="424" actId="20577"/>
        <pc:sldMkLst>
          <pc:docMk/>
          <pc:sldMk cId="2198482199" sldId="310"/>
        </pc:sldMkLst>
        <pc:spChg chg="mod">
          <ac:chgData name="Mari Solheim" userId="S::ms769@kirken.no::63d66053-10ca-4101-862b-3a75294f475c" providerId="AD" clId="Web-{A1F4C477-C24D-31DC-3EE9-A879AFBD8817}" dt="2024-06-24T08:02:28.713" v="341" actId="20577"/>
          <ac:spMkLst>
            <pc:docMk/>
            <pc:sldMk cId="2198482199" sldId="310"/>
            <ac:spMk id="2" creationId="{5FB45E9C-E1F0-A37C-028C-AA644A7A7D4E}"/>
          </ac:spMkLst>
        </pc:spChg>
        <pc:spChg chg="mod">
          <ac:chgData name="Mari Solheim" userId="S::ms769@kirken.no::63d66053-10ca-4101-862b-3a75294f475c" providerId="AD" clId="Web-{A1F4C477-C24D-31DC-3EE9-A879AFBD8817}" dt="2024-06-24T08:05:13.496" v="424" actId="20577"/>
          <ac:spMkLst>
            <pc:docMk/>
            <pc:sldMk cId="2198482199" sldId="310"/>
            <ac:spMk id="6" creationId="{4BEC6117-05D0-DC2B-C9B9-62B2691BB9E9}"/>
          </ac:spMkLst>
        </pc:spChg>
      </pc:sldChg>
      <pc:sldChg chg="delSp modSp mod modClrScheme chgLayout">
        <pc:chgData name="Mari Solheim" userId="S::ms769@kirken.no::63d66053-10ca-4101-862b-3a75294f475c" providerId="AD" clId="Web-{A1F4C477-C24D-31DC-3EE9-A879AFBD8817}" dt="2024-06-24T08:32:34.214" v="1207" actId="20577"/>
        <pc:sldMkLst>
          <pc:docMk/>
          <pc:sldMk cId="2851263918" sldId="311"/>
        </pc:sldMkLst>
        <pc:spChg chg="mod">
          <ac:chgData name="Mari Solheim" userId="S::ms769@kirken.no::63d66053-10ca-4101-862b-3a75294f475c" providerId="AD" clId="Web-{A1F4C477-C24D-31DC-3EE9-A879AFBD8817}" dt="2024-06-24T08:32:32.042" v="1206" actId="20577"/>
          <ac:spMkLst>
            <pc:docMk/>
            <pc:sldMk cId="2851263918" sldId="311"/>
            <ac:spMk id="5" creationId="{627C60CD-72AB-66D0-7F99-9AB0167C7B55}"/>
          </ac:spMkLst>
        </pc:spChg>
        <pc:spChg chg="mod ord">
          <ac:chgData name="Mari Solheim" userId="S::ms769@kirken.no::63d66053-10ca-4101-862b-3a75294f475c" providerId="AD" clId="Web-{A1F4C477-C24D-31DC-3EE9-A879AFBD8817}" dt="2024-06-24T08:32:34.214" v="1207" actId="20577"/>
          <ac:spMkLst>
            <pc:docMk/>
            <pc:sldMk cId="2851263918" sldId="311"/>
            <ac:spMk id="7" creationId="{714E2FF0-D5FC-9FB7-57E9-2E0A63E01668}"/>
          </ac:spMkLst>
        </pc:spChg>
        <pc:picChg chg="del">
          <ac:chgData name="Mari Solheim" userId="S::ms769@kirken.no::63d66053-10ca-4101-862b-3a75294f475c" providerId="AD" clId="Web-{A1F4C477-C24D-31DC-3EE9-A879AFBD8817}" dt="2024-06-24T08:31:01.369" v="1193"/>
          <ac:picMkLst>
            <pc:docMk/>
            <pc:sldMk cId="2851263918" sldId="311"/>
            <ac:picMk id="6" creationId="{E294D232-C439-F5C7-47F8-DA77D13D89C3}"/>
          </ac:picMkLst>
        </pc:picChg>
        <pc:picChg chg="mod">
          <ac:chgData name="Mari Solheim" userId="S::ms769@kirken.no::63d66053-10ca-4101-862b-3a75294f475c" providerId="AD" clId="Web-{A1F4C477-C24D-31DC-3EE9-A879AFBD8817}" dt="2024-06-24T08:31:12.526" v="1194"/>
          <ac:picMkLst>
            <pc:docMk/>
            <pc:sldMk cId="2851263918" sldId="311"/>
            <ac:picMk id="8" creationId="{911985D4-C6D5-C4FE-5AF2-AD818794C0C9}"/>
          </ac:picMkLst>
        </pc:picChg>
      </pc:sldChg>
      <pc:sldChg chg="delSp modSp new mod modClrScheme chgLayout">
        <pc:chgData name="Mari Solheim" userId="S::ms769@kirken.no::63d66053-10ca-4101-862b-3a75294f475c" providerId="AD" clId="Web-{A1F4C477-C24D-31DC-3EE9-A879AFBD8817}" dt="2024-06-24T07:49:39.940" v="65" actId="20577"/>
        <pc:sldMkLst>
          <pc:docMk/>
          <pc:sldMk cId="1659572945" sldId="312"/>
        </pc:sldMkLst>
        <pc:spChg chg="mod ord">
          <ac:chgData name="Mari Solheim" userId="S::ms769@kirken.no::63d66053-10ca-4101-862b-3a75294f475c" providerId="AD" clId="Web-{A1F4C477-C24D-31DC-3EE9-A879AFBD8817}" dt="2024-06-24T07:49:39.940" v="65" actId="20577"/>
          <ac:spMkLst>
            <pc:docMk/>
            <pc:sldMk cId="1659572945" sldId="312"/>
            <ac:spMk id="2" creationId="{323520E4-2A3D-FC44-4E03-A5B4E298870A}"/>
          </ac:spMkLst>
        </pc:spChg>
        <pc:spChg chg="del">
          <ac:chgData name="Mari Solheim" userId="S::ms769@kirken.no::63d66053-10ca-4101-862b-3a75294f475c" providerId="AD" clId="Web-{A1F4C477-C24D-31DC-3EE9-A879AFBD8817}" dt="2024-06-24T07:47:22.002" v="2"/>
          <ac:spMkLst>
            <pc:docMk/>
            <pc:sldMk cId="1659572945" sldId="312"/>
            <ac:spMk id="3" creationId="{16250B73-C539-5FB3-B653-31F821DE430E}"/>
          </ac:spMkLst>
        </pc:spChg>
        <pc:spChg chg="mod ord">
          <ac:chgData name="Mari Solheim" userId="S::ms769@kirken.no::63d66053-10ca-4101-862b-3a75294f475c" providerId="AD" clId="Web-{A1F4C477-C24D-31DC-3EE9-A879AFBD8817}" dt="2024-06-24T07:48:38.440" v="48" actId="20577"/>
          <ac:spMkLst>
            <pc:docMk/>
            <pc:sldMk cId="1659572945" sldId="312"/>
            <ac:spMk id="4" creationId="{71673301-5792-EA4F-31B3-9C240CF8D376}"/>
          </ac:spMkLst>
        </pc:spChg>
      </pc:sldChg>
      <pc:sldChg chg="modSp add replId">
        <pc:chgData name="Mari Solheim" userId="S::ms769@kirken.no::63d66053-10ca-4101-862b-3a75294f475c" providerId="AD" clId="Web-{A1F4C477-C24D-31DC-3EE9-A879AFBD8817}" dt="2024-06-24T08:20:57.942" v="799" actId="20577"/>
        <pc:sldMkLst>
          <pc:docMk/>
          <pc:sldMk cId="810113632" sldId="313"/>
        </pc:sldMkLst>
        <pc:spChg chg="mod">
          <ac:chgData name="Mari Solheim" userId="S::ms769@kirken.no::63d66053-10ca-4101-862b-3a75294f475c" providerId="AD" clId="Web-{A1F4C477-C24D-31DC-3EE9-A879AFBD8817}" dt="2024-06-24T08:20:57.942" v="799" actId="20577"/>
          <ac:spMkLst>
            <pc:docMk/>
            <pc:sldMk cId="810113632" sldId="313"/>
            <ac:spMk id="6" creationId="{22901F04-F96B-47CA-A40A-2544A47ABE1F}"/>
          </ac:spMkLst>
        </pc:spChg>
      </pc:sldChg>
      <pc:sldChg chg="delSp modSp new mod modClrScheme chgLayout">
        <pc:chgData name="Mari Solheim" userId="S::ms769@kirken.no::63d66053-10ca-4101-862b-3a75294f475c" providerId="AD" clId="Web-{A1F4C477-C24D-31DC-3EE9-A879AFBD8817}" dt="2024-06-24T08:42:49.063" v="1469" actId="20577"/>
        <pc:sldMkLst>
          <pc:docMk/>
          <pc:sldMk cId="2431503674" sldId="314"/>
        </pc:sldMkLst>
        <pc:spChg chg="mod ord">
          <ac:chgData name="Mari Solheim" userId="S::ms769@kirken.no::63d66053-10ca-4101-862b-3a75294f475c" providerId="AD" clId="Web-{A1F4C477-C24D-31DC-3EE9-A879AFBD8817}" dt="2024-06-24T08:42:49.063" v="1469" actId="20577"/>
          <ac:spMkLst>
            <pc:docMk/>
            <pc:sldMk cId="2431503674" sldId="314"/>
            <ac:spMk id="2" creationId="{13B0BEC4-14C7-C39D-1127-77CCCADB9537}"/>
          </ac:spMkLst>
        </pc:spChg>
        <pc:spChg chg="mod ord">
          <ac:chgData name="Mari Solheim" userId="S::ms769@kirken.no::63d66053-10ca-4101-862b-3a75294f475c" providerId="AD" clId="Web-{A1F4C477-C24D-31DC-3EE9-A879AFBD8817}" dt="2024-06-24T08:41:52.250" v="1467" actId="20577"/>
          <ac:spMkLst>
            <pc:docMk/>
            <pc:sldMk cId="2431503674" sldId="314"/>
            <ac:spMk id="3" creationId="{FBDE2F72-9E4E-CC72-0A58-26012D39B6D2}"/>
          </ac:spMkLst>
        </pc:spChg>
        <pc:spChg chg="del">
          <ac:chgData name="Mari Solheim" userId="S::ms769@kirken.no::63d66053-10ca-4101-862b-3a75294f475c" providerId="AD" clId="Web-{A1F4C477-C24D-31DC-3EE9-A879AFBD8817}" dt="2024-06-24T08:41:22.140" v="1419"/>
          <ac:spMkLst>
            <pc:docMk/>
            <pc:sldMk cId="2431503674" sldId="314"/>
            <ac:spMk id="4" creationId="{DB0A6700-E678-30A0-C7E0-8BC18A5C6CBE}"/>
          </ac:spMkLst>
        </pc:spChg>
      </pc:sldChg>
    </pc:docChg>
  </pc:docChgLst>
  <pc:docChgLst>
    <pc:chgData name="Kjetil Bondevik" userId="S::kb754@kirken.no::e3141653-affe-487c-8887-77f2ad77b7d6" providerId="AD" clId="Web-{FBBFC8D8-F0B4-4DCE-A201-966876294DAF}"/>
    <pc:docChg chg="modSld">
      <pc:chgData name="Kjetil Bondevik" userId="S::kb754@kirken.no::e3141653-affe-487c-8887-77f2ad77b7d6" providerId="AD" clId="Web-{FBBFC8D8-F0B4-4DCE-A201-966876294DAF}" dt="2023-03-20T10:03:23.363" v="17" actId="20577"/>
      <pc:docMkLst>
        <pc:docMk/>
      </pc:docMkLst>
      <pc:sldChg chg="modSp">
        <pc:chgData name="Kjetil Bondevik" userId="S::kb754@kirken.no::e3141653-affe-487c-8887-77f2ad77b7d6" providerId="AD" clId="Web-{FBBFC8D8-F0B4-4DCE-A201-966876294DAF}" dt="2023-03-20T10:03:23.363" v="17" actId="20577"/>
        <pc:sldMkLst>
          <pc:docMk/>
          <pc:sldMk cId="801972951" sldId="304"/>
        </pc:sldMkLst>
        <pc:spChg chg="mod">
          <ac:chgData name="Kjetil Bondevik" userId="S::kb754@kirken.no::e3141653-affe-487c-8887-77f2ad77b7d6" providerId="AD" clId="Web-{FBBFC8D8-F0B4-4DCE-A201-966876294DAF}" dt="2023-03-20T10:03:23.363" v="17" actId="20577"/>
          <ac:spMkLst>
            <pc:docMk/>
            <pc:sldMk cId="801972951" sldId="304"/>
            <ac:spMk id="3" creationId="{59C2ADC0-67D0-44D4-9764-2378C598A4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42086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58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57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9373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9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989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6057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149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5747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27631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556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9200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3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9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1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2" orient="horz" pos="689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k20/overordnet-del/3.-prinsipper-for-skolens-praksis/3.1-et-inkluderende-laringsmiljo/?lang=nob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ssursbanken.kirken.no/nb-NO/trosopplaering/skole_og_barnehage/skole-kirke%20samarbeid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gress, himmel, utendørs, felt&#10;&#10;Automatisk generert beskrivelse">
            <a:extLst>
              <a:ext uri="{FF2B5EF4-FFF2-40B4-BE49-F238E27FC236}">
                <a16:creationId xmlns:a16="http://schemas.microsoft.com/office/drawing/2014/main" id="{106B6296-0694-4E9E-8829-FE50C838E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9842" r="-7" b="27684"/>
          <a:stretch/>
        </p:blipFill>
        <p:spPr>
          <a:xfrm>
            <a:off x="0" y="4069570"/>
            <a:ext cx="12191695" cy="3069523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7FB95CE-48B2-4D59-A230-8EFEE039B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600" dirty="0">
                <a:solidFill>
                  <a:srgbClr val="EBEBEB"/>
                </a:solidFill>
              </a:rPr>
              <a:t>Skole/kirke-samarbeid:</a:t>
            </a:r>
            <a:br>
              <a:rPr lang="nb-NO" sz="2600" dirty="0">
                <a:solidFill>
                  <a:srgbClr val="EBEBEB"/>
                </a:solidFill>
              </a:rPr>
            </a:br>
            <a:r>
              <a:rPr lang="nb-NO" sz="2600" dirty="0">
                <a:solidFill>
                  <a:srgbClr val="EBEBEB"/>
                </a:solidFill>
              </a:rPr>
              <a:t>Hvordan møte skolen og formalisere samarbeidet?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284A6567-56E6-4BA1-9B70-9040B75A5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b-NO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nb-NO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8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3520E4-2A3D-FC44-4E03-A5B4E298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I denne presentasjonen vil du få vite litt mer om skolen og få noen tips til hvordan man kan etablere gode skole/kirke-samarbeid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673301-5792-EA4F-31B3-9C240CF8D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nb-NO" sz="16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5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95E5A3-B5F9-4DC3-92C9-443383ED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Prinsipper for læring:</a:t>
            </a:r>
          </a:p>
        </p:txBody>
      </p:sp>
      <p:pic>
        <p:nvPicPr>
          <p:cNvPr id="5" name="Plassholder for innhold 5" descr="Et bilde som inneholder himmel, gress, utendørs, person&#10;&#10;Automatisk generert beskrivelse">
            <a:extLst>
              <a:ext uri="{FF2B5EF4-FFF2-40B4-BE49-F238E27FC236}">
                <a16:creationId xmlns:a16="http://schemas.microsoft.com/office/drawing/2014/main" id="{E7BEFE2A-9C09-4FC8-8966-3E497DF751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5" r="-1" b="-1"/>
          <a:stretch/>
        </p:blipFill>
        <p:spPr>
          <a:xfrm>
            <a:off x="623888" y="1385889"/>
            <a:ext cx="5292726" cy="4672012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6C33F4-231B-4359-BE03-12D5223BB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</a:pPr>
            <a:endParaRPr lang="nb-NO" sz="16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600" b="1" dirty="0"/>
              <a:t>I det som står om </a:t>
            </a: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inkluderende læringsmiljø</a:t>
            </a:r>
            <a:r>
              <a:rPr lang="nb-NO" sz="1600" b="1" dirty="0"/>
              <a:t> under prinsipper for skolens praksis, finner vi ett av mulighetsrommene for kirkens samarbeid med skolen:</a:t>
            </a:r>
            <a:endParaRPr lang="nb-NO" sz="1600" b="1" dirty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600" i="1" dirty="0"/>
              <a:t>“Ved å bruke varierte læringsarenaer kan skolen gi elevene praktiske og livsnære erfaringer som fremmer motivasjon og innsikt. Lokalmiljøet og samfunns-engasjement kan bidra positivt til skolen og elevens utvikling.” </a:t>
            </a:r>
            <a:endParaRPr lang="nb-NO" sz="1600" i="1" dirty="0"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16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47596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DD6B1B-543D-4F24-BAFC-64DEF4FD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402406"/>
            <a:ext cx="5292725" cy="868363"/>
          </a:xfrm>
        </p:spPr>
        <p:txBody>
          <a:bodyPr anchor="ctr">
            <a:noAutofit/>
          </a:bodyPr>
          <a:lstStyle/>
          <a:p>
            <a:r>
              <a:rPr lang="nb-NO" dirty="0"/>
              <a:t>Kunnskapsformidling, ikke forkynnelse</a:t>
            </a:r>
            <a:endParaRPr lang="nb-NO" dirty="0">
              <a:cs typeface="Arial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420D27C-C79A-4FE1-B4CF-E5DF105C9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4" r="21798" b="-1"/>
          <a:stretch/>
        </p:blipFill>
        <p:spPr bwMode="auto">
          <a:xfrm>
            <a:off x="6275388" y="10"/>
            <a:ext cx="591661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FE58D5-253C-4480-AB1E-F6C5333C0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7" y="1673481"/>
            <a:ext cx="5292725" cy="48513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dirty="0"/>
              <a:t>Et sentralt prinsipp i KRLE-faget (grunnskolen) og faget religion og etikk (videregående skole) er at religion skal presenteres på en </a:t>
            </a:r>
            <a:r>
              <a:rPr lang="nb-NO" b="1" dirty="0"/>
              <a:t>objektiv</a:t>
            </a:r>
            <a:r>
              <a:rPr lang="nb-NO" dirty="0"/>
              <a:t>, </a:t>
            </a:r>
            <a:r>
              <a:rPr lang="nb-NO" b="1" dirty="0"/>
              <a:t>kritisk</a:t>
            </a:r>
            <a:r>
              <a:rPr lang="nb-NO" dirty="0"/>
              <a:t> og </a:t>
            </a:r>
            <a:r>
              <a:rPr lang="nb-NO" b="1" dirty="0"/>
              <a:t>pluralistisk</a:t>
            </a:r>
            <a:r>
              <a:rPr lang="nb-NO" dirty="0"/>
              <a:t> måte</a:t>
            </a:r>
          </a:p>
          <a:p>
            <a:r>
              <a:rPr lang="nb-NO" dirty="0">
                <a:cs typeface="Arial"/>
              </a:rPr>
              <a:t>Skole/kirke-samarbeid skjer innenfor rammene av skolens læreplaner: Kirken kan tilby undervisning i ulike temaer og skolene kan velge å takke ja til slike tilbud</a:t>
            </a:r>
          </a:p>
          <a:p>
            <a:pPr>
              <a:buClr>
                <a:srgbClr val="8AD0D6"/>
              </a:buClr>
            </a:pPr>
            <a:r>
              <a:rPr lang="nb-NO" dirty="0"/>
              <a:t>Kirken kan undervise, men </a:t>
            </a:r>
            <a:r>
              <a:rPr lang="nb-NO" b="1" dirty="0"/>
              <a:t>når kirken møter skolen skal det ikke forkynnes</a:t>
            </a:r>
            <a:endParaRPr lang="nb-NO" b="1" dirty="0">
              <a:cs typeface="Arial"/>
            </a:endParaRPr>
          </a:p>
          <a:p>
            <a:r>
              <a:rPr lang="nb-NO" dirty="0"/>
              <a:t>Det er viktig at disse rammene er svært tydelige når et skole/kirke-samarbeid blir etablert</a:t>
            </a:r>
            <a:endParaRPr lang="nb-NO" dirty="0">
              <a:cs typeface="Arial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72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B45E9C-E1F0-A37C-028C-AA644A7A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Om ekskursjoner </a:t>
            </a:r>
            <a:endParaRPr lang="nb-NO" b="1" kern="1200">
              <a:latin typeface="+mj-lt"/>
              <a:cs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3C61939-D53E-A42D-71F9-91A6D5EB3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2333"/>
          <a:stretch/>
        </p:blipFill>
        <p:spPr bwMode="auto">
          <a:xfrm>
            <a:off x="6275388" y="10"/>
            <a:ext cx="591661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BEC6117-05D0-DC2B-C9B9-62B2691BB9E9}"/>
              </a:ext>
            </a:extLst>
          </p:cNvPr>
          <p:cNvSpPr txBox="1">
            <a:spLocks/>
          </p:cNvSpPr>
          <p:nvPr/>
        </p:nvSpPr>
        <p:spPr>
          <a:xfrm>
            <a:off x="623888" y="1385887"/>
            <a:ext cx="5292725" cy="48513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nb-NO" sz="1200" b="1" kern="1200" dirty="0">
                <a:latin typeface="+mn-lt"/>
                <a:ea typeface="+mn-ea"/>
                <a:cs typeface="+mn-cs"/>
              </a:rPr>
              <a:t>Når </a:t>
            </a:r>
            <a:r>
              <a:rPr lang="nb-NO" sz="1200" b="1" dirty="0"/>
              <a:t>kirken møter</a:t>
            </a:r>
            <a:r>
              <a:rPr lang="nb-NO" sz="1200" b="1" kern="1200" dirty="0">
                <a:latin typeface="+mn-lt"/>
                <a:ea typeface="+mn-ea"/>
                <a:cs typeface="+mn-cs"/>
              </a:rPr>
              <a:t> skolen </a:t>
            </a:r>
            <a:r>
              <a:rPr lang="nb-NO" sz="1200" b="1" dirty="0"/>
              <a:t>skjer dette ofte</a:t>
            </a:r>
            <a:r>
              <a:rPr lang="nb-NO" sz="1200" b="1" kern="1200" dirty="0">
                <a:latin typeface="+mn-lt"/>
                <a:ea typeface="+mn-ea"/>
                <a:cs typeface="+mn-cs"/>
              </a:rPr>
              <a:t> </a:t>
            </a:r>
            <a:r>
              <a:rPr lang="nb-NO" sz="1200" b="1" dirty="0"/>
              <a:t>gjennom at kirken blir en </a:t>
            </a:r>
            <a:r>
              <a:rPr lang="nb-NO" sz="1200" b="1" kern="1200" dirty="0">
                <a:latin typeface="+mn-lt"/>
                <a:ea typeface="+mn-ea"/>
                <a:cs typeface="+mn-cs"/>
              </a:rPr>
              <a:t>samarbeidspartner der </a:t>
            </a:r>
            <a:r>
              <a:rPr lang="nb-NO" sz="1200" b="1" dirty="0"/>
              <a:t>skolen </a:t>
            </a:r>
            <a:r>
              <a:rPr lang="nb-NO" sz="1200" b="1" kern="1200" dirty="0">
                <a:latin typeface="+mn-lt"/>
                <a:ea typeface="+mn-ea"/>
                <a:cs typeface="+mn-cs"/>
              </a:rPr>
              <a:t>kan ta med elevene på ekskursjon</a:t>
            </a:r>
            <a:r>
              <a:rPr lang="nb-NO" sz="1200" b="1" dirty="0"/>
              <a:t>:</a:t>
            </a:r>
            <a:endParaRPr lang="nb-NO" sz="1200" b="1" kern="1200" dirty="0">
              <a:latin typeface="+mn-lt"/>
              <a:cs typeface="Arial"/>
            </a:endParaRPr>
          </a:p>
          <a:p>
            <a:pPr marL="2286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kern="1200" dirty="0">
                <a:latin typeface="+mn-lt"/>
                <a:ea typeface="+mn-ea"/>
                <a:cs typeface="+mn-cs"/>
              </a:rPr>
              <a:t>Elever kan få snakke med mennesker som deltar i ulike religiøse eller livssynsbaserte grupper</a:t>
            </a:r>
            <a:endParaRPr lang="nb-NO" sz="1200" kern="1200" dirty="0">
              <a:latin typeface="+mn-lt"/>
              <a:cs typeface="Arial"/>
            </a:endParaRPr>
          </a:p>
          <a:p>
            <a:pPr marL="2286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kern="1200" dirty="0">
                <a:latin typeface="+mn-lt"/>
                <a:ea typeface="+mn-ea"/>
                <a:cs typeface="+mn-cs"/>
              </a:rPr>
              <a:t>Elevene får innblikk i </a:t>
            </a:r>
            <a:r>
              <a:rPr lang="nb-NO" sz="1200" dirty="0"/>
              <a:t>levd</a:t>
            </a:r>
            <a:r>
              <a:rPr lang="nb-NO" sz="1200" kern="1200" dirty="0">
                <a:latin typeface="+mn-lt"/>
                <a:ea typeface="+mn-ea"/>
                <a:cs typeface="+mn-cs"/>
              </a:rPr>
              <a:t> religion-perspektiv fra disse tradisjonene</a:t>
            </a:r>
            <a:endParaRPr lang="nb-NO" sz="1200" kern="1200" dirty="0">
              <a:latin typeface="+mn-lt"/>
              <a:cs typeface="Arial"/>
            </a:endParaRPr>
          </a:p>
          <a:p>
            <a:pPr marL="2286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kern="1200" dirty="0">
                <a:latin typeface="+mn-lt"/>
                <a:ea typeface="+mn-ea"/>
                <a:cs typeface="+mn-cs"/>
              </a:rPr>
              <a:t>Det er også mulig å få en representant fra en slik gruppe til skolen</a:t>
            </a:r>
            <a:endParaRPr lang="nb-NO" sz="1200" kern="1200" dirty="0">
              <a:latin typeface="+mn-lt"/>
              <a:cs typeface="Arial"/>
            </a:endParaRPr>
          </a:p>
          <a:p>
            <a:pPr marL="2286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kern="1200" dirty="0">
                <a:latin typeface="+mn-lt"/>
                <a:ea typeface="+mn-ea"/>
                <a:cs typeface="+mn-cs"/>
              </a:rPr>
              <a:t>Dette kan være både fysiske og digitale møtepunkt</a:t>
            </a:r>
            <a:endParaRPr lang="nb-NO" sz="1200" kern="1200" dirty="0">
              <a:latin typeface="+mn-lt"/>
              <a:cs typeface="Arial"/>
            </a:endParaRPr>
          </a:p>
          <a:p>
            <a:pPr marL="2286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kern="1200" dirty="0">
                <a:latin typeface="+mn-lt"/>
                <a:ea typeface="+mn-ea"/>
                <a:cs typeface="+mn-cs"/>
              </a:rPr>
              <a:t>Fysiske besøk til ekskursjonsmål har den fordelen at det faktisk øker elevens kunnskap om stedet de bor på og går på skole</a:t>
            </a:r>
            <a:endParaRPr lang="nb-NO" sz="1200" kern="1200" dirty="0">
              <a:latin typeface="+mn-lt"/>
              <a:cs typeface="Arial"/>
            </a:endParaRPr>
          </a:p>
          <a:p>
            <a:pPr marL="2286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kern="1200" dirty="0">
                <a:latin typeface="+mn-lt"/>
                <a:ea typeface="+mn-ea"/>
                <a:cs typeface="+mn-cs"/>
              </a:rPr>
              <a:t>Fysiske møter er også bedre egnet til å øve på å vise gjensidig respekt og toleranse</a:t>
            </a:r>
            <a:endParaRPr lang="nb-NO" sz="1200" kern="1200" dirty="0">
              <a:latin typeface="+mn-lt"/>
              <a:cs typeface="Arial"/>
            </a:endParaRPr>
          </a:p>
          <a:p>
            <a:pPr marL="2286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kern="1200" dirty="0">
                <a:latin typeface="+mn-lt"/>
                <a:ea typeface="+mn-ea"/>
                <a:cs typeface="+mn-cs"/>
              </a:rPr>
              <a:t>Hvis ekskursjonen oppleves som utøvelse eller tilslutning til en annen religion kan elever </a:t>
            </a:r>
            <a:r>
              <a:rPr lang="nb-NO" sz="1200" dirty="0"/>
              <a:t>(</a:t>
            </a:r>
            <a:r>
              <a:rPr lang="nb-NO" sz="1200" kern="1200" dirty="0">
                <a:latin typeface="+mn-lt"/>
                <a:ea typeface="+mn-ea"/>
                <a:cs typeface="+mn-cs"/>
              </a:rPr>
              <a:t>over 15 år</a:t>
            </a:r>
            <a:r>
              <a:rPr lang="nb-NO" sz="1200" dirty="0"/>
              <a:t>) eller</a:t>
            </a:r>
            <a:r>
              <a:rPr lang="nb-NO" sz="1200" kern="1200" dirty="0">
                <a:latin typeface="+mn-lt"/>
                <a:ea typeface="+mn-ea"/>
                <a:cs typeface="+mn-cs"/>
              </a:rPr>
              <a:t> foresatte be om fritak</a:t>
            </a:r>
            <a:endParaRPr lang="nb-NO" sz="1200" kern="1200" dirty="0">
              <a:latin typeface="+mn-lt"/>
              <a:cs typeface="Arial"/>
            </a:endParaRPr>
          </a:p>
          <a:p>
            <a:pPr marL="2286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kern="1200" dirty="0">
                <a:latin typeface="+mn-lt"/>
                <a:ea typeface="+mn-ea"/>
                <a:cs typeface="+mn-cs"/>
              </a:rPr>
              <a:t>Å delta på en skolegudstjeneste inngår ikke i </a:t>
            </a:r>
            <a:r>
              <a:rPr lang="nb-NO" sz="1200" dirty="0"/>
              <a:t>KRLE-faget</a:t>
            </a:r>
            <a:r>
              <a:rPr lang="nb-NO" sz="1200" kern="1200" dirty="0">
                <a:latin typeface="+mn-lt"/>
                <a:ea typeface="+mn-ea"/>
                <a:cs typeface="+mn-cs"/>
              </a:rPr>
              <a:t> og er ikke en ekskursjon</a:t>
            </a:r>
            <a:endParaRPr lang="nb-NO" sz="1200" kern="1200" dirty="0">
              <a:latin typeface="+mn-lt"/>
              <a:cs typeface="Arial"/>
            </a:endParaRPr>
          </a:p>
          <a:p>
            <a:pPr marL="2286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kern="1200" dirty="0">
                <a:latin typeface="+mn-lt"/>
                <a:ea typeface="+mn-ea"/>
                <a:cs typeface="+mn-cs"/>
              </a:rPr>
              <a:t>Det er viktig at kirken tilrettelegger for at læreren kan sørge for gode rutiner for elevene ved en ekskursjon</a:t>
            </a:r>
            <a:r>
              <a:rPr lang="nb-NO" sz="1200" dirty="0"/>
              <a:t> (vite</a:t>
            </a:r>
            <a:r>
              <a:rPr lang="nb-NO" sz="1200" kern="1200" dirty="0">
                <a:latin typeface="+mn-lt"/>
                <a:ea typeface="+mn-ea"/>
                <a:cs typeface="+mn-cs"/>
              </a:rPr>
              <a:t> hvor elevene er hele tiden, tilgang på </a:t>
            </a:r>
            <a:r>
              <a:rPr lang="nb-NO" sz="1200" dirty="0"/>
              <a:t>toalett, pauser)</a:t>
            </a:r>
            <a:endParaRPr lang="nb-NO" sz="1100" dirty="0"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nb-NO" sz="1100" dirty="0"/>
              <a:t>(</a:t>
            </a:r>
            <a:r>
              <a:rPr lang="nb-NO" sz="1100" i="1" dirty="0"/>
              <a:t>Hentet fra Camilla</a:t>
            </a:r>
            <a:r>
              <a:rPr lang="nb-NO" sz="1100" i="1" kern="1200" dirty="0">
                <a:latin typeface="+mn-lt"/>
                <a:ea typeface="+mn-ea"/>
                <a:cs typeface="+mn-cs"/>
              </a:rPr>
              <a:t> Stabel Jørgensen, innføring i KRLE- didaktikk 2021</a:t>
            </a:r>
            <a:r>
              <a:rPr lang="nb-NO" sz="1100" kern="1200" dirty="0">
                <a:latin typeface="+mn-lt"/>
                <a:ea typeface="+mn-ea"/>
                <a:cs typeface="+mn-cs"/>
              </a:rPr>
              <a:t>)</a:t>
            </a:r>
            <a:endParaRPr lang="nb-NO" sz="1100" kern="120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4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627C60CD-72AB-66D0-7F99-9AB0167C7B55}"/>
              </a:ext>
            </a:extLst>
          </p:cNvPr>
          <p:cNvSpPr txBox="1">
            <a:spLocks/>
          </p:cNvSpPr>
          <p:nvPr/>
        </p:nvSpPr>
        <p:spPr>
          <a:xfrm>
            <a:off x="6275388" y="225425"/>
            <a:ext cx="5292726" cy="863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b-NO" b="1" kern="1200" dirty="0">
                <a:latin typeface="+mj-lt"/>
                <a:ea typeface="+mj-ea"/>
                <a:cs typeface="+mj-cs"/>
              </a:rPr>
              <a:t>Tips til et godt samarbeid</a:t>
            </a:r>
            <a:endParaRPr lang="nb-NO" b="1" kern="1200" dirty="0">
              <a:latin typeface="+mj-lt"/>
              <a:cs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11985D4-C6D5-C4FE-5AF2-AD818794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r="4809" b="1"/>
          <a:stretch/>
        </p:blipFill>
        <p:spPr bwMode="auto">
          <a:xfrm>
            <a:off x="6275389" y="1385889"/>
            <a:ext cx="5292726" cy="4672012"/>
          </a:xfrm>
          <a:prstGeom prst="rect">
            <a:avLst/>
          </a:prstGeom>
          <a:solidFill>
            <a:srgbClr val="FFFFFF"/>
          </a:solidFill>
          <a:effectLst/>
        </p:spPr>
      </p:pic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714E2FF0-D5FC-9FB7-57E9-2E0A63E01668}"/>
              </a:ext>
            </a:extLst>
          </p:cNvPr>
          <p:cNvSpPr txBox="1">
            <a:spLocks/>
          </p:cNvSpPr>
          <p:nvPr/>
        </p:nvSpPr>
        <p:spPr>
          <a:xfrm>
            <a:off x="623888" y="503085"/>
            <a:ext cx="5292726" cy="555481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Sørg for kunnskap om skolens planer og ha respekt for hvordan skolen arbeider</a:t>
            </a:r>
            <a:endParaRPr lang="nb-NO" sz="1600" dirty="0">
              <a:solidFill>
                <a:schemeClr val="bg1"/>
              </a:solidFill>
              <a:cs typeface="Arial"/>
            </a:endParaRP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Jobb med å opparbeide tillit</a:t>
            </a:r>
            <a:endParaRPr lang="nb-NO" sz="1600" dirty="0">
              <a:solidFill>
                <a:schemeClr val="bg1"/>
              </a:solidFill>
              <a:cs typeface="Arial"/>
            </a:endParaRP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Wingdings" panose="020B0604020202020204" pitchFamily="34" charset="0"/>
              <a:buChar char="§"/>
            </a:pPr>
            <a:r>
              <a:rPr lang="nb-NO" sz="1400" dirty="0">
                <a:solidFill>
                  <a:schemeClr val="bg1"/>
                </a:solidFill>
              </a:rPr>
              <a:t>Ta en kaffekopp på personalrommet og vis engasjement for skolens arbeid</a:t>
            </a:r>
            <a:endParaRPr lang="nb-NO" sz="1400" dirty="0">
              <a:solidFill>
                <a:schemeClr val="bg1"/>
              </a:solidFill>
              <a:cs typeface="Arial"/>
            </a:endParaRP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Anerkjenn skolens kompetanse innen religionsfeltet, men vær også tydelig på hvilken supplerende kompetanse kirken kan tilby</a:t>
            </a:r>
            <a:endParaRPr lang="nb-NO" sz="1600" dirty="0">
              <a:solidFill>
                <a:schemeClr val="bg1"/>
              </a:solidFill>
              <a:cs typeface="Arial"/>
            </a:endParaRP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Synliggjør at kirken kan tilby en annen læringsarena for elevene</a:t>
            </a:r>
            <a:endParaRPr lang="nb-NO" sz="1600" dirty="0">
              <a:solidFill>
                <a:schemeClr val="bg1"/>
              </a:solidFill>
              <a:cs typeface="Arial"/>
            </a:endParaRPr>
          </a:p>
          <a:p>
            <a:pPr marL="228600" indent="-228600">
              <a:lnSpc>
                <a:spcPct val="90000"/>
              </a:lnSpc>
              <a:buClr>
                <a:srgbClr val="8AD0D6"/>
              </a:buClr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Vær klar over at det er den enkelte faglærer som har ansvaret for undervisningen i sitt fag –dette ligger også til grunn når kirken bidrar inn i undervisningen</a:t>
            </a:r>
            <a:endParaRPr lang="nb-NO" sz="1600" dirty="0">
              <a:solidFill>
                <a:schemeClr val="bg1"/>
              </a:solidFill>
              <a:cs typeface="Arial"/>
            </a:endParaRPr>
          </a:p>
          <a:p>
            <a:pPr marL="228600" indent="-228600">
              <a:lnSpc>
                <a:spcPct val="90000"/>
              </a:lnSpc>
              <a:buClr>
                <a:srgbClr val="8AD0D6"/>
              </a:buClr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Skole/kirke-samarbeid kan ha flere former:</a:t>
            </a:r>
            <a:endParaRPr lang="nb-NO" sz="1600" dirty="0">
              <a:solidFill>
                <a:schemeClr val="bg1"/>
              </a:solidFill>
              <a:cs typeface="Arial"/>
            </a:endParaRP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Font typeface="Wingdings" panose="020B0604020202020204" pitchFamily="34" charset="0"/>
              <a:buChar char="§"/>
            </a:pPr>
            <a:r>
              <a:rPr lang="nb-NO" sz="1400" dirty="0">
                <a:solidFill>
                  <a:schemeClr val="bg1"/>
                </a:solidFill>
              </a:rPr>
              <a:t>Klassene kan komme på ekskursjon til kirken, møte ansatte og gjennomføre et faglig opplegg der</a:t>
            </a:r>
            <a:endParaRPr lang="nb-NO" sz="1400">
              <a:solidFill>
                <a:schemeClr val="bg1"/>
              </a:solidFill>
              <a:cs typeface="Arial"/>
            </a:endParaRP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Font typeface="Wingdings" panose="020B0604020202020204" pitchFamily="34" charset="0"/>
              <a:buChar char="§"/>
            </a:pPr>
            <a:r>
              <a:rPr lang="nb-NO" sz="1400" dirty="0">
                <a:solidFill>
                  <a:schemeClr val="bg1"/>
                </a:solidFill>
              </a:rPr>
              <a:t>Kirkeansatte kan besøke skolen, enten med egne undervisningsopplegg eller ved å delta som en ekstra ressurs for faglærer</a:t>
            </a:r>
            <a:endParaRPr lang="nb-NO" sz="1400">
              <a:solidFill>
                <a:schemeClr val="bg1"/>
              </a:solidFill>
              <a:cs typeface="Arial"/>
            </a:endParaRP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E2A076-287D-4208-8C4A-A9E5089E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0" kern="1200" dirty="0" err="1"/>
              <a:t>Formaliser</a:t>
            </a:r>
            <a:r>
              <a:rPr lang="en-US" i="0" kern="1200" dirty="0"/>
              <a:t> </a:t>
            </a:r>
            <a:r>
              <a:rPr lang="en-US" i="0" kern="1200" dirty="0" err="1"/>
              <a:t>samarbeidet</a:t>
            </a:r>
            <a:r>
              <a:rPr lang="en-US" i="0" kern="1200" dirty="0"/>
              <a:t> med </a:t>
            </a:r>
            <a:r>
              <a:rPr lang="en-US" i="0" kern="1200" dirty="0" err="1"/>
              <a:t>skolen</a:t>
            </a:r>
            <a:endParaRPr lang="en-US" i="0" kern="1200" dirty="0" err="1">
              <a:cs typeface="Arial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105E17B-B9B7-418D-A297-7F41F73AA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800" dirty="0"/>
              <a:t>Mange steder skjer samarbeidet tilfeldig, f.eks. ved at skolen tar kontakt fordi de ønsker å ha en ekskursjon til kirken</a:t>
            </a:r>
          </a:p>
          <a:p>
            <a:pPr>
              <a:lnSpc>
                <a:spcPct val="90000"/>
              </a:lnSpc>
            </a:pPr>
            <a:r>
              <a:rPr lang="nb-NO" sz="1800" dirty="0"/>
              <a:t>Slike kontaktpunkter er et godt utgangspunkt for å formalisere samarbeidet og nedfelle det i felles planer som forankres i læreplanen</a:t>
            </a:r>
            <a:endParaRPr lang="nb-NO" sz="1800" dirty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800" dirty="0"/>
              <a:t>Hvem i staben skal gjøre jobben?</a:t>
            </a:r>
            <a:endParaRPr lang="nb-NO" sz="1800" dirty="0">
              <a:cs typeface="Arial" panose="020B0604020202020204"/>
            </a:endParaRPr>
          </a:p>
          <a:p>
            <a:pPr lvl="1" indent="-3429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nb-NO" sz="1600" dirty="0"/>
              <a:t>For å få til et samarbeid med skolene i en allerede travel hverdag, må hele staben stå sammen i arbeidet og være forberedt på å gjennomføre opplegg </a:t>
            </a:r>
            <a:endParaRPr lang="nb-NO" sz="1600" dirty="0">
              <a:cs typeface="Arial"/>
            </a:endParaRPr>
          </a:p>
          <a:p>
            <a:pPr lvl="1" indent="-3429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nb-NO" sz="1600" dirty="0"/>
              <a:t>Planene bør lages i felleskap og forankres i menighetsrådet</a:t>
            </a:r>
            <a:endParaRPr lang="nb-NO" sz="1600" dirty="0">
              <a:cs typeface="Arial"/>
            </a:endParaRPr>
          </a:p>
          <a:p>
            <a:pPr lvl="1" indent="-3429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nb-NO" sz="1600" dirty="0"/>
              <a:t>Det bør avklares hvem i staben som er kontaktperson (</a:t>
            </a:r>
            <a:r>
              <a:rPr lang="nb-NO" sz="1600" i="1" dirty="0"/>
              <a:t>Kateketen har den rollen der denne stillingen finnes, og ellers er det sokneprestens oppgave –evt. delegert</a:t>
            </a:r>
            <a:r>
              <a:rPr lang="nb-NO" sz="1600" dirty="0"/>
              <a:t>)</a:t>
            </a:r>
            <a:endParaRPr lang="nb-NO" sz="1600" dirty="0">
              <a:cs typeface="Arial"/>
            </a:endParaRPr>
          </a:p>
        </p:txBody>
      </p:sp>
      <p:pic>
        <p:nvPicPr>
          <p:cNvPr id="3076" name="Picture 4" descr="Et bilde som inneholder person&#10;&#10;Automatisk generert beskrivelse">
            <a:extLst>
              <a:ext uri="{FF2B5EF4-FFF2-40B4-BE49-F238E27FC236}">
                <a16:creationId xmlns:a16="http://schemas.microsoft.com/office/drawing/2014/main" id="{A7115E43-9C23-44D9-B211-CF09A58559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16441" b="-1"/>
          <a:stretch/>
        </p:blipFill>
        <p:spPr bwMode="auto">
          <a:xfrm>
            <a:off x="6275387" y="1385889"/>
            <a:ext cx="5292725" cy="4672011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0812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086BB0E-F033-460C-B105-583760AD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 anchor="ctr">
            <a:normAutofit/>
          </a:bodyPr>
          <a:lstStyle/>
          <a:p>
            <a:r>
              <a:rPr lang="nb-NO" sz="3000"/>
              <a:t>Tips til å formalisere samarbeidet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2125D81-8E3C-4685-9BFC-EB013801D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0941" b="1"/>
          <a:stretch/>
        </p:blipFill>
        <p:spPr bwMode="auto">
          <a:xfrm>
            <a:off x="6275387" y="1385889"/>
            <a:ext cx="5292725" cy="4672011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DBC739-2C70-47F2-9A64-1AC1B74B2FD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726109"/>
            <a:ext cx="5292726" cy="53317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nb-NO" sz="1600" dirty="0"/>
              <a:t>Ta kontakt med skolene, rektor eller skolesjef/skoleeier for et møte</a:t>
            </a:r>
            <a:endParaRPr lang="nb-NO" sz="1600" dirty="0">
              <a:cs typeface="Arial"/>
            </a:endParaRPr>
          </a:p>
          <a:p>
            <a:pPr lvl="1">
              <a:lnSpc>
                <a:spcPct val="90000"/>
              </a:lnSpc>
              <a:buClr>
                <a:srgbClr val="8AD0D6"/>
              </a:buClr>
              <a:buFont typeface="Courier New" panose="020B0604020202020204" pitchFamily="34" charset="0"/>
              <a:buChar char="o"/>
            </a:pPr>
            <a:r>
              <a:rPr lang="nb-NO" sz="1400" dirty="0"/>
              <a:t>Hvis dere tar kontakt med skolesjef/skoleeier vil dere kanskje få mulighet til å komme på et rektormøte for å legge fram et forslag til samarbeidsplan</a:t>
            </a:r>
            <a:endParaRPr lang="en-US" sz="1400">
              <a:cs typeface="Arial"/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nb-NO" sz="1600" dirty="0"/>
              <a:t>Noen steder er det mest naturlig å lage en egen plan for hver skole i kommunen og derfor snakke med rektor på den enkelte skole</a:t>
            </a:r>
            <a:endParaRPr lang="nb-NO" sz="1600"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600" dirty="0"/>
              <a:t>Ta initiativ! Lag et forslag til en samarbeidsplan- en slags læreplan som forankres i læreplanen</a:t>
            </a:r>
            <a:endParaRPr lang="nb-NO" sz="1600"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600" dirty="0"/>
              <a:t>Vær tydelig på hvem som er kirken sin kontaktperson i samarbeidet</a:t>
            </a:r>
            <a:endParaRPr lang="nb-NO" sz="1600"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600" dirty="0"/>
              <a:t>Vær forberedt på at det kan komme forslag til endringer</a:t>
            </a:r>
            <a:endParaRPr lang="nb-NO" sz="1600">
              <a:cs typeface="Arial" panose="020B0604020202020204"/>
            </a:endParaRPr>
          </a:p>
          <a:p>
            <a:pPr>
              <a:lnSpc>
                <a:spcPct val="90000"/>
              </a:lnSpc>
            </a:pPr>
            <a:r>
              <a:rPr lang="nb-NO" sz="1600" dirty="0"/>
              <a:t>Der samarbeidet er nytt: Ikke lag for omfattende planer</a:t>
            </a:r>
            <a:endParaRPr lang="nb-NO" sz="1600">
              <a:cs typeface="Arial" panose="020B0604020202020204"/>
            </a:endParaRPr>
          </a:p>
          <a:p>
            <a:pPr>
              <a:lnSpc>
                <a:spcPct val="90000"/>
              </a:lnSpc>
            </a:pPr>
            <a:r>
              <a:rPr lang="nb-NO" sz="1600" dirty="0"/>
              <a:t>Bruk gjerne et «ufarlig tema» som dere kanskje vet at skolen vil sette pris på å få hjelp til </a:t>
            </a:r>
            <a:endParaRPr lang="nb-NO" sz="1600"/>
          </a:p>
          <a:p>
            <a:pPr>
              <a:lnSpc>
                <a:spcPct val="90000"/>
              </a:lnSpc>
            </a:pPr>
            <a:endParaRPr lang="nb-NO" sz="14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3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B0BEC4-14C7-C39D-1127-77CCCADB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I Ressursbanken ligger det flere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eksempler på slike samarbeidsplaner</a:t>
            </a:r>
            <a:endParaRPr lang="nb-NO">
              <a:solidFill>
                <a:schemeClr val="accent1">
                  <a:lumMod val="75000"/>
                </a:schemeClr>
              </a:solidFill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DE2F72-9E4E-CC72-0A58-26012D39B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nb-NO" sz="14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5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2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a2" id="{AE6BA5D7-57B6-4110-B29E-892EB5CDA51C}" vid="{5F4E24F3-DA1E-45C6-8712-0CBD53246D7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9fcd25-b6bb-4c78-bb2d-5bbacaa9f59c">
      <UserInfo>
        <DisplayName>Gunnhild Hauge Bjørdal</DisplayName>
        <AccountId>28</AccountId>
        <AccountType/>
      </UserInfo>
      <UserInfo>
        <DisplayName>Elise Slettebø Melhus</DisplayName>
        <AccountId>36</AccountId>
        <AccountType/>
      </UserInfo>
    </SharedWithUsers>
    <TaxCatchAll xmlns="f59fcd25-b6bb-4c78-bb2d-5bbacaa9f59c" xsi:nil="true"/>
    <lcf76f155ced4ddcb4097134ff3c332f xmlns="846b8afc-5754-498a-b15e-99438221f60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95D0CB26613A46B51AF23A0D4C3D4D" ma:contentTypeVersion="16" ma:contentTypeDescription="Opprett et nytt dokument." ma:contentTypeScope="" ma:versionID="31507f819f07cad5bad0519e62728a25">
  <xsd:schema xmlns:xsd="http://www.w3.org/2001/XMLSchema" xmlns:xs="http://www.w3.org/2001/XMLSchema" xmlns:p="http://schemas.microsoft.com/office/2006/metadata/properties" xmlns:ns2="846b8afc-5754-498a-b15e-99438221f600" xmlns:ns3="f59fcd25-b6bb-4c78-bb2d-5bbacaa9f59c" targetNamespace="http://schemas.microsoft.com/office/2006/metadata/properties" ma:root="true" ma:fieldsID="44d4507ce6c9c82215e4190fc63534a2" ns2:_="" ns3:_="">
    <xsd:import namespace="846b8afc-5754-498a-b15e-99438221f600"/>
    <xsd:import namespace="f59fcd25-b6bb-4c78-bb2d-5bbacaa9f5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b8afc-5754-498a-b15e-99438221f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fcd25-b6bb-4c78-bb2d-5bbacaa9f5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98d5ff1-067f-489b-96a4-6fdb858d2c2e}" ma:internalName="TaxCatchAll" ma:showField="CatchAllData" ma:web="f59fcd25-b6bb-4c78-bb2d-5bbacaa9f5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A6F81B-9B3E-42C5-878A-1D33DDF51D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885B7-A0CD-4E1C-8D93-D0075F09E25B}">
  <ds:schemaRefs>
    <ds:schemaRef ds:uri="http://schemas.microsoft.com/office/2006/metadata/properties"/>
    <ds:schemaRef ds:uri="http://www.w3.org/XML/1998/namespace"/>
    <ds:schemaRef ds:uri="f59fcd25-b6bb-4c78-bb2d-5bbacaa9f59c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46b8afc-5754-498a-b15e-99438221f60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A1389D-3BC1-4AD3-BAE5-A6CC3E7814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b8afc-5754-498a-b15e-99438221f600"/>
    <ds:schemaRef ds:uri="f59fcd25-b6bb-4c78-bb2d-5bbacaa9f5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224</TotalTime>
  <Words>779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Courier New</vt:lpstr>
      <vt:lpstr>Wingdings</vt:lpstr>
      <vt:lpstr>Wingdings 3</vt:lpstr>
      <vt:lpstr>Tema2</vt:lpstr>
      <vt:lpstr>Skole/kirke-samarbeid: Hvordan møte skolen og formalisere samarbeidet?</vt:lpstr>
      <vt:lpstr>I denne presentasjonen vil du få vite litt mer om skolen og få noen tips til hvordan man kan etablere gode skole/kirke-samarbeid</vt:lpstr>
      <vt:lpstr>Prinsipper for læring:</vt:lpstr>
      <vt:lpstr>Kunnskapsformidling, ikke forkynnelse</vt:lpstr>
      <vt:lpstr>Om ekskursjoner </vt:lpstr>
      <vt:lpstr>PowerPoint-presentasjon</vt:lpstr>
      <vt:lpstr>Formaliser samarbeidet med skolen</vt:lpstr>
      <vt:lpstr>Tips til å formalisere samarbeidet</vt:lpstr>
      <vt:lpstr>I Ressursbanken ligger det flere eksempler på slike samarbeidsplaner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Samarbeid skole- kirke Hvordan gjorde vi det i Hamar bispedømme.</dc:title>
  <dc:creator>Gunnhild Hauge Bjørdal</dc:creator>
  <cp:lastModifiedBy>Mari Solheim</cp:lastModifiedBy>
  <cp:revision>625</cp:revision>
  <dcterms:created xsi:type="dcterms:W3CDTF">2021-11-08T14:52:25Z</dcterms:created>
  <dcterms:modified xsi:type="dcterms:W3CDTF">2024-06-24T09:13:44Z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0x010100CD95D0CB26613A46B51AF23A0D4C3D4D</vt:lpwstr>
  </property>
  <property fmtid="{D5CDD505-2E9C-101B-9397-08002B2CF9AE}" pid="3" name="MediaServiceImageTags">
    <vt:lpwstr/>
  </property>
</Properties>
</file>