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</p:sldMasterIdLst>
  <p:sldIdLst>
    <p:sldId id="256" r:id="rId5"/>
    <p:sldId id="311" r:id="rId6"/>
    <p:sldId id="312" r:id="rId7"/>
    <p:sldId id="308" r:id="rId8"/>
    <p:sldId id="309" r:id="rId9"/>
    <p:sldId id="310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FBF69-179D-FA48-1B9E-C31D2D9412F5}" v="258" dt="2024-06-24T09:15:47.6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e3141653-affe-487c-8887-77f2ad77b7d6" providerId="ADAL" clId="{9D1D4909-C6EA-4D09-9AD9-386F74596C23}"/>
    <pc:docChg chg="custSel modSld">
      <pc:chgData name="Kjetil Bondevik" userId="e3141653-affe-487c-8887-77f2ad77b7d6" providerId="ADAL" clId="{9D1D4909-C6EA-4D09-9AD9-386F74596C23}" dt="2023-03-09T08:52:53.313" v="9" actId="114"/>
      <pc:docMkLst>
        <pc:docMk/>
      </pc:docMkLst>
      <pc:sldChg chg="modSp mod">
        <pc:chgData name="Kjetil Bondevik" userId="e3141653-affe-487c-8887-77f2ad77b7d6" providerId="ADAL" clId="{9D1D4909-C6EA-4D09-9AD9-386F74596C23}" dt="2023-03-09T08:52:53.313" v="9" actId="114"/>
        <pc:sldMkLst>
          <pc:docMk/>
          <pc:sldMk cId="3837686570" sldId="256"/>
        </pc:sldMkLst>
        <pc:spChg chg="mod">
          <ac:chgData name="Kjetil Bondevik" userId="e3141653-affe-487c-8887-77f2ad77b7d6" providerId="ADAL" clId="{9D1D4909-C6EA-4D09-9AD9-386F74596C23}" dt="2023-03-09T08:52:53.313" v="9" actId="114"/>
          <ac:spMkLst>
            <pc:docMk/>
            <pc:sldMk cId="3837686570" sldId="256"/>
            <ac:spMk id="2" creationId="{E7FB95CE-48B2-4D59-A230-8EFEE039B536}"/>
          </ac:spMkLst>
        </pc:spChg>
      </pc:sldChg>
    </pc:docChg>
  </pc:docChgLst>
  <pc:docChgLst>
    <pc:chgData name="Helene Moe Slinning" userId="S::hs264@kirken.no::e9f21f83-8fbf-4388-b286-e04fb5ec3b7f" providerId="AD" clId="Web-{3EA7A1AC-D086-4F4B-A64D-4BEDB8C26534}"/>
    <pc:docChg chg="modSld">
      <pc:chgData name="Helene Moe Slinning" userId="S::hs264@kirken.no::e9f21f83-8fbf-4388-b286-e04fb5ec3b7f" providerId="AD" clId="Web-{3EA7A1AC-D086-4F4B-A64D-4BEDB8C26534}" dt="2023-03-29T18:01:03.893" v="49" actId="20577"/>
      <pc:docMkLst>
        <pc:docMk/>
      </pc:docMkLst>
      <pc:sldChg chg="modSp">
        <pc:chgData name="Helene Moe Slinning" userId="S::hs264@kirken.no::e9f21f83-8fbf-4388-b286-e04fb5ec3b7f" providerId="AD" clId="Web-{3EA7A1AC-D086-4F4B-A64D-4BEDB8C26534}" dt="2023-03-29T17:57:51.188" v="11" actId="1076"/>
        <pc:sldMkLst>
          <pc:docMk/>
          <pc:sldMk cId="3837686570" sldId="256"/>
        </pc:sldMkLst>
        <pc:spChg chg="mod">
          <ac:chgData name="Helene Moe Slinning" userId="S::hs264@kirken.no::e9f21f83-8fbf-4388-b286-e04fb5ec3b7f" providerId="AD" clId="Web-{3EA7A1AC-D086-4F4B-A64D-4BEDB8C26534}" dt="2023-03-29T17:57:51.188" v="11" actId="1076"/>
          <ac:spMkLst>
            <pc:docMk/>
            <pc:sldMk cId="3837686570" sldId="256"/>
            <ac:spMk id="2" creationId="{E7FB95CE-48B2-4D59-A230-8EFEE039B536}"/>
          </ac:spMkLst>
        </pc:spChg>
      </pc:sldChg>
      <pc:sldChg chg="modSp">
        <pc:chgData name="Helene Moe Slinning" userId="S::hs264@kirken.no::e9f21f83-8fbf-4388-b286-e04fb5ec3b7f" providerId="AD" clId="Web-{3EA7A1AC-D086-4F4B-A64D-4BEDB8C26534}" dt="2023-03-29T17:59:17.111" v="34" actId="20577"/>
        <pc:sldMkLst>
          <pc:docMk/>
          <pc:sldMk cId="2003988747" sldId="308"/>
        </pc:sldMkLst>
        <pc:spChg chg="mod">
          <ac:chgData name="Helene Moe Slinning" userId="S::hs264@kirken.no::e9f21f83-8fbf-4388-b286-e04fb5ec3b7f" providerId="AD" clId="Web-{3EA7A1AC-D086-4F4B-A64D-4BEDB8C26534}" dt="2023-03-29T17:58:37.001" v="24" actId="20577"/>
          <ac:spMkLst>
            <pc:docMk/>
            <pc:sldMk cId="2003988747" sldId="308"/>
            <ac:spMk id="5" creationId="{DBC3E6D6-82B0-49D0-BD09-633A4DB45686}"/>
          </ac:spMkLst>
        </pc:spChg>
        <pc:spChg chg="mod">
          <ac:chgData name="Helene Moe Slinning" userId="S::hs264@kirken.no::e9f21f83-8fbf-4388-b286-e04fb5ec3b7f" providerId="AD" clId="Web-{3EA7A1AC-D086-4F4B-A64D-4BEDB8C26534}" dt="2023-03-29T17:59:17.111" v="34" actId="20577"/>
          <ac:spMkLst>
            <pc:docMk/>
            <pc:sldMk cId="2003988747" sldId="308"/>
            <ac:spMk id="6" creationId="{22901F04-F96B-47CA-A40A-2544A47ABE1F}"/>
          </ac:spMkLst>
        </pc:spChg>
      </pc:sldChg>
      <pc:sldChg chg="modSp">
        <pc:chgData name="Helene Moe Slinning" userId="S::hs264@kirken.no::e9f21f83-8fbf-4388-b286-e04fb5ec3b7f" providerId="AD" clId="Web-{3EA7A1AC-D086-4F4B-A64D-4BEDB8C26534}" dt="2023-03-29T18:00:18.143" v="44" actId="20577"/>
        <pc:sldMkLst>
          <pc:docMk/>
          <pc:sldMk cId="2226661522" sldId="309"/>
        </pc:sldMkLst>
        <pc:spChg chg="mod">
          <ac:chgData name="Helene Moe Slinning" userId="S::hs264@kirken.no::e9f21f83-8fbf-4388-b286-e04fb5ec3b7f" providerId="AD" clId="Web-{3EA7A1AC-D086-4F4B-A64D-4BEDB8C26534}" dt="2023-03-29T18:00:18.143" v="44" actId="20577"/>
          <ac:spMkLst>
            <pc:docMk/>
            <pc:sldMk cId="2226661522" sldId="309"/>
            <ac:spMk id="3" creationId="{56B13A92-203A-4D32-B131-89F77B3D9DC0}"/>
          </ac:spMkLst>
        </pc:spChg>
      </pc:sldChg>
      <pc:sldChg chg="modSp">
        <pc:chgData name="Helene Moe Slinning" userId="S::hs264@kirken.no::e9f21f83-8fbf-4388-b286-e04fb5ec3b7f" providerId="AD" clId="Web-{3EA7A1AC-D086-4F4B-A64D-4BEDB8C26534}" dt="2023-03-29T18:01:03.893" v="49" actId="20577"/>
        <pc:sldMkLst>
          <pc:docMk/>
          <pc:sldMk cId="1027781933" sldId="310"/>
        </pc:sldMkLst>
        <pc:spChg chg="mod">
          <ac:chgData name="Helene Moe Slinning" userId="S::hs264@kirken.no::e9f21f83-8fbf-4388-b286-e04fb5ec3b7f" providerId="AD" clId="Web-{3EA7A1AC-D086-4F4B-A64D-4BEDB8C26534}" dt="2023-03-29T18:01:03.893" v="49" actId="20577"/>
          <ac:spMkLst>
            <pc:docMk/>
            <pc:sldMk cId="1027781933" sldId="310"/>
            <ac:spMk id="3" creationId="{F093E0F2-640E-4C59-8D12-2752C96BCA2B}"/>
          </ac:spMkLst>
        </pc:spChg>
      </pc:sldChg>
      <pc:sldChg chg="modSp">
        <pc:chgData name="Helene Moe Slinning" userId="S::hs264@kirken.no::e9f21f83-8fbf-4388-b286-e04fb5ec3b7f" providerId="AD" clId="Web-{3EA7A1AC-D086-4F4B-A64D-4BEDB8C26534}" dt="2023-03-29T17:58:32.501" v="21" actId="20577"/>
        <pc:sldMkLst>
          <pc:docMk/>
          <pc:sldMk cId="413465231" sldId="311"/>
        </pc:sldMkLst>
        <pc:spChg chg="mod">
          <ac:chgData name="Helene Moe Slinning" userId="S::hs264@kirken.no::e9f21f83-8fbf-4388-b286-e04fb5ec3b7f" providerId="AD" clId="Web-{3EA7A1AC-D086-4F4B-A64D-4BEDB8C26534}" dt="2023-03-29T17:58:32.501" v="21" actId="20577"/>
          <ac:spMkLst>
            <pc:docMk/>
            <pc:sldMk cId="413465231" sldId="311"/>
            <ac:spMk id="8" creationId="{128D23D9-A88E-F555-9E18-43BD357181DE}"/>
          </ac:spMkLst>
        </pc:spChg>
      </pc:sldChg>
    </pc:docChg>
  </pc:docChgLst>
  <pc:docChgLst>
    <pc:chgData name="Kjetil Bondevik" userId="S::kb754@kirken.no::e3141653-affe-487c-8887-77f2ad77b7d6" providerId="AD" clId="Web-{3AFCC0E5-87BE-451A-964E-E3FD518AB0B5}"/>
    <pc:docChg chg="modSld">
      <pc:chgData name="Kjetil Bondevik" userId="S::kb754@kirken.no::e3141653-affe-487c-8887-77f2ad77b7d6" providerId="AD" clId="Web-{3AFCC0E5-87BE-451A-964E-E3FD518AB0B5}" dt="2023-03-20T10:02:27.087" v="18" actId="20577"/>
      <pc:docMkLst>
        <pc:docMk/>
      </pc:docMkLst>
      <pc:sldChg chg="modSp">
        <pc:chgData name="Kjetil Bondevik" userId="S::kb754@kirken.no::e3141653-affe-487c-8887-77f2ad77b7d6" providerId="AD" clId="Web-{3AFCC0E5-87BE-451A-964E-E3FD518AB0B5}" dt="2023-03-20T10:02:27.087" v="18" actId="20577"/>
        <pc:sldMkLst>
          <pc:docMk/>
          <pc:sldMk cId="801972951" sldId="304"/>
        </pc:sldMkLst>
        <pc:spChg chg="mod">
          <ac:chgData name="Kjetil Bondevik" userId="S::kb754@kirken.no::e3141653-affe-487c-8887-77f2ad77b7d6" providerId="AD" clId="Web-{3AFCC0E5-87BE-451A-964E-E3FD518AB0B5}" dt="2023-03-20T10:02:27.087" v="18" actId="20577"/>
          <ac:spMkLst>
            <pc:docMk/>
            <pc:sldMk cId="801972951" sldId="304"/>
            <ac:spMk id="3" creationId="{59C2ADC0-67D0-44D4-9764-2378C598A4A9}"/>
          </ac:spMkLst>
        </pc:spChg>
      </pc:sldChg>
    </pc:docChg>
  </pc:docChgLst>
  <pc:docChgLst>
    <pc:chgData name="Mari Solheim" userId="S::ms769@kirken.no::63d66053-10ca-4101-862b-3a75294f475c" providerId="AD" clId="Web-{1AEFBF69-179D-FA48-1B9E-C31D2D9412F5}"/>
    <pc:docChg chg="addSld delSld modSld sldOrd">
      <pc:chgData name="Mari Solheim" userId="S::ms769@kirken.no::63d66053-10ca-4101-862b-3a75294f475c" providerId="AD" clId="Web-{1AEFBF69-179D-FA48-1B9E-C31D2D9412F5}" dt="2024-06-24T09:15:47.694" v="263"/>
      <pc:docMkLst>
        <pc:docMk/>
      </pc:docMkLst>
      <pc:sldChg chg="modSp">
        <pc:chgData name="Mari Solheim" userId="S::ms769@kirken.no::63d66053-10ca-4101-862b-3a75294f475c" providerId="AD" clId="Web-{1AEFBF69-179D-FA48-1B9E-C31D2D9412F5}" dt="2024-06-24T09:15:34.569" v="262" actId="20577"/>
        <pc:sldMkLst>
          <pc:docMk/>
          <pc:sldMk cId="3837686570" sldId="256"/>
        </pc:sldMkLst>
        <pc:spChg chg="mod">
          <ac:chgData name="Mari Solheim" userId="S::ms769@kirken.no::63d66053-10ca-4101-862b-3a75294f475c" providerId="AD" clId="Web-{1AEFBF69-179D-FA48-1B9E-C31D2D9412F5}" dt="2024-06-24T09:15:34.569" v="262" actId="20577"/>
          <ac:spMkLst>
            <pc:docMk/>
            <pc:sldMk cId="3837686570" sldId="256"/>
            <ac:spMk id="2" creationId="{E7FB95CE-48B2-4D59-A230-8EFEE039B536}"/>
          </ac:spMkLst>
        </pc:spChg>
      </pc:sldChg>
      <pc:sldChg chg="del">
        <pc:chgData name="Mari Solheim" userId="S::ms769@kirken.no::63d66053-10ca-4101-862b-3a75294f475c" providerId="AD" clId="Web-{1AEFBF69-179D-FA48-1B9E-C31D2D9412F5}" dt="2024-06-24T09:15:47.694" v="263"/>
        <pc:sldMkLst>
          <pc:docMk/>
          <pc:sldMk cId="801972951" sldId="304"/>
        </pc:sldMkLst>
      </pc:sldChg>
      <pc:sldChg chg="modSp ord">
        <pc:chgData name="Mari Solheim" userId="S::ms769@kirken.no::63d66053-10ca-4101-862b-3a75294f475c" providerId="AD" clId="Web-{1AEFBF69-179D-FA48-1B9E-C31D2D9412F5}" dt="2024-06-24T09:08:15.047" v="168" actId="20577"/>
        <pc:sldMkLst>
          <pc:docMk/>
          <pc:sldMk cId="2003988747" sldId="308"/>
        </pc:sldMkLst>
        <pc:spChg chg="mod">
          <ac:chgData name="Mari Solheim" userId="S::ms769@kirken.no::63d66053-10ca-4101-862b-3a75294f475c" providerId="AD" clId="Web-{1AEFBF69-179D-FA48-1B9E-C31D2D9412F5}" dt="2024-06-24T09:02:11.197" v="87" actId="20577"/>
          <ac:spMkLst>
            <pc:docMk/>
            <pc:sldMk cId="2003988747" sldId="308"/>
            <ac:spMk id="5" creationId="{DBC3E6D6-82B0-49D0-BD09-633A4DB45686}"/>
          </ac:spMkLst>
        </pc:spChg>
        <pc:spChg chg="mod">
          <ac:chgData name="Mari Solheim" userId="S::ms769@kirken.no::63d66053-10ca-4101-862b-3a75294f475c" providerId="AD" clId="Web-{1AEFBF69-179D-FA48-1B9E-C31D2D9412F5}" dt="2024-06-24T09:08:15.047" v="168" actId="20577"/>
          <ac:spMkLst>
            <pc:docMk/>
            <pc:sldMk cId="2003988747" sldId="308"/>
            <ac:spMk id="6" creationId="{22901F04-F96B-47CA-A40A-2544A47ABE1F}"/>
          </ac:spMkLst>
        </pc:spChg>
      </pc:sldChg>
      <pc:sldChg chg="modSp">
        <pc:chgData name="Mari Solheim" userId="S::ms769@kirken.no::63d66053-10ca-4101-862b-3a75294f475c" providerId="AD" clId="Web-{1AEFBF69-179D-FA48-1B9E-C31D2D9412F5}" dt="2024-06-24T09:10:46.080" v="191" actId="20577"/>
        <pc:sldMkLst>
          <pc:docMk/>
          <pc:sldMk cId="2226661522" sldId="309"/>
        </pc:sldMkLst>
        <pc:spChg chg="mod">
          <ac:chgData name="Mari Solheim" userId="S::ms769@kirken.no::63d66053-10ca-4101-862b-3a75294f475c" providerId="AD" clId="Web-{1AEFBF69-179D-FA48-1B9E-C31D2D9412F5}" dt="2024-06-24T09:10:35.939" v="189" actId="20577"/>
          <ac:spMkLst>
            <pc:docMk/>
            <pc:sldMk cId="2226661522" sldId="309"/>
            <ac:spMk id="2" creationId="{1F9A024F-10C1-4725-9777-56FFA1AC68D9}"/>
          </ac:spMkLst>
        </pc:spChg>
        <pc:spChg chg="mod">
          <ac:chgData name="Mari Solheim" userId="S::ms769@kirken.no::63d66053-10ca-4101-862b-3a75294f475c" providerId="AD" clId="Web-{1AEFBF69-179D-FA48-1B9E-C31D2D9412F5}" dt="2024-06-24T09:10:46.080" v="191" actId="20577"/>
          <ac:spMkLst>
            <pc:docMk/>
            <pc:sldMk cId="2226661522" sldId="309"/>
            <ac:spMk id="3" creationId="{56B13A92-203A-4D32-B131-89F77B3D9DC0}"/>
          </ac:spMkLst>
        </pc:spChg>
      </pc:sldChg>
      <pc:sldChg chg="modSp">
        <pc:chgData name="Mari Solheim" userId="S::ms769@kirken.no::63d66053-10ca-4101-862b-3a75294f475c" providerId="AD" clId="Web-{1AEFBF69-179D-FA48-1B9E-C31D2D9412F5}" dt="2024-06-24T09:13:13.208" v="231" actId="20577"/>
        <pc:sldMkLst>
          <pc:docMk/>
          <pc:sldMk cId="1027781933" sldId="310"/>
        </pc:sldMkLst>
        <pc:spChg chg="mod">
          <ac:chgData name="Mari Solheim" userId="S::ms769@kirken.no::63d66053-10ca-4101-862b-3a75294f475c" providerId="AD" clId="Web-{1AEFBF69-179D-FA48-1B9E-C31D2D9412F5}" dt="2024-06-24T09:11:18.206" v="194" actId="20577"/>
          <ac:spMkLst>
            <pc:docMk/>
            <pc:sldMk cId="1027781933" sldId="310"/>
            <ac:spMk id="2" creationId="{8D1B2D79-28AF-4646-AC7D-431AEFF337DE}"/>
          </ac:spMkLst>
        </pc:spChg>
        <pc:spChg chg="mod">
          <ac:chgData name="Mari Solheim" userId="S::ms769@kirken.no::63d66053-10ca-4101-862b-3a75294f475c" providerId="AD" clId="Web-{1AEFBF69-179D-FA48-1B9E-C31D2D9412F5}" dt="2024-06-24T09:13:13.208" v="231" actId="20577"/>
          <ac:spMkLst>
            <pc:docMk/>
            <pc:sldMk cId="1027781933" sldId="310"/>
            <ac:spMk id="3" creationId="{F093E0F2-640E-4C59-8D12-2752C96BCA2B}"/>
          </ac:spMkLst>
        </pc:spChg>
      </pc:sldChg>
      <pc:sldChg chg="modSp">
        <pc:chgData name="Mari Solheim" userId="S::ms769@kirken.no::63d66053-10ca-4101-862b-3a75294f475c" providerId="AD" clId="Web-{1AEFBF69-179D-FA48-1B9E-C31D2D9412F5}" dt="2024-06-24T09:01:46.478" v="84" actId="20577"/>
        <pc:sldMkLst>
          <pc:docMk/>
          <pc:sldMk cId="413465231" sldId="311"/>
        </pc:sldMkLst>
        <pc:spChg chg="mod">
          <ac:chgData name="Mari Solheim" userId="S::ms769@kirken.no::63d66053-10ca-4101-862b-3a75294f475c" providerId="AD" clId="Web-{1AEFBF69-179D-FA48-1B9E-C31D2D9412F5}" dt="2024-06-24T08:57:47.381" v="12" actId="20577"/>
          <ac:spMkLst>
            <pc:docMk/>
            <pc:sldMk cId="413465231" sldId="311"/>
            <ac:spMk id="7" creationId="{E63CA102-93C9-C1DC-75AA-A46038CDF175}"/>
          </ac:spMkLst>
        </pc:spChg>
        <pc:spChg chg="mod">
          <ac:chgData name="Mari Solheim" userId="S::ms769@kirken.no::63d66053-10ca-4101-862b-3a75294f475c" providerId="AD" clId="Web-{1AEFBF69-179D-FA48-1B9E-C31D2D9412F5}" dt="2024-06-24T09:01:46.478" v="84" actId="20577"/>
          <ac:spMkLst>
            <pc:docMk/>
            <pc:sldMk cId="413465231" sldId="311"/>
            <ac:spMk id="8" creationId="{128D23D9-A88E-F555-9E18-43BD357181DE}"/>
          </ac:spMkLst>
        </pc:spChg>
      </pc:sldChg>
      <pc:sldChg chg="modSp add replId">
        <pc:chgData name="Mari Solheim" userId="S::ms769@kirken.no::63d66053-10ca-4101-862b-3a75294f475c" providerId="AD" clId="Web-{1AEFBF69-179D-FA48-1B9E-C31D2D9412F5}" dt="2024-06-24T09:03:48.511" v="106" actId="20577"/>
        <pc:sldMkLst>
          <pc:docMk/>
          <pc:sldMk cId="1584784762" sldId="312"/>
        </pc:sldMkLst>
        <pc:spChg chg="mod">
          <ac:chgData name="Mari Solheim" userId="S::ms769@kirken.no::63d66053-10ca-4101-862b-3a75294f475c" providerId="AD" clId="Web-{1AEFBF69-179D-FA48-1B9E-C31D2D9412F5}" dt="2024-06-24T09:03:48.511" v="106" actId="20577"/>
          <ac:spMkLst>
            <pc:docMk/>
            <pc:sldMk cId="1584784762" sldId="312"/>
            <ac:spMk id="6" creationId="{22901F04-F96B-47CA-A40A-2544A47ABE1F}"/>
          </ac:spMkLst>
        </pc:spChg>
      </pc:sldChg>
      <pc:sldChg chg="addSp delSp modSp new del mod modClrScheme chgLayout">
        <pc:chgData name="Mari Solheim" userId="S::ms769@kirken.no::63d66053-10ca-4101-862b-3a75294f475c" providerId="AD" clId="Web-{1AEFBF69-179D-FA48-1B9E-C31D2D9412F5}" dt="2024-06-24T08:57:21.552" v="10"/>
        <pc:sldMkLst>
          <pc:docMk/>
          <pc:sldMk cId="2053052238" sldId="312"/>
        </pc:sldMkLst>
        <pc:spChg chg="del">
          <ac:chgData name="Mari Solheim" userId="S::ms769@kirken.no::63d66053-10ca-4101-862b-3a75294f475c" providerId="AD" clId="Web-{1AEFBF69-179D-FA48-1B9E-C31D2D9412F5}" dt="2024-06-24T08:56:52.880" v="9"/>
          <ac:spMkLst>
            <pc:docMk/>
            <pc:sldMk cId="2053052238" sldId="312"/>
            <ac:spMk id="2" creationId="{37A96079-30E5-54C4-0F65-B874D9C1641A}"/>
          </ac:spMkLst>
        </pc:spChg>
        <pc:spChg chg="del">
          <ac:chgData name="Mari Solheim" userId="S::ms769@kirken.no::63d66053-10ca-4101-862b-3a75294f475c" providerId="AD" clId="Web-{1AEFBF69-179D-FA48-1B9E-C31D2D9412F5}" dt="2024-06-24T08:56:43.458" v="8"/>
          <ac:spMkLst>
            <pc:docMk/>
            <pc:sldMk cId="2053052238" sldId="312"/>
            <ac:spMk id="3" creationId="{C62FDB9D-B0D1-D7B2-AC9C-DB787B1B90B1}"/>
          </ac:spMkLst>
        </pc:spChg>
        <pc:spChg chg="del">
          <ac:chgData name="Mari Solheim" userId="S::ms769@kirken.no::63d66053-10ca-4101-862b-3a75294f475c" providerId="AD" clId="Web-{1AEFBF69-179D-FA48-1B9E-C31D2D9412F5}" dt="2024-06-24T08:56:52.880" v="9"/>
          <ac:spMkLst>
            <pc:docMk/>
            <pc:sldMk cId="2053052238" sldId="312"/>
            <ac:spMk id="4" creationId="{F7044C7E-8C2E-AF0D-9FEE-65656799DD4B}"/>
          </ac:spMkLst>
        </pc:spChg>
        <pc:picChg chg="add mod ord">
          <ac:chgData name="Mari Solheim" userId="S::ms769@kirken.no::63d66053-10ca-4101-862b-3a75294f475c" providerId="AD" clId="Web-{1AEFBF69-179D-FA48-1B9E-C31D2D9412F5}" dt="2024-06-24T08:56:52.880" v="9"/>
          <ac:picMkLst>
            <pc:docMk/>
            <pc:sldMk cId="2053052238" sldId="312"/>
            <ac:picMk id="5" creationId="{ED779B05-6459-3C35-6F48-72278FD872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 dirty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C08E7BE-FC21-3941-9144-0A6D17A15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212CF59-18AF-4541-8840-B68AF0CABC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E8E34C0-0B68-EA43-A91F-06154E39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7" y="815745"/>
            <a:ext cx="3515024" cy="1204587"/>
          </a:xfrm>
          <a:prstGeom prst="rect">
            <a:avLst/>
          </a:prstGeom>
        </p:spPr>
      </p:pic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225FAD8B-416D-AA48-B2B5-78C171519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229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70FB8C5-4E46-0144-92C5-637BD509B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6B60C608-14C1-FC41-BC97-5C1CF241FA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CF8149C-6ABB-094A-942D-DC7E259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FC7C18-28E9-EA49-B8B5-996683F5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2B2836-1886-C648-BD39-A06391AC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189A9F-2D9D-8347-96F8-7D734AAC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2625B4-F61F-2342-BC1B-0CECF449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2F79A17-B5DF-8C4E-84DB-E96DE20FF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5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39CF89B-927F-2043-B621-25F31CF4D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8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D867C-F048-D046-988C-94A02192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9E51054-560E-A941-91B2-9557D2700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387475"/>
            <a:ext cx="5292725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0AE458F-DB25-8C45-A41F-D62D8484C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046287"/>
            <a:ext cx="5292725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B2031B9-C24F-3545-B8AA-35A976DFD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9" y="1387475"/>
            <a:ext cx="5292724" cy="365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F759595-20BD-EA4D-8AA8-F99F55FE5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046287"/>
            <a:ext cx="5292724" cy="4011613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006F4C2-5293-E044-83D4-05CD3338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697B7BA-0E96-3140-8A35-EB726CD0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748FF31-39B3-9A46-A424-FA2221D0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5388" y="0"/>
            <a:ext cx="5916612" cy="68580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1B42287-BE59-A645-A7D7-BF5916581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13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0B21C0D-34D6-CC48-B026-04FBA14EC41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998B0CB3-98B5-DE45-A6B8-C8DCB6EA5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C92418-944A-DE45-84F4-3678D2B7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2147FD-2928-044D-B8CD-0655BDC7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D95FBE8-7FC7-614E-8C2A-060EB53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72601CAB-C21E-D24F-BF67-C5098FFA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A5CF174-B879-4D40-BD16-58B5AF8F40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614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tekst rød t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0637D52-5D87-7944-8733-8B9A8E2E2870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761DF0-8656-CF48-9122-92F8DC3C4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88" y="225425"/>
            <a:ext cx="5292726" cy="863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6821F2-A7CE-DF4D-AF21-138B443AE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5389" y="1385889"/>
            <a:ext cx="5292726" cy="4672012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74707-D6CE-C341-A972-6478A32F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237B0A-5B30-7541-B12E-C5CC726F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5388" y="6437935"/>
            <a:ext cx="4125210" cy="212492"/>
          </a:xfrm>
        </p:spPr>
        <p:txBody>
          <a:bodyPr/>
          <a:lstStyle>
            <a:lvl1pPr algn="l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A9C3EA2-0DF6-1741-9236-E191BAF5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C36917-9AB3-434C-B2ED-754219CA7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4254A864-6B0E-8941-B78B-7792DBB7B2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3888" y="1385889"/>
            <a:ext cx="5292726" cy="4672012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35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3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AFB86AD-8F62-3B47-B902-D3A1DE88A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E146FB5-7AA5-0241-8285-0DDE0786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6570C908-4686-524E-8921-ECE517851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1915944F-F5FF-CF4C-B5E1-B60D0B84FE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6795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089026"/>
            <a:ext cx="10944224" cy="4968874"/>
          </a:xfrm>
        </p:spPr>
        <p:txBody>
          <a:bodyPr anchor="ctr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«Klikk for å redigere tittelstil»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6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AE69D-E235-D048-BDFA-FDEF686B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E12DA7-64E8-3B42-956B-662E98C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6727F2-04C5-944F-B4BC-6F064051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508390C-3BBE-5741-8A43-6C981A3EE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12192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 med tittel i rød 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93788"/>
          </a:xfrm>
          <a:solidFill>
            <a:schemeClr val="accent1">
              <a:lumMod val="75000"/>
              <a:alpha val="80000"/>
            </a:schemeClr>
          </a:solidFill>
        </p:spPr>
        <p:txBody>
          <a:bodyPr lIns="612000" tIns="216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237288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21E4D8B-A8E5-F246-BF18-D6EC415A7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14994145-8B91-CF4E-BC89-31C3CF6F567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93788"/>
            <a:ext cx="6096000" cy="5143500"/>
          </a:xfrm>
          <a:pattFill prst="pct25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26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35EB93-88B3-6D47-A629-2E1C139174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7BC2C0A-E745-8A46-8FF0-5134C386A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10944224" cy="868363"/>
          </a:xfrm>
          <a:noFill/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F2D47E-B89B-F842-B16D-C6811961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0755696-5F05-2D47-8804-623906E6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248C54-1722-034A-9777-ACFAFB26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73C8BD8-1C69-B94C-9C7A-D01537BAB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5769"/>
          <a:stretch/>
        </p:blipFill>
        <p:spPr>
          <a:xfrm>
            <a:off x="637111" y="6354761"/>
            <a:ext cx="285020" cy="3337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F1FD433-7E01-4C4F-AE0C-0AF02B29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57"/>
          <a:stretch/>
        </p:blipFill>
        <p:spPr>
          <a:xfrm>
            <a:off x="922129" y="6354761"/>
            <a:ext cx="1717213" cy="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6A3D0F3-9AFC-EC44-982D-1FEBDB4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05C4255-99DD-814C-A9AD-3F510292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0D5D13A-1C4D-754C-9ABB-8C686510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12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D13F7309-045F-E94D-9CF4-3CD524E6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33150638-BDEA-D943-9B94-1DAD8D1F4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4B490713-A5E9-B142-B383-F0DD11F0D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E5625621-DC74-CA44-9FC9-A4A0E427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28617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5F0F483-C409-B044-AFFC-F8B179D478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tekst </a:t>
            </a:r>
            <a:r>
              <a:rPr lang="nb-NO" noProof="0" dirty="0" err="1"/>
              <a:t>f.eks</a:t>
            </a:r>
            <a:r>
              <a:rPr lang="nb-NO" noProof="0" dirty="0"/>
              <a:t> takk for meg!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250C8E91-B07B-BE4C-BF87-F9F72D11F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18C3EE5-02DB-A843-8685-A7E3CB16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16380" y="7477757"/>
            <a:ext cx="468351" cy="468351"/>
          </a:xfrm>
          <a:prstGeom prst="rect">
            <a:avLst/>
          </a:prstGeom>
        </p:spPr>
      </p:pic>
      <p:sp>
        <p:nvSpPr>
          <p:cNvPr id="18" name="Plassholder for innhold 2">
            <a:extLst>
              <a:ext uri="{FF2B5EF4-FFF2-40B4-BE49-F238E27FC236}">
                <a16:creationId xmlns:a16="http://schemas.microsoft.com/office/drawing/2014/main" id="{4E8B2218-8DAE-4EF7-8B6B-E3A7F52D82D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40448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20" name="Undertittel 2">
            <a:extLst>
              <a:ext uri="{FF2B5EF4-FFF2-40B4-BE49-F238E27FC236}">
                <a16:creationId xmlns:a16="http://schemas.microsoft.com/office/drawing/2014/main" id="{6E5DA0CA-E9CB-3349-B5A0-C88F270134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3ACCE1F9-3AE7-4367-962F-FE1F8699D01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5905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19BDFB95-9F63-C844-A22A-2F308C5C6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1388652-918C-4D93-82AF-2C10A299F3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279058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02FA7AE-394A-514F-9E12-94A1FAA70C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888" y="2406191"/>
            <a:ext cx="10944224" cy="1022809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Takk for meg!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889A61C-0330-D64F-8237-B170F821F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822123"/>
            <a:ext cx="4101276" cy="683545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43FECCB4-4595-4249-AC4B-CFB26F9EB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602039"/>
            <a:ext cx="10944224" cy="100644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15FB502D-6EDF-47F0-B2F7-46DF6AA2C44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64585" y="5835191"/>
            <a:ext cx="5203527" cy="2668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enhetens nettside</a:t>
            </a:r>
          </a:p>
        </p:txBody>
      </p:sp>
    </p:spTree>
    <p:extLst>
      <p:ext uri="{BB962C8B-B14F-4D97-AF65-F5344CB8AC3E}">
        <p14:creationId xmlns:p14="http://schemas.microsoft.com/office/powerpoint/2010/main" val="18124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CE7C27-E759-2CFC-6F0D-419EEBE57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85BE637-3A06-7946-E2FC-828CCBECE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930B4E-020B-58B6-5215-64B0A50B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483E3A-C4E1-98F9-2ADA-66217571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EF4B50-E4EC-A7CF-FAFB-2E3F8F4C5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134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BA6722-CDA5-04AB-9B6B-EEB295828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5426FB-4B4E-CF35-B956-DA3B1478F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EC4358E-61A6-C76F-C0B1-A2BAC09CF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0A2E441-F34F-04BD-95CD-4217D137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C92BF1B-0978-5871-4D30-E65ABAE2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3B77FC-68CD-F65F-0397-C1DE806C6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735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10F5F7-7450-E841-9579-58F69AF0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0BBFE621-FDA3-9A4B-9872-BA22295708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A001A0F5-F2B1-984B-81DC-C18544C06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CEC0B5B0-1EE0-554E-B0FC-46F791948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37769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88DDD09-1A4B-B44C-B8FC-600683AEB2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53E37AF-FDF2-574D-8BED-7844B01C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F01347-EC45-3B4E-94CF-99D6430B0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0B3B69-4437-C64D-8F04-92323906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DA3D8BF-A151-3548-AE95-2BC2EFE2B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38487" y="815745"/>
            <a:ext cx="3515024" cy="1204586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CD06575-6B5A-A04E-B329-1D0AD6A25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53904"/>
            <a:ext cx="10944224" cy="883642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D4B1805F-2AE6-8E4B-A44F-BD67998C1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75FA386-D78A-5341-8214-AF27F9AFD4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128878"/>
            <a:ext cx="10944224" cy="41648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Sett inn navn på avsender</a:t>
            </a:r>
          </a:p>
        </p:txBody>
      </p:sp>
    </p:spTree>
    <p:extLst>
      <p:ext uri="{BB962C8B-B14F-4D97-AF65-F5344CB8AC3E}">
        <p14:creationId xmlns:p14="http://schemas.microsoft.com/office/powerpoint/2010/main" val="41481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4821732-F8CE-5E41-A05E-0383AF64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0C3DA65-107B-F341-8FB9-ECB05EB2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3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4A80ACD1-D8B9-7445-943A-E7FA73847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killeark g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60A8FDB-2887-6349-BEE2-B4F07D2C80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noProof="0">
              <a:solidFill>
                <a:schemeClr val="bg1"/>
              </a:solidFill>
            </a:endParaRP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3E5949-891A-984F-BA2C-C3FC86490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130" y="0"/>
            <a:ext cx="1034773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07B8BA0-E932-2740-A18E-E5F9F0F97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89026"/>
            <a:ext cx="10944224" cy="242093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C4035B-E535-AD4F-A272-94ED280C5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02039"/>
            <a:ext cx="10944225" cy="245586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7C6DBD-E3C9-BD4E-B8F2-DC9E03390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C8708-DB85-C941-AD59-246DE270E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421687-6ABE-3D4A-A46A-E642F504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06465D10-5B34-C44E-ACE2-FB1EDC81E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385888"/>
            <a:ext cx="10944226" cy="46727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4F3F7C-A4AA-AF42-8F10-BE862A9EC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4745" y="6437935"/>
            <a:ext cx="1083367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6/24/2024</a:t>
            </a:fld>
            <a:endParaRPr lang="en-US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138DA2-808A-6243-B616-8D29162A6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78955" y="6437935"/>
            <a:ext cx="732164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F9FE079-08DB-8B42-A4AD-A254231B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8957" y="6437935"/>
            <a:ext cx="347663" cy="2124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09C2D23-5413-0C4E-90E8-570584B1AF6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23888" y="6355464"/>
            <a:ext cx="1976438" cy="3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2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  <p:sldLayoutId id="2147483831" r:id="rId35"/>
    <p:sldLayoutId id="2147483832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29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4150">
          <p15:clr>
            <a:srgbClr val="F26B43"/>
          </p15:clr>
        </p15:guide>
        <p15:guide id="7" orient="horz" pos="873">
          <p15:clr>
            <a:srgbClr val="F26B43"/>
          </p15:clr>
        </p15:guide>
        <p15:guide id="8" orient="horz" pos="142">
          <p15:clr>
            <a:srgbClr val="F26B43"/>
          </p15:clr>
        </p15:guide>
        <p15:guide id="9" pos="3727">
          <p15:clr>
            <a:srgbClr val="F26B43"/>
          </p15:clr>
        </p15:guide>
        <p15:guide id="10" pos="3953">
          <p15:clr>
            <a:srgbClr val="F26B43"/>
          </p15:clr>
        </p15:guide>
        <p15:guide id="12" orient="horz" pos="689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B95CE-48B2-4D59-A230-8EFEE039B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15" y="2881627"/>
            <a:ext cx="10944224" cy="883642"/>
          </a:xfrm>
        </p:spPr>
        <p:txBody>
          <a:bodyPr anchor="b">
            <a:noAutofit/>
          </a:bodyPr>
          <a:lstStyle/>
          <a:p>
            <a:r>
              <a:rPr lang="en-US" dirty="0" err="1">
                <a:cs typeface="Arial"/>
              </a:rPr>
              <a:t>Nøytral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undervisning</a:t>
            </a:r>
            <a:r>
              <a:rPr lang="en-US" dirty="0">
                <a:cs typeface="Arial"/>
              </a:rPr>
              <a:t>: </a:t>
            </a:r>
            <a:br>
              <a:rPr lang="en-US" dirty="0">
                <a:cs typeface="Arial"/>
              </a:rPr>
            </a:br>
            <a:r>
              <a:rPr lang="en-US" dirty="0" err="1">
                <a:cs typeface="Arial"/>
              </a:rPr>
              <a:t>Hvordan</a:t>
            </a:r>
            <a:r>
              <a:rPr lang="en-US" dirty="0">
                <a:cs typeface="Arial"/>
              </a:rPr>
              <a:t> </a:t>
            </a:r>
            <a:r>
              <a:rPr lang="en-US" dirty="0" err="1">
                <a:cs typeface="Arial"/>
              </a:rPr>
              <a:t>undervise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uten</a:t>
            </a:r>
            <a:r>
              <a:rPr lang="en-US" dirty="0">
                <a:cs typeface="Arial"/>
              </a:rPr>
              <a:t> å </a:t>
            </a:r>
            <a:r>
              <a:rPr lang="en-US" dirty="0" err="1">
                <a:cs typeface="Arial"/>
              </a:rPr>
              <a:t>forkynne</a:t>
            </a:r>
            <a:r>
              <a:rPr lang="en-US" dirty="0">
                <a:cs typeface="Arial"/>
              </a:rPr>
              <a:t>?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id="{284A6567-56E6-4BA1-9B70-9040B75A5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3710584"/>
            <a:ext cx="10944224" cy="2347316"/>
          </a:xfrm>
        </p:spPr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768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63CA102-93C9-C1DC-75AA-A46038CDF175}"/>
              </a:ext>
            </a:extLst>
          </p:cNvPr>
          <p:cNvSpPr txBox="1">
            <a:spLocks/>
          </p:cNvSpPr>
          <p:nvPr/>
        </p:nvSpPr>
        <p:spPr>
          <a:xfrm>
            <a:off x="623887" y="225425"/>
            <a:ext cx="10944226" cy="8636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nb-NO" b="1" kern="1200" dirty="0">
                <a:latin typeface="+mj-lt"/>
                <a:ea typeface="+mj-ea"/>
                <a:cs typeface="+mj-cs"/>
              </a:rPr>
              <a:t>Hvordan snakke når </a:t>
            </a:r>
            <a:r>
              <a:rPr lang="nb-NO" dirty="0"/>
              <a:t>man </a:t>
            </a:r>
            <a:r>
              <a:rPr lang="nb-NO" b="1" kern="1200" dirty="0">
                <a:latin typeface="+mj-lt"/>
                <a:ea typeface="+mj-ea"/>
                <a:cs typeface="+mj-cs"/>
              </a:rPr>
              <a:t>ikke skal forkynne?</a:t>
            </a:r>
          </a:p>
        </p:txBody>
      </p: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128D23D9-A88E-F555-9E18-43BD357181DE}"/>
              </a:ext>
            </a:extLst>
          </p:cNvPr>
          <p:cNvSpPr txBox="1">
            <a:spLocks/>
          </p:cNvSpPr>
          <p:nvPr/>
        </p:nvSpPr>
        <p:spPr>
          <a:xfrm>
            <a:off x="623888" y="1385889"/>
            <a:ext cx="5292726" cy="467201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1400" dirty="0"/>
              <a:t>Skap trygghet i undervisningssituasjonen</a:t>
            </a:r>
            <a:endParaRPr lang="nb-NO" dirty="0"/>
          </a:p>
          <a:p>
            <a:pPr lvl="1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400" dirty="0"/>
              <a:t>Gjennom å være godt forberedt, bevisst i ord og uttrykk, se alle og være opptatt av mangfoldet skapes gode rammer for samlingen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sz="1400" dirty="0"/>
              <a:t>Vær forsiktig med å be elevene delta aktivt gjennom bruk av ord/handling, men bruk gjerne allmenne kreative metoder som på dette bildet for å legge til rette for skaperglede, engasjement og utforskertrang</a:t>
            </a:r>
            <a:endParaRPr lang="nb-NO" sz="14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400" b="1" dirty="0">
                <a:cs typeface="Arial"/>
              </a:rPr>
              <a:t>Husk </a:t>
            </a:r>
            <a:r>
              <a:rPr lang="nb-NO" sz="1400" b="1" err="1">
                <a:cs typeface="Arial"/>
              </a:rPr>
              <a:t>utenfraperspektiv</a:t>
            </a:r>
            <a:r>
              <a:rPr lang="nb-NO" sz="1400" b="1" dirty="0">
                <a:cs typeface="Arial"/>
              </a:rPr>
              <a:t>!</a:t>
            </a:r>
            <a:endParaRPr lang="nb-NO" sz="1400" b="1" dirty="0"/>
          </a:p>
          <a:p>
            <a:pPr>
              <a:lnSpc>
                <a:spcPct val="90000"/>
              </a:lnSpc>
            </a:pPr>
            <a:r>
              <a:rPr lang="nb-NO" sz="1400" b="1" dirty="0"/>
              <a:t>Tenk</a:t>
            </a:r>
            <a:r>
              <a:rPr lang="nb-NO" sz="1400" dirty="0"/>
              <a:t> på hvordan du ordlegger deg</a:t>
            </a:r>
            <a:endParaRPr lang="nb-NO" sz="1400" dirty="0">
              <a:cs typeface="Arial"/>
            </a:endParaRPr>
          </a:p>
          <a:p>
            <a:pPr>
              <a:lnSpc>
                <a:spcPct val="90000"/>
              </a:lnSpc>
            </a:pPr>
            <a:endParaRPr lang="nb-NO" sz="1400" dirty="0"/>
          </a:p>
          <a:p>
            <a:pPr>
              <a:lnSpc>
                <a:spcPct val="90000"/>
              </a:lnSpc>
            </a:pPr>
            <a:r>
              <a:rPr lang="nb-NO" sz="1400" b="1" dirty="0"/>
              <a:t>Ikke si:</a:t>
            </a:r>
          </a:p>
          <a:p>
            <a:pPr>
              <a:lnSpc>
                <a:spcPct val="90000"/>
              </a:lnSpc>
            </a:pPr>
            <a:r>
              <a:rPr lang="nb-NO" sz="1400" dirty="0"/>
              <a:t>"</a:t>
            </a:r>
            <a:r>
              <a:rPr lang="nb-NO" sz="1400" i="1" dirty="0"/>
              <a:t>Nå skal vi sammen be Vår Far – med bevegelser. Vi begynner med å løfte hendene slik…</a:t>
            </a:r>
            <a:r>
              <a:rPr lang="nb-NO" sz="1400" dirty="0"/>
              <a:t>" eller</a:t>
            </a:r>
            <a:endParaRPr lang="nb-NO" sz="14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400" dirty="0"/>
              <a:t>"</a:t>
            </a:r>
            <a:r>
              <a:rPr lang="nb-NO" sz="1400" i="1" dirty="0"/>
              <a:t>Jesus døde og stod opp igjen for oss. Derfor er vi tilgitt av Gud.</a:t>
            </a:r>
            <a:r>
              <a:rPr lang="nb-NO" sz="1400" dirty="0"/>
              <a:t>"</a:t>
            </a:r>
            <a:endParaRPr lang="nb-NO" sz="1400" dirty="0">
              <a:cs typeface="Arial"/>
            </a:endParaRPr>
          </a:p>
          <a:p>
            <a:pPr>
              <a:lnSpc>
                <a:spcPct val="90000"/>
              </a:lnSpc>
            </a:pPr>
            <a:endParaRPr lang="nb-NO" sz="1400" dirty="0"/>
          </a:p>
          <a:p>
            <a:pPr>
              <a:lnSpc>
                <a:spcPct val="90000"/>
              </a:lnSpc>
            </a:pPr>
            <a:endParaRPr lang="nb-NO" sz="1400" dirty="0"/>
          </a:p>
          <a:p>
            <a:pPr>
              <a:lnSpc>
                <a:spcPct val="90000"/>
              </a:lnSpc>
            </a:pPr>
            <a:endParaRPr lang="nb-NO" sz="1400" dirty="0"/>
          </a:p>
        </p:txBody>
      </p:sp>
      <p:pic>
        <p:nvPicPr>
          <p:cNvPr id="9" name="Plassholder for innhold 5" descr="Et bilde som inneholder person&#10;&#10;Automatisk generert beskrivelse">
            <a:extLst>
              <a:ext uri="{FF2B5EF4-FFF2-40B4-BE49-F238E27FC236}">
                <a16:creationId xmlns:a16="http://schemas.microsoft.com/office/drawing/2014/main" id="{7309F14F-9F21-C98F-495D-7B8902C50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" r="32030" b="-2"/>
          <a:stretch/>
        </p:blipFill>
        <p:spPr>
          <a:xfrm rot="5400000">
            <a:off x="6585744" y="1075532"/>
            <a:ext cx="4672011" cy="52927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46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BC3E6D6-82B0-49D0-BD09-633A4DB4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700" dirty="0"/>
              <a:t>Hvordan undervise?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5ED1B92-3735-4C9A-982D-CB6581FAF9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9" b="1"/>
          <a:stretch/>
        </p:blipFill>
        <p:spPr bwMode="auto">
          <a:xfrm>
            <a:off x="623888" y="1385889"/>
            <a:ext cx="5292726" cy="4672012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2901F04-F96B-47CA-A40A-2544A47AB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sz="2400" b="1" dirty="0">
                <a:cs typeface="Arial"/>
              </a:rPr>
              <a:t>Si for eksempel:</a:t>
            </a:r>
            <a:endParaRPr lang="nb-NO" sz="1200" dirty="0">
              <a:cs typeface="Arial"/>
            </a:endParaRPr>
          </a:p>
          <a:p>
            <a:r>
              <a:rPr lang="nb-NO" sz="2000" dirty="0">
                <a:cs typeface="Arial"/>
              </a:rPr>
              <a:t>"</a:t>
            </a:r>
            <a:r>
              <a:rPr lang="nb-NO" sz="2000" i="1" dirty="0">
                <a:cs typeface="Arial"/>
              </a:rPr>
              <a:t>I kirken snakker man om</a:t>
            </a:r>
            <a:r>
              <a:rPr lang="nb-NO" sz="2000" dirty="0">
                <a:cs typeface="Arial"/>
              </a:rPr>
              <a:t>..."/"</a:t>
            </a:r>
            <a:r>
              <a:rPr lang="nb-NO" sz="2000" i="1" dirty="0">
                <a:cs typeface="Arial"/>
              </a:rPr>
              <a:t>Mange kristne tror på</a:t>
            </a:r>
            <a:r>
              <a:rPr lang="nb-NO" sz="2000" dirty="0">
                <a:cs typeface="Arial"/>
              </a:rPr>
              <a:t>..."/"</a:t>
            </a:r>
            <a:r>
              <a:rPr lang="nb-NO" sz="2000" i="1" dirty="0">
                <a:cs typeface="Arial"/>
              </a:rPr>
              <a:t>Noen mennesker tenker at..</a:t>
            </a:r>
            <a:r>
              <a:rPr lang="nb-NO" sz="2000" dirty="0">
                <a:cs typeface="Arial"/>
              </a:rPr>
              <a:t>."/"</a:t>
            </a:r>
            <a:r>
              <a:rPr lang="nb-NO" sz="2000" i="1" dirty="0">
                <a:cs typeface="Arial"/>
              </a:rPr>
              <a:t>Kristne tror at</a:t>
            </a:r>
            <a:r>
              <a:rPr lang="nb-NO" sz="2000" dirty="0">
                <a:cs typeface="Arial"/>
              </a:rPr>
              <a:t>…"</a:t>
            </a:r>
            <a:endParaRPr lang="nb-NO" dirty="0"/>
          </a:p>
          <a:p>
            <a:r>
              <a:rPr lang="nb-NO" sz="2000" dirty="0">
                <a:cs typeface="Arial"/>
              </a:rPr>
              <a:t>"</a:t>
            </a:r>
            <a:r>
              <a:rPr lang="nb-NO" sz="2000" i="1" dirty="0">
                <a:cs typeface="Arial"/>
              </a:rPr>
              <a:t>I Bibelen kan vi lese en fortelling som beskriver hva som skjedde da Jesus ble født..."/"Vi skal nå få høre en fortelling fra kristendommen</a:t>
            </a:r>
            <a:r>
              <a:rPr lang="nb-NO" sz="2000" dirty="0">
                <a:cs typeface="Arial"/>
              </a:rPr>
              <a:t>…"</a:t>
            </a:r>
            <a:endParaRPr lang="nb-NO" dirty="0"/>
          </a:p>
          <a:p>
            <a:r>
              <a:rPr lang="nb-NO" sz="2000" dirty="0">
                <a:cs typeface="Arial"/>
              </a:rPr>
              <a:t>"</a:t>
            </a:r>
            <a:r>
              <a:rPr lang="nb-NO" sz="2000" i="1" dirty="0">
                <a:cs typeface="Arial"/>
              </a:rPr>
              <a:t>Nå skal jeg be en bønn som bes hver søndag på gudstjeneste i kirken og som vi også finner i Bibelen. Den heter Vår Far</a:t>
            </a:r>
            <a:r>
              <a:rPr lang="nb-NO" sz="2000" dirty="0">
                <a:cs typeface="Arial"/>
              </a:rPr>
              <a:t>."</a:t>
            </a:r>
            <a:endParaRPr lang="nb-NO" dirty="0"/>
          </a:p>
          <a:p>
            <a:r>
              <a:rPr lang="nb-NO" sz="2000" b="1" dirty="0">
                <a:cs typeface="Arial"/>
              </a:rPr>
              <a:t>Slike formuleringer plasserer det som blir sagt tydelig innenfor en kristen kontekst og gjør det lettere for elevene å holde på et </a:t>
            </a:r>
            <a:r>
              <a:rPr lang="nb-NO" sz="2000" b="1" dirty="0" err="1">
                <a:cs typeface="Arial"/>
              </a:rPr>
              <a:t>utenfraperspektiv</a:t>
            </a:r>
            <a:endParaRPr lang="nb-NO" dirty="0" err="1"/>
          </a:p>
          <a:p>
            <a:pPr marL="0" indent="0">
              <a:buNone/>
            </a:pPr>
            <a:endParaRPr lang="nb-NO" sz="1200" dirty="0">
              <a:cs typeface="Arial"/>
            </a:endParaRPr>
          </a:p>
          <a:p>
            <a:pPr>
              <a:lnSpc>
                <a:spcPct val="90000"/>
              </a:lnSpc>
            </a:pPr>
            <a:endParaRPr lang="nb-NO" sz="1200" dirty="0">
              <a:cs typeface="Arial"/>
            </a:endParaRPr>
          </a:p>
          <a:p>
            <a:pPr>
              <a:lnSpc>
                <a:spcPct val="90000"/>
              </a:lnSpc>
            </a:pP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584784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BC3E6D6-82B0-49D0-BD09-633A4DB45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700" dirty="0"/>
              <a:t>Hvordan undervise?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5ED1B92-3735-4C9A-982D-CB6581FAF9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9" b="1"/>
          <a:stretch/>
        </p:blipFill>
        <p:spPr bwMode="auto">
          <a:xfrm>
            <a:off x="623888" y="1385889"/>
            <a:ext cx="5292726" cy="4672012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2901F04-F96B-47CA-A40A-2544A47AB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85889"/>
            <a:ext cx="5292725" cy="46720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800" b="1" dirty="0"/>
              <a:t>Eleven som observatør:  </a:t>
            </a:r>
            <a:endParaRPr lang="nb-NO" sz="1800" b="1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800" dirty="0"/>
              <a:t>Vær forsiktig med å la elevene være deltakere for eksempel i en julevandring </a:t>
            </a:r>
            <a:endParaRPr lang="nb-NO" sz="1800" dirty="0">
              <a:cs typeface="Arial"/>
            </a:endParaRPr>
          </a:p>
          <a:p>
            <a:pPr lvl="1">
              <a:lnSpc>
                <a:spcPct val="90000"/>
              </a:lnSpc>
              <a:buFont typeface="Courier New" panose="020B0604020202020204" pitchFamily="34" charset="0"/>
              <a:buChar char="o"/>
            </a:pPr>
            <a:r>
              <a:rPr lang="nb-NO" sz="1400" dirty="0"/>
              <a:t>De kan være tilskuere til ulike poster, men ikke delta aktivt i religiøse handlinger</a:t>
            </a:r>
            <a:endParaRPr lang="nb-NO" sz="140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800" dirty="0"/>
              <a:t>Elevene kan få innblikk i ulike religiøse praksiser, men pass på at de har mulighet til å være observatør og ikke aktivt deltakende</a:t>
            </a:r>
            <a:endParaRPr lang="nb-NO" sz="1800" dirty="0">
              <a:cs typeface="Arial"/>
            </a:endParaRPr>
          </a:p>
          <a:p>
            <a:r>
              <a:rPr lang="nb-NO" sz="1800" dirty="0"/>
              <a:t>Møt elevene med </a:t>
            </a:r>
            <a:r>
              <a:rPr lang="nb-NO" sz="1800" b="1" dirty="0"/>
              <a:t>objektiv formidling</a:t>
            </a:r>
            <a:r>
              <a:rPr lang="nb-NO" sz="1800" dirty="0"/>
              <a:t>, men vær gjerne </a:t>
            </a:r>
            <a:r>
              <a:rPr lang="nb-NO" sz="1800" b="1" dirty="0"/>
              <a:t>ærlig på egen tro</a:t>
            </a:r>
            <a:r>
              <a:rPr lang="nb-NO" sz="1800" dirty="0"/>
              <a:t> hvis du blir spurt. </a:t>
            </a:r>
            <a:endParaRPr lang="nb-NO" sz="1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/>
              <a:t>De fleste elever regner med at presten eller kateketen tror på Gud, men de spør ofte </a:t>
            </a:r>
            <a:endParaRPr lang="nb-NO" sz="1400" dirty="0">
              <a:cs typeface="Arial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/>
              <a:t>Du kan være en autentisk kristen (</a:t>
            </a:r>
            <a:r>
              <a:rPr lang="nb-NO" sz="1400" i="1" dirty="0"/>
              <a:t>Avklar dette gjerne med faglærer i forkant</a:t>
            </a:r>
            <a:r>
              <a:rPr lang="nb-NO" sz="1400" dirty="0"/>
              <a:t>)</a:t>
            </a:r>
          </a:p>
          <a:p>
            <a:r>
              <a:rPr lang="nb-NO" sz="1800" dirty="0"/>
              <a:t>Det er viktig å avklare alt innhold med faglærer før ekskursjonen: Faglærer er ansvarlig for faget og elevenes undervisning.</a:t>
            </a:r>
            <a:endParaRPr lang="nb-NO" sz="1800">
              <a:cs typeface="Arial" panose="020B0604020202020204"/>
            </a:endParaRPr>
          </a:p>
          <a:p>
            <a:pPr>
              <a:lnSpc>
                <a:spcPct val="90000"/>
              </a:lnSpc>
            </a:pP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0039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9A024F-10C1-4725-9777-56FFA1AC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25425"/>
            <a:ext cx="5292725" cy="8683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700" dirty="0"/>
              <a:t>Eksempel: </a:t>
            </a:r>
            <a:r>
              <a:rPr lang="en-US" sz="2700" dirty="0" err="1"/>
              <a:t>Fortellingen</a:t>
            </a:r>
            <a:r>
              <a:rPr lang="en-US" sz="2700" dirty="0"/>
              <a:t> om Jesu </a:t>
            </a:r>
            <a:r>
              <a:rPr lang="en-US" sz="2700" dirty="0" err="1"/>
              <a:t>fødsel</a:t>
            </a:r>
            <a:endParaRPr lang="en-US" sz="2700" dirty="0" err="1">
              <a:cs typeface="Arial"/>
            </a:endParaRPr>
          </a:p>
        </p:txBody>
      </p:sp>
      <p:pic>
        <p:nvPicPr>
          <p:cNvPr id="3074" name="Picture 2" descr="Et bilde som inneholder flere&#10;&#10;Automatisk generert beskrivelse">
            <a:extLst>
              <a:ext uri="{FF2B5EF4-FFF2-40B4-BE49-F238E27FC236}">
                <a16:creationId xmlns:a16="http://schemas.microsoft.com/office/drawing/2014/main" id="{0A97EE58-139E-4EBF-A8F3-181774FCDD1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r="15844" b="2"/>
          <a:stretch/>
        </p:blipFill>
        <p:spPr bwMode="auto">
          <a:xfrm>
            <a:off x="6275388" y="10"/>
            <a:ext cx="5916612" cy="6857990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solidFill>
            <a:srgbClr val="FFFFFF"/>
          </a:solidFill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13A92-203A-4D32-B131-89F77B3D9D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385887"/>
            <a:ext cx="5292725" cy="48513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b="1" dirty="0"/>
              <a:t>Slik kan gjengivelsen av bibelfortellingen for eksempel formuleres:</a:t>
            </a:r>
            <a:endParaRPr lang="nb-NO" dirty="0"/>
          </a:p>
          <a:p>
            <a:r>
              <a:rPr lang="nb-NO" dirty="0"/>
              <a:t>"</a:t>
            </a:r>
            <a:r>
              <a:rPr lang="nb-NO" i="1" dirty="0"/>
              <a:t>I NT i Bibelen finner vi kristendommens fortelling om Jesu fødsel. Fortellingen er fortalt fra ulike perspektiver, men er samstemt om dette: Gud sendte sin sønn til jorden, født som et lite menneskebarn. Han skulle bli folkets frelser. </a:t>
            </a:r>
            <a:endParaRPr lang="nb-NO" i="1">
              <a:cs typeface="Arial"/>
            </a:endParaRPr>
          </a:p>
          <a:p>
            <a:r>
              <a:rPr lang="nb-NO" i="1" dirty="0"/>
              <a:t>Både Lukasevangeliet og Matteusevangeliet forteller om Jesu fødsel i Betlehem. Lukas forteller om englene på marken og gjeterne som kom og besøkte det hellige barnet som var født(…)</a:t>
            </a:r>
            <a:r>
              <a:rPr lang="nb-NO" dirty="0"/>
              <a:t>"</a:t>
            </a:r>
            <a:endParaRPr lang="nb-NO" dirty="0">
              <a:cs typeface="Arial"/>
            </a:endParaRPr>
          </a:p>
          <a:p>
            <a:r>
              <a:rPr lang="nb-NO" b="1" dirty="0"/>
              <a:t>Man kan evt. også trekke inn flere perspektiver som: </a:t>
            </a:r>
            <a:r>
              <a:rPr lang="nb-NO" dirty="0"/>
              <a:t>"</a:t>
            </a:r>
            <a:r>
              <a:rPr lang="nb-NO" i="1" dirty="0"/>
              <a:t>Islam har også fortellinger om Jesu fødsel og barndom(…)</a:t>
            </a:r>
            <a:r>
              <a:rPr lang="nb-NO" dirty="0"/>
              <a:t>"</a:t>
            </a:r>
            <a:endParaRPr lang="nb-NO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66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1B2D79-28AF-4646-AC7D-431AEFF33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225425"/>
            <a:ext cx="10944226" cy="86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i="0" kern="1200" dirty="0"/>
              <a:t>Eksempel</a:t>
            </a:r>
            <a:r>
              <a:rPr lang="nb-NO" dirty="0"/>
              <a:t>: Å snakke</a:t>
            </a:r>
            <a:r>
              <a:rPr lang="nb-NO" i="0" kern="1200" dirty="0"/>
              <a:t> om påske</a:t>
            </a:r>
          </a:p>
        </p:txBody>
      </p:sp>
      <p:pic>
        <p:nvPicPr>
          <p:cNvPr id="1026" name="Picture 2" descr="Påskemarkering for barn – foto Terje Peersen">
            <a:extLst>
              <a:ext uri="{FF2B5EF4-FFF2-40B4-BE49-F238E27FC236}">
                <a16:creationId xmlns:a16="http://schemas.microsoft.com/office/drawing/2014/main" id="{642E6B45-16FE-4D0B-97BB-79C44FF59D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-1" b="-1"/>
          <a:stretch/>
        </p:blipFill>
        <p:spPr bwMode="auto">
          <a:xfrm>
            <a:off x="623888" y="1385889"/>
            <a:ext cx="5292726" cy="4672012"/>
          </a:xfrm>
          <a:prstGeom prst="rect">
            <a:avLst/>
          </a:prstGeom>
          <a:solidFill>
            <a:srgbClr val="FFFFFF"/>
          </a:solidFill>
          <a:effectLst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93E0F2-640E-4C59-8D12-2752C96B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097816"/>
            <a:ext cx="5292725" cy="496008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800" b="1" dirty="0">
                <a:cs typeface="Arial" panose="020B0604020202020204"/>
              </a:rPr>
              <a:t>Disse og liknende formuleringer kan for eksempel brukes i formidling:</a:t>
            </a:r>
            <a:endParaRPr lang="nb-NO" sz="1800" dirty="0">
              <a:cs typeface="Arial" panose="020B0604020202020204"/>
            </a:endParaRPr>
          </a:p>
          <a:p>
            <a:pPr>
              <a:lnSpc>
                <a:spcPct val="90000"/>
              </a:lnSpc>
            </a:pPr>
            <a:r>
              <a:rPr lang="nb-NO" sz="1800" dirty="0"/>
              <a:t>"</a:t>
            </a:r>
            <a:r>
              <a:rPr lang="nb-NO" sz="1800" i="1" dirty="0"/>
              <a:t>Påske er en kristen høytid. I NT leser vi at Jesus døde og stod opp igjen. Dette er en viktig del av den kristne tradisjonen og det som NT sier skjedde i påsken er opphavet til hele den kristne tradisjonen.</a:t>
            </a:r>
            <a:r>
              <a:rPr lang="nb-NO" sz="1800" dirty="0"/>
              <a:t>"</a:t>
            </a:r>
            <a:endParaRPr lang="nb-NO" dirty="0"/>
          </a:p>
          <a:p>
            <a:pPr>
              <a:lnSpc>
                <a:spcPct val="90000"/>
              </a:lnSpc>
            </a:pPr>
            <a:r>
              <a:rPr lang="nb-NO" sz="1800" dirty="0"/>
              <a:t>"</a:t>
            </a:r>
            <a:r>
              <a:rPr lang="nb-NO" sz="1800" i="1" dirty="0"/>
              <a:t>NT i Bibelen forteller at Skjærtorsdag feires til minne om at Jesus spiste det siste måltidet sammen med disiplene sine.</a:t>
            </a:r>
            <a:r>
              <a:rPr lang="nb-NO" sz="1800" dirty="0"/>
              <a:t>"</a:t>
            </a:r>
            <a:endParaRPr lang="nb-NO" sz="18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800" dirty="0"/>
              <a:t>"N</a:t>
            </a:r>
            <a:r>
              <a:rPr lang="nb-NO" sz="1800" i="1" dirty="0"/>
              <a:t>T i Bibelen forteller at Jesus ble hengt på korset og døde på langfredag. Han ble tatt ned om kvelden og lagt i en grav. Det fortelles at sola ble formørket i tre dager etter at Jesus døde.</a:t>
            </a:r>
            <a:r>
              <a:rPr lang="nb-NO" sz="1800" dirty="0"/>
              <a:t>"</a:t>
            </a:r>
            <a:endParaRPr lang="nb-NO" sz="1800" dirty="0">
              <a:cs typeface="Arial"/>
            </a:endParaRPr>
          </a:p>
          <a:p>
            <a:pPr>
              <a:lnSpc>
                <a:spcPct val="90000"/>
              </a:lnSpc>
            </a:pPr>
            <a:r>
              <a:rPr lang="nb-NO" sz="1800" dirty="0"/>
              <a:t>"</a:t>
            </a:r>
            <a:r>
              <a:rPr lang="nb-NO" sz="1800" i="1" dirty="0"/>
              <a:t>Bibelen forteller at Jesus stod opp igjen fra de døde på påskemorgen. Fordi Jesus stod opp igjen, tror kristne at Jesus er verdens frelser.</a:t>
            </a:r>
            <a:r>
              <a:rPr lang="nb-NO" sz="1800" dirty="0"/>
              <a:t>"</a:t>
            </a:r>
            <a:endParaRPr lang="nb-NO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78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n norske kirke_ppt 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57B219EC-7D61-43A1-9E15-483FFB1AA736}" vid="{8E0518F1-9507-4816-96CB-B2EB7DC2390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95D0CB26613A46B51AF23A0D4C3D4D" ma:contentTypeVersion="16" ma:contentTypeDescription="Opprett et nytt dokument." ma:contentTypeScope="" ma:versionID="31507f819f07cad5bad0519e62728a25">
  <xsd:schema xmlns:xsd="http://www.w3.org/2001/XMLSchema" xmlns:xs="http://www.w3.org/2001/XMLSchema" xmlns:p="http://schemas.microsoft.com/office/2006/metadata/properties" xmlns:ns2="846b8afc-5754-498a-b15e-99438221f600" xmlns:ns3="f59fcd25-b6bb-4c78-bb2d-5bbacaa9f59c" targetNamespace="http://schemas.microsoft.com/office/2006/metadata/properties" ma:root="true" ma:fieldsID="44d4507ce6c9c82215e4190fc63534a2" ns2:_="" ns3:_="">
    <xsd:import namespace="846b8afc-5754-498a-b15e-99438221f600"/>
    <xsd:import namespace="f59fcd25-b6bb-4c78-bb2d-5bbacaa9f5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b8afc-5754-498a-b15e-99438221f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fcd25-b6bb-4c78-bb2d-5bbacaa9f59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98d5ff1-067f-489b-96a4-6fdb858d2c2e}" ma:internalName="TaxCatchAll" ma:showField="CatchAllData" ma:web="f59fcd25-b6bb-4c78-bb2d-5bbacaa9f5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9fcd25-b6bb-4c78-bb2d-5bbacaa9f59c">
      <UserInfo>
        <DisplayName>Gunnhild Hauge Bjørdal</DisplayName>
        <AccountId>28</AccountId>
        <AccountType/>
      </UserInfo>
      <UserInfo>
        <DisplayName>Elise Slettebø Melhus</DisplayName>
        <AccountId>36</AccountId>
        <AccountType/>
      </UserInfo>
    </SharedWithUsers>
    <TaxCatchAll xmlns="f59fcd25-b6bb-4c78-bb2d-5bbacaa9f59c" xsi:nil="true"/>
    <lcf76f155ced4ddcb4097134ff3c332f xmlns="846b8afc-5754-498a-b15e-99438221f60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A6F81B-9B3E-42C5-878A-1D33DDF51D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310F60-0615-41FD-A23E-EFD13EE3DA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b8afc-5754-498a-b15e-99438221f600"/>
    <ds:schemaRef ds:uri="f59fcd25-b6bb-4c78-bb2d-5bbacaa9f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C885B7-A0CD-4E1C-8D93-D0075F09E25B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46b8afc-5754-498a-b15e-99438221f600"/>
    <ds:schemaRef ds:uri="f59fcd25-b6bb-4c78-bb2d-5bbacaa9f59c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Dnk_powerpointMAL_16x9_bokmål</Template>
  <TotalTime>230</TotalTime>
  <Words>659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Den norske kirke_ppt mal</vt:lpstr>
      <vt:lpstr>Nøytral undervisning:  Hvordan undervise uten å forkynne?</vt:lpstr>
      <vt:lpstr>PowerPoint-presentasjon</vt:lpstr>
      <vt:lpstr>Hvordan undervise?</vt:lpstr>
      <vt:lpstr>Hvordan undervise?</vt:lpstr>
      <vt:lpstr>Eksempel: Fortellingen om Jesu fødsel</vt:lpstr>
      <vt:lpstr>Eksempel: Å snakke om påske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Samarbeid skole- kirke Hvordan gjorde vi det i Hamar bispedømme.</dc:title>
  <dc:creator>Gunnhild Hauge Bjørdal</dc:creator>
  <cp:lastModifiedBy>Kjetil Bondevik</cp:lastModifiedBy>
  <cp:revision>375</cp:revision>
  <dcterms:created xsi:type="dcterms:W3CDTF">2021-11-08T14:52:25Z</dcterms:created>
  <dcterms:modified xsi:type="dcterms:W3CDTF">2024-06-24T09:15:54Z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0x010100CD95D0CB26613A46B51AF23A0D4C3D4D</vt:lpwstr>
  </property>
  <property fmtid="{D5CDD505-2E9C-101B-9397-08002B2CF9AE}" pid="3" name="MediaServiceImageTags">
    <vt:lpwstr/>
  </property>
</Properties>
</file>