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91" r:id="rId2"/>
    <p:sldId id="285" r:id="rId3"/>
    <p:sldId id="256" r:id="rId4"/>
    <p:sldId id="290" r:id="rId5"/>
    <p:sldId id="257" r:id="rId6"/>
    <p:sldId id="280" r:id="rId7"/>
    <p:sldId id="282" r:id="rId8"/>
    <p:sldId id="258" r:id="rId9"/>
    <p:sldId id="267" r:id="rId10"/>
    <p:sldId id="259" r:id="rId11"/>
    <p:sldId id="292" r:id="rId12"/>
    <p:sldId id="284" r:id="rId13"/>
    <p:sldId id="286" r:id="rId14"/>
    <p:sldId id="287" r:id="rId15"/>
    <p:sldId id="289" r:id="rId16"/>
    <p:sldId id="276" r:id="rId17"/>
    <p:sldId id="278" r:id="rId18"/>
    <p:sldId id="273" r:id="rId19"/>
    <p:sldId id="272" r:id="rId20"/>
    <p:sldId id="279" r:id="rId21"/>
    <p:sldId id="261" r:id="rId22"/>
    <p:sldId id="262" r:id="rId23"/>
    <p:sldId id="288" r:id="rId24"/>
    <p:sldId id="265" r:id="rId25"/>
    <p:sldId id="268" r:id="rId26"/>
  </p:sldIdLst>
  <p:sldSz cx="9144000" cy="6858000" type="screen4x3"/>
  <p:notesSz cx="6858000" cy="9144000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4" autoAdjust="0"/>
    <p:restoredTop sz="94660"/>
  </p:normalViewPr>
  <p:slideViewPr>
    <p:cSldViewPr>
      <p:cViewPr>
        <p:scale>
          <a:sx n="114" d="100"/>
          <a:sy n="114" d="100"/>
        </p:scale>
        <p:origin x="-10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2EB39-875C-4A2B-8A1D-879749DBAE0A}" type="doc">
      <dgm:prSet loTypeId="urn:microsoft.com/office/officeart/2005/8/layout/radial1" loCatId="relationship" qsTypeId="urn:microsoft.com/office/officeart/2005/8/quickstyle/3d2" qsCatId="3D" csTypeId="urn:microsoft.com/office/officeart/2005/8/colors/accent1_2" csCatId="accent1" phldr="1"/>
      <dgm:spPr/>
    </dgm:pt>
    <dgm:pt modelId="{DA0095CB-E7AF-48D5-BDAB-962BAC07FF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0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Konfirmant-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0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tida</a:t>
          </a:r>
        </a:p>
      </dgm:t>
    </dgm:pt>
    <dgm:pt modelId="{DAC38E0C-4991-4EA6-B280-E2A7FF925A47}" type="parTrans" cxnId="{BE0992E2-0BA8-479A-A1E9-6C88EB9CB23C}">
      <dgm:prSet/>
      <dgm:spPr/>
      <dgm:t>
        <a:bodyPr/>
        <a:lstStyle/>
        <a:p>
          <a:endParaRPr lang="nb-NO"/>
        </a:p>
      </dgm:t>
    </dgm:pt>
    <dgm:pt modelId="{F9D0D0FB-6AB4-437C-BFD8-618ED8B456D2}" type="sibTrans" cxnId="{BE0992E2-0BA8-479A-A1E9-6C88EB9CB23C}">
      <dgm:prSet/>
      <dgm:spPr/>
      <dgm:t>
        <a:bodyPr/>
        <a:lstStyle/>
        <a:p>
          <a:endParaRPr lang="nb-NO"/>
        </a:p>
      </dgm:t>
    </dgm:pt>
    <dgm:pt modelId="{9AF0A2B5-1BB4-42A5-A188-616EC5503F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Guds-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tenester</a:t>
          </a:r>
        </a:p>
      </dgm:t>
    </dgm:pt>
    <dgm:pt modelId="{D3C1C88C-83FA-46F0-8DBC-AF8C48814EF5}" type="parTrans" cxnId="{2F6DC0AF-46A6-4AFC-86EF-FEAFE62CA4A9}">
      <dgm:prSet/>
      <dgm:spPr/>
      <dgm:t>
        <a:bodyPr/>
        <a:lstStyle/>
        <a:p>
          <a:endParaRPr lang="nb-NO"/>
        </a:p>
      </dgm:t>
    </dgm:pt>
    <dgm:pt modelId="{032EFC6C-98E5-4CEC-B072-D86BCAC14E9F}" type="sibTrans" cxnId="{2F6DC0AF-46A6-4AFC-86EF-FEAFE62CA4A9}">
      <dgm:prSet/>
      <dgm:spPr/>
      <dgm:t>
        <a:bodyPr/>
        <a:lstStyle/>
        <a:p>
          <a:endParaRPr lang="nb-NO"/>
        </a:p>
      </dgm:t>
    </dgm:pt>
    <dgm:pt modelId="{40A9CC5B-B07E-403E-8E30-9B6B9002DB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Tema-</a:t>
          </a:r>
          <a:endParaRPr kumimoji="0" lang="nn-NO" sz="20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dagar</a:t>
          </a:r>
          <a:endParaRPr kumimoji="0" lang="nn-NO" sz="17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F278305-6CBB-4DAA-8AA6-A0008C8884BD}" type="parTrans" cxnId="{87BC3DCA-4E8D-40CA-84AE-621125F6C515}">
      <dgm:prSet/>
      <dgm:spPr/>
      <dgm:t>
        <a:bodyPr/>
        <a:lstStyle/>
        <a:p>
          <a:endParaRPr lang="nb-NO"/>
        </a:p>
      </dgm:t>
    </dgm:pt>
    <dgm:pt modelId="{51623EDD-15EB-4B83-8434-65EA3FEEFACC}" type="sibTrans" cxnId="{87BC3DCA-4E8D-40CA-84AE-621125F6C515}">
      <dgm:prSet/>
      <dgm:spPr/>
      <dgm:t>
        <a:bodyPr/>
        <a:lstStyle/>
        <a:p>
          <a:endParaRPr lang="nb-NO"/>
        </a:p>
      </dgm:t>
    </dgm:pt>
    <dgm:pt modelId="{823C15D4-0E49-4FF8-83BF-4AFFA2BC2FD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Teneste-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oppgåver</a:t>
          </a:r>
        </a:p>
      </dgm:t>
    </dgm:pt>
    <dgm:pt modelId="{735F2400-94EE-402E-8FAB-9078EB8F97C2}" type="parTrans" cxnId="{2165E929-0886-4FC2-B24E-203C5D79C78E}">
      <dgm:prSet/>
      <dgm:spPr/>
      <dgm:t>
        <a:bodyPr/>
        <a:lstStyle/>
        <a:p>
          <a:endParaRPr lang="nb-NO"/>
        </a:p>
      </dgm:t>
    </dgm:pt>
    <dgm:pt modelId="{1E21B010-2A4D-408C-8C0C-D6C07C230AAA}" type="sibTrans" cxnId="{2165E929-0886-4FC2-B24E-203C5D79C78E}">
      <dgm:prSet/>
      <dgm:spPr/>
      <dgm:t>
        <a:bodyPr/>
        <a:lstStyle/>
        <a:p>
          <a:endParaRPr lang="nb-NO"/>
        </a:p>
      </dgm:t>
    </dgm:pt>
    <dgm:pt modelId="{8AB40828-B3EA-48D3-AF92-2084A0886B0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Leir på Helgatun</a:t>
          </a:r>
        </a:p>
      </dgm:t>
    </dgm:pt>
    <dgm:pt modelId="{ACA32D52-9A28-4412-8DD5-81E56293C917}" type="parTrans" cxnId="{8DE805D3-768F-40CD-B707-0A01C35F55A8}">
      <dgm:prSet/>
      <dgm:spPr/>
      <dgm:t>
        <a:bodyPr/>
        <a:lstStyle/>
        <a:p>
          <a:endParaRPr lang="nb-NO"/>
        </a:p>
      </dgm:t>
    </dgm:pt>
    <dgm:pt modelId="{26A6DB9E-D062-4A93-85E2-B9D23D8ADD33}" type="sibTrans" cxnId="{8DE805D3-768F-40CD-B707-0A01C35F55A8}">
      <dgm:prSet/>
      <dgm:spPr/>
      <dgm:t>
        <a:bodyPr/>
        <a:lstStyle/>
        <a:p>
          <a:endParaRPr lang="nb-NO"/>
        </a:p>
      </dgm:t>
    </dgm:pt>
    <dgm:pt modelId="{1E2AACE9-1F61-4610-BA1E-04E4919B575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Under-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vising/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n-NO" sz="24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oppleving</a:t>
          </a:r>
        </a:p>
      </dgm:t>
    </dgm:pt>
    <dgm:pt modelId="{6CC57AFA-4D33-4151-B4BA-C307608BDAC8}" type="parTrans" cxnId="{E39B7D24-5CBD-478E-A29D-CE80F031DF7E}">
      <dgm:prSet/>
      <dgm:spPr/>
      <dgm:t>
        <a:bodyPr/>
        <a:lstStyle/>
        <a:p>
          <a:endParaRPr lang="nb-NO"/>
        </a:p>
      </dgm:t>
    </dgm:pt>
    <dgm:pt modelId="{B907BFA5-654A-4B38-8152-F0DC44468BDE}" type="sibTrans" cxnId="{E39B7D24-5CBD-478E-A29D-CE80F031DF7E}">
      <dgm:prSet/>
      <dgm:spPr/>
      <dgm:t>
        <a:bodyPr/>
        <a:lstStyle/>
        <a:p>
          <a:endParaRPr lang="nb-NO"/>
        </a:p>
      </dgm:t>
    </dgm:pt>
    <dgm:pt modelId="{7EE27835-22D3-461C-8BD4-26CF6C054039}" type="pres">
      <dgm:prSet presAssocID="{7422EB39-875C-4A2B-8A1D-879749DBAE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68AF38-21E4-44C4-9412-609E6477CFD0}" type="pres">
      <dgm:prSet presAssocID="{DA0095CB-E7AF-48D5-BDAB-962BAC07FF4D}" presName="centerShape" presStyleLbl="node0" presStyleIdx="0" presStyleCnt="1" custScaleX="177587" custScaleY="123825" custLinFactNeighborX="772" custLinFactNeighborY="-865"/>
      <dgm:spPr/>
      <dgm:t>
        <a:bodyPr/>
        <a:lstStyle/>
        <a:p>
          <a:endParaRPr lang="nn-NO"/>
        </a:p>
      </dgm:t>
    </dgm:pt>
    <dgm:pt modelId="{DF789788-103D-4A4E-B7E5-E2D44F87B45C}" type="pres">
      <dgm:prSet presAssocID="{D3C1C88C-83FA-46F0-8DBC-AF8C48814EF5}" presName="Name9" presStyleLbl="parChTrans1D2" presStyleIdx="0" presStyleCnt="5"/>
      <dgm:spPr/>
      <dgm:t>
        <a:bodyPr/>
        <a:lstStyle/>
        <a:p>
          <a:endParaRPr lang="nn-NO"/>
        </a:p>
      </dgm:t>
    </dgm:pt>
    <dgm:pt modelId="{F8C67CCB-29A9-4EC8-BF6A-4BA5B7208101}" type="pres">
      <dgm:prSet presAssocID="{D3C1C88C-83FA-46F0-8DBC-AF8C48814EF5}" presName="connTx" presStyleLbl="parChTrans1D2" presStyleIdx="0" presStyleCnt="5"/>
      <dgm:spPr/>
      <dgm:t>
        <a:bodyPr/>
        <a:lstStyle/>
        <a:p>
          <a:endParaRPr lang="nn-NO"/>
        </a:p>
      </dgm:t>
    </dgm:pt>
    <dgm:pt modelId="{B634F52D-DA98-4997-8DE4-4CA0BC661005}" type="pres">
      <dgm:prSet presAssocID="{9AF0A2B5-1BB4-42A5-A188-616EC5503FC8}" presName="node" presStyleLbl="node1" presStyleIdx="0" presStyleCnt="5" custScaleX="12085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CAD8977-B4F7-4669-B03A-D69AA828E0CF}" type="pres">
      <dgm:prSet presAssocID="{BF278305-6CBB-4DAA-8AA6-A0008C8884BD}" presName="Name9" presStyleLbl="parChTrans1D2" presStyleIdx="1" presStyleCnt="5"/>
      <dgm:spPr/>
      <dgm:t>
        <a:bodyPr/>
        <a:lstStyle/>
        <a:p>
          <a:endParaRPr lang="nn-NO"/>
        </a:p>
      </dgm:t>
    </dgm:pt>
    <dgm:pt modelId="{1BC606DA-7247-479C-A511-29FEE5B210DB}" type="pres">
      <dgm:prSet presAssocID="{BF278305-6CBB-4DAA-8AA6-A0008C8884BD}" presName="connTx" presStyleLbl="parChTrans1D2" presStyleIdx="1" presStyleCnt="5"/>
      <dgm:spPr/>
      <dgm:t>
        <a:bodyPr/>
        <a:lstStyle/>
        <a:p>
          <a:endParaRPr lang="nn-NO"/>
        </a:p>
      </dgm:t>
    </dgm:pt>
    <dgm:pt modelId="{20BCD011-C970-48C2-B210-AFF3EE954C32}" type="pres">
      <dgm:prSet presAssocID="{40A9CC5B-B07E-403E-8E30-9B6B9002DBAC}" presName="node" presStyleLbl="node1" presStyleIdx="1" presStyleCnt="5" custScaleX="113167" custRadScaleRad="127328" custRadScaleInc="16886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B9CA7346-672F-4182-992C-E5E289C1DF6C}" type="pres">
      <dgm:prSet presAssocID="{735F2400-94EE-402E-8FAB-9078EB8F97C2}" presName="Name9" presStyleLbl="parChTrans1D2" presStyleIdx="2" presStyleCnt="5"/>
      <dgm:spPr/>
      <dgm:t>
        <a:bodyPr/>
        <a:lstStyle/>
        <a:p>
          <a:endParaRPr lang="nn-NO"/>
        </a:p>
      </dgm:t>
    </dgm:pt>
    <dgm:pt modelId="{2B0EC426-FD9F-4E91-88CA-09E08F6BEB30}" type="pres">
      <dgm:prSet presAssocID="{735F2400-94EE-402E-8FAB-9078EB8F97C2}" presName="connTx" presStyleLbl="parChTrans1D2" presStyleIdx="2" presStyleCnt="5"/>
      <dgm:spPr/>
      <dgm:t>
        <a:bodyPr/>
        <a:lstStyle/>
        <a:p>
          <a:endParaRPr lang="nn-NO"/>
        </a:p>
      </dgm:t>
    </dgm:pt>
    <dgm:pt modelId="{FF18515A-6E68-4FC8-A87F-9B7D4B94C98D}" type="pres">
      <dgm:prSet presAssocID="{823C15D4-0E49-4FF8-83BF-4AFFA2BC2FDC}" presName="node" presStyleLbl="node1" presStyleIdx="2" presStyleCnt="5" custScaleX="148600" custRadScaleRad="109714" custRadScaleInc="-18030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71A73EEC-A872-4D8D-A832-966D4EBA9A30}" type="pres">
      <dgm:prSet presAssocID="{ACA32D52-9A28-4412-8DD5-81E56293C917}" presName="Name9" presStyleLbl="parChTrans1D2" presStyleIdx="3" presStyleCnt="5"/>
      <dgm:spPr/>
      <dgm:t>
        <a:bodyPr/>
        <a:lstStyle/>
        <a:p>
          <a:endParaRPr lang="nn-NO"/>
        </a:p>
      </dgm:t>
    </dgm:pt>
    <dgm:pt modelId="{B9BBC27A-FDFB-4C72-988B-74CC903F0CE7}" type="pres">
      <dgm:prSet presAssocID="{ACA32D52-9A28-4412-8DD5-81E56293C917}" presName="connTx" presStyleLbl="parChTrans1D2" presStyleIdx="3" presStyleCnt="5"/>
      <dgm:spPr/>
      <dgm:t>
        <a:bodyPr/>
        <a:lstStyle/>
        <a:p>
          <a:endParaRPr lang="nn-NO"/>
        </a:p>
      </dgm:t>
    </dgm:pt>
    <dgm:pt modelId="{E79534E4-0D10-47BE-BAFB-969A778974DA}" type="pres">
      <dgm:prSet presAssocID="{8AB40828-B3EA-48D3-AF92-2084A0886B07}" presName="node" presStyleLbl="node1" presStyleIdx="3" presStyleCnt="5" custScaleX="16362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E22F76ED-B9A6-4ACF-9473-EC3CB97606B5}" type="pres">
      <dgm:prSet presAssocID="{6CC57AFA-4D33-4151-B4BA-C307608BDAC8}" presName="Name9" presStyleLbl="parChTrans1D2" presStyleIdx="4" presStyleCnt="5"/>
      <dgm:spPr/>
      <dgm:t>
        <a:bodyPr/>
        <a:lstStyle/>
        <a:p>
          <a:endParaRPr lang="nn-NO"/>
        </a:p>
      </dgm:t>
    </dgm:pt>
    <dgm:pt modelId="{4F9146D3-7FE8-45A2-A783-DB845CF8F9AD}" type="pres">
      <dgm:prSet presAssocID="{6CC57AFA-4D33-4151-B4BA-C307608BDAC8}" presName="connTx" presStyleLbl="parChTrans1D2" presStyleIdx="4" presStyleCnt="5"/>
      <dgm:spPr/>
      <dgm:t>
        <a:bodyPr/>
        <a:lstStyle/>
        <a:p>
          <a:endParaRPr lang="nn-NO"/>
        </a:p>
      </dgm:t>
    </dgm:pt>
    <dgm:pt modelId="{BF7A2BBF-729E-4A7C-9108-054692F3E6AE}" type="pres">
      <dgm:prSet presAssocID="{1E2AACE9-1F61-4610-BA1E-04E4919B5756}" presName="node" presStyleLbl="node1" presStyleIdx="4" presStyleCnt="5" custScaleX="169075" custScaleY="103824" custRadScaleRad="138594" custRadScaleInc="-16536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16B58FFF-8DE6-408D-93AB-EDA1CED41643}" type="presOf" srcId="{9AF0A2B5-1BB4-42A5-A188-616EC5503FC8}" destId="{B634F52D-DA98-4997-8DE4-4CA0BC661005}" srcOrd="0" destOrd="0" presId="urn:microsoft.com/office/officeart/2005/8/layout/radial1"/>
    <dgm:cxn modelId="{8DE805D3-768F-40CD-B707-0A01C35F55A8}" srcId="{DA0095CB-E7AF-48D5-BDAB-962BAC07FF4D}" destId="{8AB40828-B3EA-48D3-AF92-2084A0886B07}" srcOrd="3" destOrd="0" parTransId="{ACA32D52-9A28-4412-8DD5-81E56293C917}" sibTransId="{26A6DB9E-D062-4A93-85E2-B9D23D8ADD33}"/>
    <dgm:cxn modelId="{8FA5BD35-8613-4117-BBDE-C13DC5517821}" type="presOf" srcId="{823C15D4-0E49-4FF8-83BF-4AFFA2BC2FDC}" destId="{FF18515A-6E68-4FC8-A87F-9B7D4B94C98D}" srcOrd="0" destOrd="0" presId="urn:microsoft.com/office/officeart/2005/8/layout/radial1"/>
    <dgm:cxn modelId="{E39B7D24-5CBD-478E-A29D-CE80F031DF7E}" srcId="{DA0095CB-E7AF-48D5-BDAB-962BAC07FF4D}" destId="{1E2AACE9-1F61-4610-BA1E-04E4919B5756}" srcOrd="4" destOrd="0" parTransId="{6CC57AFA-4D33-4151-B4BA-C307608BDAC8}" sibTransId="{B907BFA5-654A-4B38-8152-F0DC44468BDE}"/>
    <dgm:cxn modelId="{1324F4CD-EDF7-4DDD-841A-7B5AA5C15F8F}" type="presOf" srcId="{735F2400-94EE-402E-8FAB-9078EB8F97C2}" destId="{2B0EC426-FD9F-4E91-88CA-09E08F6BEB30}" srcOrd="1" destOrd="0" presId="urn:microsoft.com/office/officeart/2005/8/layout/radial1"/>
    <dgm:cxn modelId="{87BC3DCA-4E8D-40CA-84AE-621125F6C515}" srcId="{DA0095CB-E7AF-48D5-BDAB-962BAC07FF4D}" destId="{40A9CC5B-B07E-403E-8E30-9B6B9002DBAC}" srcOrd="1" destOrd="0" parTransId="{BF278305-6CBB-4DAA-8AA6-A0008C8884BD}" sibTransId="{51623EDD-15EB-4B83-8434-65EA3FEEFACC}"/>
    <dgm:cxn modelId="{0F7615DB-4DD9-47F2-ABE5-04973D3A92E0}" type="presOf" srcId="{40A9CC5B-B07E-403E-8E30-9B6B9002DBAC}" destId="{20BCD011-C970-48C2-B210-AFF3EE954C32}" srcOrd="0" destOrd="0" presId="urn:microsoft.com/office/officeart/2005/8/layout/radial1"/>
    <dgm:cxn modelId="{878E9C95-4A91-42F5-A223-EF6F0637731A}" type="presOf" srcId="{ACA32D52-9A28-4412-8DD5-81E56293C917}" destId="{71A73EEC-A872-4D8D-A832-966D4EBA9A30}" srcOrd="0" destOrd="0" presId="urn:microsoft.com/office/officeart/2005/8/layout/radial1"/>
    <dgm:cxn modelId="{1496C3B3-B9FF-48E9-9EC6-6BAD74FABC61}" type="presOf" srcId="{DA0095CB-E7AF-48D5-BDAB-962BAC07FF4D}" destId="{8968AF38-21E4-44C4-9412-609E6477CFD0}" srcOrd="0" destOrd="0" presId="urn:microsoft.com/office/officeart/2005/8/layout/radial1"/>
    <dgm:cxn modelId="{2165E929-0886-4FC2-B24E-203C5D79C78E}" srcId="{DA0095CB-E7AF-48D5-BDAB-962BAC07FF4D}" destId="{823C15D4-0E49-4FF8-83BF-4AFFA2BC2FDC}" srcOrd="2" destOrd="0" parTransId="{735F2400-94EE-402E-8FAB-9078EB8F97C2}" sibTransId="{1E21B010-2A4D-408C-8C0C-D6C07C230AAA}"/>
    <dgm:cxn modelId="{C1F5FF96-D0BD-4A8E-9DB2-3DEF0C558AFF}" type="presOf" srcId="{7422EB39-875C-4A2B-8A1D-879749DBAE0A}" destId="{7EE27835-22D3-461C-8BD4-26CF6C054039}" srcOrd="0" destOrd="0" presId="urn:microsoft.com/office/officeart/2005/8/layout/radial1"/>
    <dgm:cxn modelId="{A5B61D1B-9D3E-468C-A6D5-5E1EABB94431}" type="presOf" srcId="{D3C1C88C-83FA-46F0-8DBC-AF8C48814EF5}" destId="{DF789788-103D-4A4E-B7E5-E2D44F87B45C}" srcOrd="0" destOrd="0" presId="urn:microsoft.com/office/officeart/2005/8/layout/radial1"/>
    <dgm:cxn modelId="{2F6DC0AF-46A6-4AFC-86EF-FEAFE62CA4A9}" srcId="{DA0095CB-E7AF-48D5-BDAB-962BAC07FF4D}" destId="{9AF0A2B5-1BB4-42A5-A188-616EC5503FC8}" srcOrd="0" destOrd="0" parTransId="{D3C1C88C-83FA-46F0-8DBC-AF8C48814EF5}" sibTransId="{032EFC6C-98E5-4CEC-B072-D86BCAC14E9F}"/>
    <dgm:cxn modelId="{0A3A39F3-9B73-4990-914C-78FB63048992}" type="presOf" srcId="{1E2AACE9-1F61-4610-BA1E-04E4919B5756}" destId="{BF7A2BBF-729E-4A7C-9108-054692F3E6AE}" srcOrd="0" destOrd="0" presId="urn:microsoft.com/office/officeart/2005/8/layout/radial1"/>
    <dgm:cxn modelId="{FFC51D02-9142-4359-AA49-B95C8CA379E6}" type="presOf" srcId="{735F2400-94EE-402E-8FAB-9078EB8F97C2}" destId="{B9CA7346-672F-4182-992C-E5E289C1DF6C}" srcOrd="0" destOrd="0" presId="urn:microsoft.com/office/officeart/2005/8/layout/radial1"/>
    <dgm:cxn modelId="{F999FF43-3DBC-4352-8C4C-C52C846309BA}" type="presOf" srcId="{6CC57AFA-4D33-4151-B4BA-C307608BDAC8}" destId="{4F9146D3-7FE8-45A2-A783-DB845CF8F9AD}" srcOrd="1" destOrd="0" presId="urn:microsoft.com/office/officeart/2005/8/layout/radial1"/>
    <dgm:cxn modelId="{342FA03C-4893-467A-B28E-02ADFAB29F29}" type="presOf" srcId="{BF278305-6CBB-4DAA-8AA6-A0008C8884BD}" destId="{1BC606DA-7247-479C-A511-29FEE5B210DB}" srcOrd="1" destOrd="0" presId="urn:microsoft.com/office/officeart/2005/8/layout/radial1"/>
    <dgm:cxn modelId="{50B79F55-818D-4157-BACF-719CD18C0CD1}" type="presOf" srcId="{D3C1C88C-83FA-46F0-8DBC-AF8C48814EF5}" destId="{F8C67CCB-29A9-4EC8-BF6A-4BA5B7208101}" srcOrd="1" destOrd="0" presId="urn:microsoft.com/office/officeart/2005/8/layout/radial1"/>
    <dgm:cxn modelId="{5589AA74-E358-4978-8206-5A9109C2A766}" type="presOf" srcId="{BF278305-6CBB-4DAA-8AA6-A0008C8884BD}" destId="{9CAD8977-B4F7-4669-B03A-D69AA828E0CF}" srcOrd="0" destOrd="0" presId="urn:microsoft.com/office/officeart/2005/8/layout/radial1"/>
    <dgm:cxn modelId="{438BD303-1F1F-4894-9658-241EB38BC00D}" type="presOf" srcId="{ACA32D52-9A28-4412-8DD5-81E56293C917}" destId="{B9BBC27A-FDFB-4C72-988B-74CC903F0CE7}" srcOrd="1" destOrd="0" presId="urn:microsoft.com/office/officeart/2005/8/layout/radial1"/>
    <dgm:cxn modelId="{9F72B487-006F-445B-BDEF-9E52C78BF2F5}" type="presOf" srcId="{6CC57AFA-4D33-4151-B4BA-C307608BDAC8}" destId="{E22F76ED-B9A6-4ACF-9473-EC3CB97606B5}" srcOrd="0" destOrd="0" presId="urn:microsoft.com/office/officeart/2005/8/layout/radial1"/>
    <dgm:cxn modelId="{69648F4A-D3C6-444A-B5F4-6065881BBAC0}" type="presOf" srcId="{8AB40828-B3EA-48D3-AF92-2084A0886B07}" destId="{E79534E4-0D10-47BE-BAFB-969A778974DA}" srcOrd="0" destOrd="0" presId="urn:microsoft.com/office/officeart/2005/8/layout/radial1"/>
    <dgm:cxn modelId="{BE0992E2-0BA8-479A-A1E9-6C88EB9CB23C}" srcId="{7422EB39-875C-4A2B-8A1D-879749DBAE0A}" destId="{DA0095CB-E7AF-48D5-BDAB-962BAC07FF4D}" srcOrd="0" destOrd="0" parTransId="{DAC38E0C-4991-4EA6-B280-E2A7FF925A47}" sibTransId="{F9D0D0FB-6AB4-437C-BFD8-618ED8B456D2}"/>
    <dgm:cxn modelId="{3D3F0D55-1321-48A4-882C-F32A2795A3A8}" type="presParOf" srcId="{7EE27835-22D3-461C-8BD4-26CF6C054039}" destId="{8968AF38-21E4-44C4-9412-609E6477CFD0}" srcOrd="0" destOrd="0" presId="urn:microsoft.com/office/officeart/2005/8/layout/radial1"/>
    <dgm:cxn modelId="{76E9FAC8-E62B-492E-8159-2DAC60232E0E}" type="presParOf" srcId="{7EE27835-22D3-461C-8BD4-26CF6C054039}" destId="{DF789788-103D-4A4E-B7E5-E2D44F87B45C}" srcOrd="1" destOrd="0" presId="urn:microsoft.com/office/officeart/2005/8/layout/radial1"/>
    <dgm:cxn modelId="{EF717792-BF13-4076-BA7A-24F188CFD800}" type="presParOf" srcId="{DF789788-103D-4A4E-B7E5-E2D44F87B45C}" destId="{F8C67CCB-29A9-4EC8-BF6A-4BA5B7208101}" srcOrd="0" destOrd="0" presId="urn:microsoft.com/office/officeart/2005/8/layout/radial1"/>
    <dgm:cxn modelId="{A4AD3F09-B5B9-44A1-83C4-1A11835CD26E}" type="presParOf" srcId="{7EE27835-22D3-461C-8BD4-26CF6C054039}" destId="{B634F52D-DA98-4997-8DE4-4CA0BC661005}" srcOrd="2" destOrd="0" presId="urn:microsoft.com/office/officeart/2005/8/layout/radial1"/>
    <dgm:cxn modelId="{A5CC88BC-21BA-4091-9019-1B5883D4D33E}" type="presParOf" srcId="{7EE27835-22D3-461C-8BD4-26CF6C054039}" destId="{9CAD8977-B4F7-4669-B03A-D69AA828E0CF}" srcOrd="3" destOrd="0" presId="urn:microsoft.com/office/officeart/2005/8/layout/radial1"/>
    <dgm:cxn modelId="{C70F62C6-4CCE-497D-91AA-4D58D9EF08F2}" type="presParOf" srcId="{9CAD8977-B4F7-4669-B03A-D69AA828E0CF}" destId="{1BC606DA-7247-479C-A511-29FEE5B210DB}" srcOrd="0" destOrd="0" presId="urn:microsoft.com/office/officeart/2005/8/layout/radial1"/>
    <dgm:cxn modelId="{D21031DE-101C-48C3-A225-167C1608A997}" type="presParOf" srcId="{7EE27835-22D3-461C-8BD4-26CF6C054039}" destId="{20BCD011-C970-48C2-B210-AFF3EE954C32}" srcOrd="4" destOrd="0" presId="urn:microsoft.com/office/officeart/2005/8/layout/radial1"/>
    <dgm:cxn modelId="{534EB2A9-4E3C-4D68-9361-7F3623484FF3}" type="presParOf" srcId="{7EE27835-22D3-461C-8BD4-26CF6C054039}" destId="{B9CA7346-672F-4182-992C-E5E289C1DF6C}" srcOrd="5" destOrd="0" presId="urn:microsoft.com/office/officeart/2005/8/layout/radial1"/>
    <dgm:cxn modelId="{5DBAB6CC-7DA6-40AC-9FCD-4CAAD5359402}" type="presParOf" srcId="{B9CA7346-672F-4182-992C-E5E289C1DF6C}" destId="{2B0EC426-FD9F-4E91-88CA-09E08F6BEB30}" srcOrd="0" destOrd="0" presId="urn:microsoft.com/office/officeart/2005/8/layout/radial1"/>
    <dgm:cxn modelId="{9AA7EE39-22A9-4FCF-BFDC-47A20BA0D543}" type="presParOf" srcId="{7EE27835-22D3-461C-8BD4-26CF6C054039}" destId="{FF18515A-6E68-4FC8-A87F-9B7D4B94C98D}" srcOrd="6" destOrd="0" presId="urn:microsoft.com/office/officeart/2005/8/layout/radial1"/>
    <dgm:cxn modelId="{F84A5E28-8B6A-4AB7-A36E-20D19D18DA59}" type="presParOf" srcId="{7EE27835-22D3-461C-8BD4-26CF6C054039}" destId="{71A73EEC-A872-4D8D-A832-966D4EBA9A30}" srcOrd="7" destOrd="0" presId="urn:microsoft.com/office/officeart/2005/8/layout/radial1"/>
    <dgm:cxn modelId="{8AEC0D39-2C90-4531-A8F2-D6D81DCABA68}" type="presParOf" srcId="{71A73EEC-A872-4D8D-A832-966D4EBA9A30}" destId="{B9BBC27A-FDFB-4C72-988B-74CC903F0CE7}" srcOrd="0" destOrd="0" presId="urn:microsoft.com/office/officeart/2005/8/layout/radial1"/>
    <dgm:cxn modelId="{6849A8C6-481E-4D16-9A0E-12C675DF7C75}" type="presParOf" srcId="{7EE27835-22D3-461C-8BD4-26CF6C054039}" destId="{E79534E4-0D10-47BE-BAFB-969A778974DA}" srcOrd="8" destOrd="0" presId="urn:microsoft.com/office/officeart/2005/8/layout/radial1"/>
    <dgm:cxn modelId="{C0689BF6-3802-4782-8FE3-2647D4CA216B}" type="presParOf" srcId="{7EE27835-22D3-461C-8BD4-26CF6C054039}" destId="{E22F76ED-B9A6-4ACF-9473-EC3CB97606B5}" srcOrd="9" destOrd="0" presId="urn:microsoft.com/office/officeart/2005/8/layout/radial1"/>
    <dgm:cxn modelId="{F5DCE8D6-C4D0-4F85-B3E0-0F11563BF976}" type="presParOf" srcId="{E22F76ED-B9A6-4ACF-9473-EC3CB97606B5}" destId="{4F9146D3-7FE8-45A2-A783-DB845CF8F9AD}" srcOrd="0" destOrd="0" presId="urn:microsoft.com/office/officeart/2005/8/layout/radial1"/>
    <dgm:cxn modelId="{7975E97B-F0C1-4480-B355-EFA41FF9D2EF}" type="presParOf" srcId="{7EE27835-22D3-461C-8BD4-26CF6C054039}" destId="{BF7A2BBF-729E-4A7C-9108-054692F3E6A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AC0B8-F6A9-4659-823D-11FBF0FD8221}" type="datetimeFigureOut">
              <a:rPr lang="nb-NO" smtClean="0"/>
              <a:t>12.08.2013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C77D3-58BA-4B78-B9C2-C264BA555D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51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LysVaken</a:t>
            </a:r>
            <a:r>
              <a:rPr lang="nb-NO" baseline="0" dirty="0" smtClean="0"/>
              <a:t> </a:t>
            </a:r>
            <a:r>
              <a:rPr lang="nb-NO" baseline="0" smtClean="0"/>
              <a:t>songen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C77D3-58BA-4B78-B9C2-C264BA555D3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9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BB2C-70F9-4154-963C-0A65CE56052A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968B-CEC4-4179-B80A-58C9BAB650A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5FF0-7A5F-468B-A265-51E575749240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1AD3C6-24CA-4757-9DF1-5CAB5ECF9EF7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566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8D6E5E-E242-4635-AB00-A8078F750FB3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73600" y="1600200"/>
            <a:ext cx="4013200" cy="22050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73600" y="3919537"/>
            <a:ext cx="4013200" cy="220622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457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3124200" y="6244829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n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482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412014-424A-4593-BD71-1F87E4581E5D}" type="slidenum">
              <a:rPr lang="nn-NO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A7D9-B896-4D3D-9342-1DF227F7667A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9184-223A-429E-995E-9C46129454CA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5B04-33B2-45DF-90C6-77FC66A5AB9D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7C28-1A3C-4CE7-8370-E317EFAF24BA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CAFB-A310-431C-A654-593F42D480A1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B4103-5277-4F0B-B640-20AE11AE2A02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91B2-DD36-48FB-9056-63026EBDD81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nn-NO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63252C-C725-4EEA-A81B-27AC34F7ACCD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709184-223A-429E-995E-9C46129454CA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4252" y="4149080"/>
            <a:ext cx="8655496" cy="1673352"/>
          </a:xfrm>
        </p:spPr>
        <p:txBody>
          <a:bodyPr>
            <a:normAutofit/>
          </a:bodyPr>
          <a:lstStyle/>
          <a:p>
            <a:pPr algn="ctr"/>
            <a:r>
              <a:rPr lang="nb-NO" sz="7200" dirty="0" err="1" smtClean="0"/>
              <a:t>Velkomen</a:t>
            </a:r>
            <a:r>
              <a:rPr lang="nb-NO" sz="7200" dirty="0" smtClean="0"/>
              <a:t> til </a:t>
            </a:r>
            <a:endParaRPr lang="nb-NO" sz="7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58" y="5270091"/>
            <a:ext cx="1543285" cy="15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49665"/>
          </a:xfrm>
        </p:spPr>
        <p:txBody>
          <a:bodyPr/>
          <a:lstStyle/>
          <a:p>
            <a:r>
              <a:rPr lang="nn-NO" dirty="0" smtClean="0">
                <a:solidFill>
                  <a:schemeClr val="bg1"/>
                </a:solidFill>
                <a:latin typeface="Arial Rounded MT Bold" pitchFamily="34" charset="0"/>
              </a:rPr>
              <a:t>Konfirmasjon 2013</a:t>
            </a:r>
            <a:endParaRPr lang="nn-NO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686800" cy="4767808"/>
          </a:xfrm>
        </p:spPr>
        <p:txBody>
          <a:bodyPr>
            <a:noAutofit/>
          </a:bodyPr>
          <a:lstStyle/>
          <a:p>
            <a:r>
              <a:rPr lang="nn-NO" sz="4000" dirty="0"/>
              <a:t>Laurdag 4. mai	kl. 10:00 for A</a:t>
            </a:r>
          </a:p>
          <a:p>
            <a:r>
              <a:rPr lang="nn-NO" sz="4000" dirty="0"/>
              <a:t>		     		kl. 12:00 for B</a:t>
            </a:r>
          </a:p>
          <a:p>
            <a:r>
              <a:rPr lang="nn-NO" sz="4000" dirty="0"/>
              <a:t>Sundag  5. mai 	kl. 10:00 for C</a:t>
            </a:r>
          </a:p>
          <a:p>
            <a:r>
              <a:rPr lang="nn-NO" sz="4000" dirty="0"/>
              <a:t>		      		kl. 12:00 for D</a:t>
            </a:r>
          </a:p>
          <a:p>
            <a:r>
              <a:rPr lang="nn-NO" sz="4000" dirty="0"/>
              <a:t>Sundag12. mai 	kl. 10:00 for E</a:t>
            </a:r>
          </a:p>
          <a:p>
            <a:r>
              <a:rPr lang="nn-NO" sz="4000" dirty="0"/>
              <a:t>				kl. 12:00 for </a:t>
            </a:r>
            <a:r>
              <a:rPr lang="nn-NO" sz="4000" dirty="0" smtClean="0"/>
              <a:t>F</a:t>
            </a:r>
            <a:endParaRPr lang="nn-NO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49665"/>
          </a:xfrm>
        </p:spPr>
        <p:txBody>
          <a:bodyPr/>
          <a:lstStyle/>
          <a:p>
            <a:r>
              <a:rPr lang="nn-NO" dirty="0" smtClean="0">
                <a:solidFill>
                  <a:schemeClr val="bg1"/>
                </a:solidFill>
                <a:latin typeface="Arial Rounded MT Bold" pitchFamily="34" charset="0"/>
              </a:rPr>
              <a:t>UNDERVISING</a:t>
            </a:r>
            <a:endParaRPr lang="nn-NO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686800" cy="4767808"/>
          </a:xfrm>
        </p:spPr>
        <p:txBody>
          <a:bodyPr>
            <a:noAutofit/>
          </a:bodyPr>
          <a:lstStyle/>
          <a:p>
            <a:r>
              <a:rPr lang="nn-NO" sz="4000" dirty="0" err="1"/>
              <a:t>Knytta</a:t>
            </a:r>
            <a:r>
              <a:rPr lang="nn-NO" sz="4000" dirty="0"/>
              <a:t> til den gruppa dei vel/får</a:t>
            </a:r>
          </a:p>
          <a:p>
            <a:pPr lvl="1"/>
            <a:r>
              <a:rPr lang="nn-NO" sz="4000" dirty="0" smtClean="0"/>
              <a:t>Refleks-konfirmantar</a:t>
            </a:r>
            <a:endParaRPr lang="nn-NO" sz="4000" dirty="0"/>
          </a:p>
          <a:p>
            <a:pPr lvl="1"/>
            <a:r>
              <a:rPr lang="nn-NO" sz="4000" dirty="0" smtClean="0"/>
              <a:t>Film og bibel-konfirmantar</a:t>
            </a:r>
          </a:p>
          <a:p>
            <a:pPr lvl="1"/>
            <a:r>
              <a:rPr lang="nn-NO" sz="4000" dirty="0" smtClean="0"/>
              <a:t>K-konfirmantar</a:t>
            </a:r>
          </a:p>
          <a:p>
            <a:pPr lvl="1"/>
            <a:r>
              <a:rPr lang="nn-NO" sz="4000" dirty="0" err="1" smtClean="0"/>
              <a:t>KRIK-konfirmantar</a:t>
            </a:r>
            <a:endParaRPr lang="nn-NO" sz="4000" dirty="0" smtClean="0"/>
          </a:p>
          <a:p>
            <a:pPr lvl="1">
              <a:buNone/>
            </a:pPr>
            <a:r>
              <a:rPr lang="nn-NO" sz="4000" dirty="0" smtClean="0"/>
              <a:t>Oversikt </a:t>
            </a:r>
            <a:r>
              <a:rPr lang="nn-NO" sz="4000" dirty="0"/>
              <a:t>vert sendt ut i </a:t>
            </a:r>
            <a:r>
              <a:rPr lang="nn-NO" sz="4000" dirty="0" smtClean="0"/>
              <a:t>august</a:t>
            </a:r>
            <a:endParaRPr lang="nn-NO" sz="4000" dirty="0"/>
          </a:p>
        </p:txBody>
      </p:sp>
    </p:spTree>
    <p:extLst>
      <p:ext uri="{BB962C8B-B14F-4D97-AF65-F5344CB8AC3E}">
        <p14:creationId xmlns:p14="http://schemas.microsoft.com/office/powerpoint/2010/main" val="1219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4000" dirty="0"/>
              <a:t>Ulike tema henta frå Bibelen </a:t>
            </a:r>
            <a:br>
              <a:rPr lang="nn-NO" sz="4000" dirty="0"/>
            </a:br>
            <a:r>
              <a:rPr lang="nn-NO" sz="4000" dirty="0"/>
              <a:t>og livet vårt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>
                <a:solidFill>
                  <a:schemeClr val="bg1"/>
                </a:solidFill>
                <a:latin typeface="Arial Rounded MT Bold" pitchFamily="34" charset="0"/>
              </a:rPr>
              <a:t>UNDERVISING</a:t>
            </a:r>
            <a:endParaRPr lang="nn-NO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1" y="188640"/>
            <a:ext cx="1803577" cy="28078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402"/>
            <a:ext cx="1872269" cy="28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1847559" cy="280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1847558" cy="280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06043"/>
            <a:ext cx="1852118" cy="28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9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3896" y="404664"/>
            <a:ext cx="21746416" cy="749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www.kbibel.no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45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Påmelding: www.voss.kyrkja.no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5224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195736" y="2852936"/>
            <a:ext cx="115212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97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181722" cy="516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2195736" y="2636912"/>
            <a:ext cx="2016224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83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65784" y="260648"/>
            <a:ext cx="5402560" cy="1180433"/>
          </a:xfrm>
        </p:spPr>
        <p:txBody>
          <a:bodyPr>
            <a:noAutofit/>
          </a:bodyPr>
          <a:lstStyle/>
          <a:p>
            <a:r>
              <a:rPr lang="nn-NO" sz="4800" dirty="0" smtClean="0"/>
              <a:t>K-konfirmantar</a:t>
            </a:r>
            <a:endParaRPr lang="nb-NO" sz="4800" dirty="0"/>
          </a:p>
        </p:txBody>
      </p:sp>
      <p:pic>
        <p:nvPicPr>
          <p:cNvPr id="5" name="Plassholder for bilde 4" descr="Haustferiekonf (3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73" r="11373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2724141" cy="5445224"/>
          </a:xfrm>
        </p:spPr>
        <p:txBody>
          <a:bodyPr>
            <a:noAutofit/>
          </a:bodyPr>
          <a:lstStyle/>
          <a:p>
            <a:r>
              <a:rPr lang="nn-NO" sz="3200" dirty="0" smtClean="0"/>
              <a:t>Måndag eller torsdag</a:t>
            </a:r>
          </a:p>
          <a:p>
            <a:r>
              <a:rPr lang="nn-NO" sz="3200" dirty="0" smtClean="0"/>
              <a:t>etter skuletid,</a:t>
            </a:r>
          </a:p>
          <a:p>
            <a:r>
              <a:rPr lang="nn-NO" sz="3200" dirty="0" smtClean="0"/>
              <a:t>kl. 14:30-16:00</a:t>
            </a:r>
          </a:p>
          <a:p>
            <a:r>
              <a:rPr lang="nn-NO" sz="3200" dirty="0" smtClean="0"/>
              <a:t>i Vonheim eller i Vangskyrkja.</a:t>
            </a:r>
          </a:p>
          <a:p>
            <a:endParaRPr lang="nn-NO" sz="3200" dirty="0" smtClean="0"/>
          </a:p>
          <a:p>
            <a:r>
              <a:rPr lang="nn-NO" sz="3200" dirty="0" smtClean="0"/>
              <a:t>Ti samlingar med ulike tema/</a:t>
            </a:r>
          </a:p>
          <a:p>
            <a:r>
              <a:rPr lang="nn-NO" sz="3200" dirty="0" smtClean="0"/>
              <a:t>opplevingar</a:t>
            </a:r>
            <a:endParaRPr lang="nb-NO" sz="3200" dirty="0" smtClean="0"/>
          </a:p>
          <a:p>
            <a:endParaRPr lang="nn-NO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124459" cy="1162050"/>
          </a:xfrm>
        </p:spPr>
        <p:txBody>
          <a:bodyPr>
            <a:normAutofit/>
          </a:bodyPr>
          <a:lstStyle/>
          <a:p>
            <a:r>
              <a:rPr lang="nn-NO" sz="5400" dirty="0" smtClean="0"/>
              <a:t>Film og Bibel</a:t>
            </a:r>
            <a:endParaRPr lang="nb-NO" sz="54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57488" y="1988840"/>
            <a:ext cx="36068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n-NO" sz="3200" dirty="0" smtClean="0"/>
              <a:t>Ein onsdag i månaden</a:t>
            </a:r>
          </a:p>
          <a:p>
            <a:r>
              <a:rPr lang="nn-NO" sz="3200" dirty="0" smtClean="0"/>
              <a:t>Kl. 14:30- 17:00</a:t>
            </a:r>
          </a:p>
          <a:p>
            <a:r>
              <a:rPr lang="nn-NO" sz="3200" dirty="0" smtClean="0"/>
              <a:t>eller</a:t>
            </a:r>
          </a:p>
          <a:p>
            <a:r>
              <a:rPr lang="nn-NO" sz="3200" dirty="0"/>
              <a:t>k</a:t>
            </a:r>
            <a:r>
              <a:rPr lang="nn-NO" sz="3200" dirty="0" smtClean="0"/>
              <a:t>l. 19:30-22:00</a:t>
            </a:r>
          </a:p>
          <a:p>
            <a:r>
              <a:rPr lang="nn-NO" sz="3200" dirty="0" smtClean="0"/>
              <a:t>i Vonheim</a:t>
            </a:r>
            <a:endParaRPr lang="nb-NO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83568" y="404665"/>
            <a:ext cx="5258544" cy="1008112"/>
          </a:xfrm>
        </p:spPr>
        <p:txBody>
          <a:bodyPr>
            <a:normAutofit/>
          </a:bodyPr>
          <a:lstStyle/>
          <a:p>
            <a:r>
              <a:rPr lang="nn-NO" sz="5400" dirty="0" smtClean="0"/>
              <a:t>Refleks </a:t>
            </a:r>
            <a:r>
              <a:rPr lang="nn-NO" sz="5400" dirty="0" err="1" smtClean="0"/>
              <a:t>TenSing</a:t>
            </a:r>
            <a:endParaRPr lang="nb-NO" sz="5400" dirty="0"/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0" b="21440"/>
          <a:stretch>
            <a:fillRect/>
          </a:stretch>
        </p:blipFill>
        <p:spPr>
          <a:xfrm>
            <a:off x="2915816" y="1484808"/>
            <a:ext cx="6247397" cy="5373192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395536" y="2024844"/>
            <a:ext cx="3168352" cy="4356484"/>
          </a:xfrm>
        </p:spPr>
        <p:txBody>
          <a:bodyPr>
            <a:noAutofit/>
          </a:bodyPr>
          <a:lstStyle/>
          <a:p>
            <a:r>
              <a:rPr lang="nn-NO" sz="2400" dirty="0" smtClean="0"/>
              <a:t>Torsdagar:</a:t>
            </a:r>
          </a:p>
          <a:p>
            <a:r>
              <a:rPr lang="nn-NO" sz="2400" dirty="0" smtClean="0"/>
              <a:t>Middag kl. 16:15 </a:t>
            </a:r>
          </a:p>
          <a:p>
            <a:r>
              <a:rPr lang="nn-NO" sz="2400" dirty="0" smtClean="0"/>
              <a:t>Kr. 30,-</a:t>
            </a:r>
          </a:p>
          <a:p>
            <a:endParaRPr lang="nn-NO" sz="2400" dirty="0" smtClean="0"/>
          </a:p>
          <a:p>
            <a:r>
              <a:rPr lang="nn-NO" sz="2400" dirty="0" smtClean="0"/>
              <a:t>Øving 18:00-21:00</a:t>
            </a:r>
          </a:p>
          <a:p>
            <a:r>
              <a:rPr lang="nn-NO" sz="2400" dirty="0" smtClean="0"/>
              <a:t>Grupper: Dans, drama, band, pause, teknikk</a:t>
            </a:r>
          </a:p>
          <a:p>
            <a:endParaRPr lang="nn-NO" sz="2400" dirty="0" smtClean="0"/>
          </a:p>
          <a:p>
            <a:r>
              <a:rPr lang="nn-NO" sz="2400" dirty="0" smtClean="0"/>
              <a:t>Alle syng i koret noko av tida.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890">
            <a:off x="226759" y="1461454"/>
            <a:ext cx="6964951" cy="4625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				</a:t>
            </a:r>
            <a:r>
              <a:rPr lang="nn-NO" sz="4000" dirty="0" err="1" smtClean="0"/>
              <a:t>Gutta</a:t>
            </a:r>
            <a:r>
              <a:rPr lang="nn-NO" sz="4000" dirty="0" smtClean="0"/>
              <a:t> sin dans</a:t>
            </a:r>
            <a:endParaRPr lang="nb-N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kirken.bodo.no/sites/k/kirken.bodo.no/files/84c12feeb6bc858997b864cad62403cd.jpg?resize=669x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7" y="68263"/>
            <a:ext cx="8814639" cy="66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61611" y="260648"/>
            <a:ext cx="6362717" cy="1162050"/>
          </a:xfrm>
        </p:spPr>
        <p:txBody>
          <a:bodyPr>
            <a:normAutofit/>
          </a:bodyPr>
          <a:lstStyle/>
          <a:p>
            <a:r>
              <a:rPr lang="nn-NO" sz="5400" dirty="0" err="1" smtClean="0"/>
              <a:t>KRIK-konfirmant</a:t>
            </a:r>
            <a:endParaRPr lang="nb-NO" sz="5400" dirty="0"/>
          </a:p>
        </p:txBody>
      </p:sp>
      <p:pic>
        <p:nvPicPr>
          <p:cNvPr id="5" name="Plassholder for bilde 4" descr="logoloper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7612" y="2548525"/>
            <a:ext cx="4005000" cy="29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685800" y="1676400"/>
            <a:ext cx="4462264" cy="45720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n-NO" sz="3200" dirty="0" smtClean="0"/>
              <a:t>Ei samling i månaden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n-NO" sz="3200" dirty="0" smtClean="0"/>
              <a:t>KRIK- </a:t>
            </a:r>
            <a:r>
              <a:rPr lang="nn-NO" sz="3200" dirty="0" err="1" smtClean="0"/>
              <a:t>Challange</a:t>
            </a:r>
            <a:r>
              <a:rPr lang="nn-NO" sz="3200" dirty="0" smtClean="0"/>
              <a:t> på   Voss i februar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n-NO" sz="3200" dirty="0" err="1" smtClean="0"/>
              <a:t>Bretur</a:t>
            </a:r>
            <a:r>
              <a:rPr lang="nn-NO" sz="3200" dirty="0" smtClean="0"/>
              <a:t> etter konfirmasjonen?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5400" b="0" dirty="0" err="1"/>
              <a:t>Tensteoppgåver</a:t>
            </a:r>
            <a:endParaRPr lang="nn-NO" sz="5400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24768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nn-NO" sz="3600" dirty="0"/>
          </a:p>
          <a:p>
            <a:r>
              <a:rPr lang="nn-NO" sz="3600" dirty="0"/>
              <a:t>Tysdag </a:t>
            </a:r>
            <a:r>
              <a:rPr lang="nn-NO" sz="3600" dirty="0" smtClean="0"/>
              <a:t>19. mars:</a:t>
            </a:r>
            <a:endParaRPr lang="nn-NO" sz="3600" dirty="0"/>
          </a:p>
          <a:p>
            <a:pPr>
              <a:buFontTx/>
              <a:buNone/>
            </a:pPr>
            <a:r>
              <a:rPr lang="nn-NO" sz="3600" dirty="0"/>
              <a:t>   </a:t>
            </a:r>
            <a:r>
              <a:rPr lang="nn-NO" sz="3600" dirty="0" smtClean="0"/>
              <a:t>Konfirmantane </a:t>
            </a:r>
            <a:r>
              <a:rPr lang="nn-NO" sz="3600" dirty="0"/>
              <a:t>er </a:t>
            </a:r>
            <a:r>
              <a:rPr lang="nn-NO" sz="3600" dirty="0" err="1"/>
              <a:t>bøssebærarar</a:t>
            </a:r>
            <a:r>
              <a:rPr lang="nn-NO" sz="3600" dirty="0"/>
              <a:t> for </a:t>
            </a:r>
            <a:r>
              <a:rPr lang="nn-NO" sz="3600" dirty="0" err="1"/>
              <a:t>Kirkens</a:t>
            </a:r>
            <a:r>
              <a:rPr lang="nn-NO" sz="3600" dirty="0"/>
              <a:t> Nødhjelp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14000"/>
            <a:ext cx="3810000" cy="205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109_09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l="18988" t="29254" r="6856" b="29254"/>
          <a:stretch>
            <a:fillRect/>
          </a:stretch>
        </p:blipFill>
        <p:spPr>
          <a:xfrm>
            <a:off x="-13472" y="4653137"/>
            <a:ext cx="9193984" cy="2170762"/>
          </a:xfrm>
          <a:noFill/>
          <a:ln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728663"/>
          </a:xfr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nn-NO" sz="5400" b="0" dirty="0"/>
              <a:t>Leir på Helgatun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412776"/>
            <a:ext cx="5207620" cy="4525565"/>
          </a:xfrm>
        </p:spPr>
        <p:txBody>
          <a:bodyPr>
            <a:normAutofit/>
          </a:bodyPr>
          <a:lstStyle/>
          <a:p>
            <a:r>
              <a:rPr lang="nn-NO" sz="3200" dirty="0"/>
              <a:t>Januar, veke </a:t>
            </a:r>
            <a:r>
              <a:rPr lang="nn-NO" sz="3200" dirty="0" smtClean="0"/>
              <a:t>3 </a:t>
            </a:r>
            <a:r>
              <a:rPr lang="nn-NO" sz="3200" dirty="0"/>
              <a:t>eller </a:t>
            </a:r>
            <a:r>
              <a:rPr lang="nn-NO" sz="3200" dirty="0" smtClean="0"/>
              <a:t>4, </a:t>
            </a:r>
            <a:r>
              <a:rPr lang="nn-NO" sz="3200" dirty="0"/>
              <a:t>torsdag til laurdag.</a:t>
            </a:r>
          </a:p>
          <a:p>
            <a:r>
              <a:rPr lang="nn-NO" sz="3200" dirty="0"/>
              <a:t>Undervising, humor</a:t>
            </a:r>
            <a:r>
              <a:rPr lang="nn-NO" sz="3200" dirty="0" smtClean="0"/>
              <a:t>, song</a:t>
            </a:r>
            <a:r>
              <a:rPr lang="nn-NO" sz="3200" dirty="0" smtClean="0">
                <a:sym typeface="Wingdings" pitchFamily="2" charset="2"/>
              </a:rPr>
              <a:t>,</a:t>
            </a:r>
            <a:r>
              <a:rPr lang="nn-NO" sz="3200" dirty="0" smtClean="0"/>
              <a:t> </a:t>
            </a:r>
            <a:r>
              <a:rPr lang="nn-NO" sz="3200" dirty="0"/>
              <a:t>snø, mat, </a:t>
            </a:r>
            <a:r>
              <a:rPr lang="nn-NO" sz="3200" dirty="0" err="1"/>
              <a:t>natterangling</a:t>
            </a:r>
            <a:r>
              <a:rPr lang="nn-NO" sz="3200" dirty="0"/>
              <a:t> </a:t>
            </a:r>
            <a:r>
              <a:rPr lang="nn-NO" sz="3200" dirty="0" smtClean="0"/>
              <a:t/>
            </a:r>
            <a:br>
              <a:rPr lang="nn-NO" sz="3200" dirty="0" smtClean="0"/>
            </a:br>
            <a:r>
              <a:rPr lang="nn-NO" sz="3200" dirty="0" smtClean="0"/>
              <a:t>(</a:t>
            </a:r>
            <a:r>
              <a:rPr lang="nn-NO" sz="3200" dirty="0"/>
              <a:t>litt </a:t>
            </a:r>
            <a:r>
              <a:rPr lang="nn-NO" sz="3200" dirty="0">
                <a:sym typeface="Wingdings" pitchFamily="2" charset="2"/>
              </a:rPr>
              <a:t>), </a:t>
            </a:r>
            <a:r>
              <a:rPr lang="nn-NO" sz="3200" dirty="0" smtClean="0">
                <a:sym typeface="Wingdings" pitchFamily="2" charset="2"/>
              </a:rPr>
              <a:t>latter</a:t>
            </a:r>
            <a:r>
              <a:rPr lang="nn-NO" sz="3200" dirty="0">
                <a:sym typeface="Wingdings" pitchFamily="2" charset="2"/>
              </a:rPr>
              <a:t>, </a:t>
            </a:r>
            <a:r>
              <a:rPr lang="nn-NO" sz="3200" dirty="0" smtClean="0">
                <a:sym typeface="Wingdings" pitchFamily="2" charset="2"/>
              </a:rPr>
              <a:t>bøn, </a:t>
            </a:r>
            <a:br>
              <a:rPr lang="nn-NO" sz="3200" dirty="0" smtClean="0">
                <a:sym typeface="Wingdings" pitchFamily="2" charset="2"/>
              </a:rPr>
            </a:br>
            <a:r>
              <a:rPr lang="nn-NO" sz="3200" dirty="0" smtClean="0">
                <a:sym typeface="Wingdings" pitchFamily="2" charset="2"/>
              </a:rPr>
              <a:t>levende </a:t>
            </a:r>
            <a:r>
              <a:rPr lang="nn-NO" sz="3200" dirty="0">
                <a:sym typeface="Wingdings" pitchFamily="2" charset="2"/>
              </a:rPr>
              <a:t>lys…</a:t>
            </a:r>
          </a:p>
        </p:txBody>
      </p:sp>
      <p:pic>
        <p:nvPicPr>
          <p:cNvPr id="10249" name="Picture 9" descr="110_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232248" cy="328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Økonomi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525566"/>
          </a:xfrm>
        </p:spPr>
        <p:txBody>
          <a:bodyPr>
            <a:normAutofit/>
          </a:bodyPr>
          <a:lstStyle/>
          <a:p>
            <a:r>
              <a:rPr lang="nn-NO" sz="4000" dirty="0"/>
              <a:t>Materiell:		200,-</a:t>
            </a:r>
          </a:p>
          <a:p>
            <a:r>
              <a:rPr lang="nn-NO" sz="4000" dirty="0"/>
              <a:t>Helgatun:		950</a:t>
            </a:r>
            <a:r>
              <a:rPr lang="nn-NO" sz="4000" dirty="0" smtClean="0"/>
              <a:t>,-</a:t>
            </a:r>
          </a:p>
          <a:p>
            <a:endParaRPr lang="nn-NO" sz="4000" dirty="0"/>
          </a:p>
          <a:p>
            <a:r>
              <a:rPr lang="nn-NO" sz="4000" dirty="0" smtClean="0"/>
              <a:t>Refleks</a:t>
            </a:r>
            <a:r>
              <a:rPr lang="nn-NO" sz="4000" dirty="0"/>
              <a:t>:		</a:t>
            </a:r>
            <a:r>
              <a:rPr lang="nn-NO" sz="4000" dirty="0" smtClean="0"/>
              <a:t>	300</a:t>
            </a:r>
            <a:r>
              <a:rPr lang="nn-NO" sz="4000" dirty="0"/>
              <a:t>,-</a:t>
            </a:r>
          </a:p>
          <a:p>
            <a:r>
              <a:rPr lang="nn-NO" sz="4000" dirty="0" smtClean="0"/>
              <a:t>Film </a:t>
            </a:r>
            <a:r>
              <a:rPr lang="nn-NO" sz="4000" dirty="0"/>
              <a:t>og bibel:	</a:t>
            </a:r>
            <a:r>
              <a:rPr lang="nn-NO" sz="4000" dirty="0" smtClean="0"/>
              <a:t>	?</a:t>
            </a:r>
            <a:endParaRPr lang="nn-NO" sz="4000" dirty="0"/>
          </a:p>
          <a:p>
            <a:r>
              <a:rPr lang="nn-NO" sz="4000" dirty="0" smtClean="0"/>
              <a:t>K-konfirmantar</a:t>
            </a:r>
            <a:r>
              <a:rPr lang="nn-NO" sz="4000" dirty="0"/>
              <a:t>:	0,-</a:t>
            </a:r>
          </a:p>
          <a:p>
            <a:r>
              <a:rPr lang="nn-NO" sz="4000" dirty="0"/>
              <a:t>KRIK-konfirmantar: </a:t>
            </a:r>
            <a:r>
              <a:rPr lang="nn-NO" sz="4000" dirty="0" smtClean="0"/>
              <a:t>Leir (ca. 1000,-)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0618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150326" y="642918"/>
            <a:ext cx="4993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nn-NO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Velkomen til </a:t>
            </a:r>
            <a:endParaRPr lang="nn-NO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nn-N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konfirmanttida</a:t>
            </a:r>
            <a:endParaRPr lang="nb-NO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528" y="282287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Beautiful, beautiful, </a:t>
            </a:r>
          </a:p>
          <a:p>
            <a:r>
              <a:rPr lang="en-US" sz="2400" dirty="0"/>
              <a:t>Jesus is beautiful</a:t>
            </a:r>
          </a:p>
          <a:p>
            <a:r>
              <a:rPr lang="en-US" sz="2400" dirty="0"/>
              <a:t>and Jesus makes </a:t>
            </a:r>
          </a:p>
          <a:p>
            <a:r>
              <a:rPr lang="en-US" sz="2400" dirty="0"/>
              <a:t>beautiful things of my life.</a:t>
            </a:r>
          </a:p>
          <a:p>
            <a:r>
              <a:rPr lang="en-US" sz="2400" dirty="0"/>
              <a:t>Carefully touching me, </a:t>
            </a:r>
          </a:p>
          <a:p>
            <a:r>
              <a:rPr lang="en-US" sz="2400" dirty="0"/>
              <a:t>making my eyes to see</a:t>
            </a:r>
          </a:p>
          <a:p>
            <a:r>
              <a:rPr lang="en-US" sz="2400" dirty="0"/>
              <a:t>that Jesus makes </a:t>
            </a:r>
          </a:p>
          <a:p>
            <a:r>
              <a:rPr lang="en-US" sz="2400" dirty="0"/>
              <a:t>beautiful things of my life.</a:t>
            </a:r>
          </a:p>
        </p:txBody>
      </p:sp>
      <p:pic>
        <p:nvPicPr>
          <p:cNvPr id="21509" name="Picture 5" descr="Konf innskriving 2007-kullet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268" y="3294460"/>
            <a:ext cx="4500033" cy="33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5409704"/>
            <a:ext cx="8964488" cy="9716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n-NO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Velkomen til konfirmanttida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696744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kirken.bodo.no/sites/k/kirken.bodo.no/files/84c12feeb6bc858997b864cad62403cd.jpg?resize=669x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7" y="68263"/>
            <a:ext cx="8814639" cy="66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964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n-NO" sz="7200" dirty="0" smtClean="0">
                <a:solidFill>
                  <a:schemeClr val="bg1"/>
                </a:solidFill>
                <a:latin typeface="Adler" pitchFamily="2" charset="0"/>
              </a:rPr>
              <a:t>Innhald</a:t>
            </a:r>
            <a:endParaRPr lang="nn-NO" sz="7200" dirty="0">
              <a:solidFill>
                <a:schemeClr val="bg1"/>
              </a:solidFill>
              <a:latin typeface="Adler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3378695"/>
              </p:ext>
            </p:extLst>
          </p:nvPr>
        </p:nvGraphicFramePr>
        <p:xfrm>
          <a:off x="285720" y="1538287"/>
          <a:ext cx="8477309" cy="456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1.bp.blogspot.com/_jQD1FE5_-E0/TA1GT2qqxLI/AAAAAAAABAM/FQfN3E5JJEo/s1600/DSC_0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734"/>
          <a:stretch>
            <a:fillRect/>
          </a:stretch>
        </p:blipFill>
        <p:spPr bwMode="auto">
          <a:xfrm>
            <a:off x="179513" y="1574756"/>
            <a:ext cx="3168351" cy="502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sz="4800" dirty="0"/>
              <a:t>Presentasjonsgudsteneste</a:t>
            </a:r>
            <a:r>
              <a:rPr lang="nn-NO" dirty="0" smtClean="0"/>
              <a:t/>
            </a:r>
            <a:br>
              <a:rPr lang="nn-NO" dirty="0" smtClean="0"/>
            </a:b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07288" cy="4936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n-NO" sz="4400" dirty="0"/>
              <a:t>	 </a:t>
            </a:r>
            <a:r>
              <a:rPr lang="nn-NO" sz="4400" dirty="0" smtClean="0"/>
              <a:t>			</a:t>
            </a:r>
          </a:p>
          <a:p>
            <a:pPr algn="ctr">
              <a:buNone/>
            </a:pPr>
            <a:r>
              <a:rPr lang="nn-NO" sz="4400" dirty="0"/>
              <a:t>	</a:t>
            </a:r>
            <a:r>
              <a:rPr lang="nn-NO" sz="4400" dirty="0" smtClean="0"/>
              <a:t>			</a:t>
            </a:r>
            <a:r>
              <a:rPr lang="nn-NO" sz="4800" dirty="0" smtClean="0"/>
              <a:t>i </a:t>
            </a:r>
            <a:r>
              <a:rPr lang="nn-NO" sz="4800" dirty="0"/>
              <a:t>Vangskyrkja </a:t>
            </a:r>
            <a:r>
              <a:rPr lang="nn-NO" sz="4800" dirty="0" smtClean="0"/>
              <a:t>		</a:t>
            </a:r>
          </a:p>
          <a:p>
            <a:pPr algn="ctr">
              <a:buNone/>
            </a:pPr>
            <a:r>
              <a:rPr lang="nn-NO" sz="4800" dirty="0" smtClean="0"/>
              <a:t>				 sundag </a:t>
            </a:r>
            <a:r>
              <a:rPr lang="nn-NO" sz="4800" dirty="0"/>
              <a:t>2. </a:t>
            </a:r>
            <a:r>
              <a:rPr lang="nn-NO" sz="4800" dirty="0" smtClean="0"/>
              <a:t>september	kl. 11:00</a:t>
            </a:r>
            <a:r>
              <a:rPr lang="nn-NO" sz="4400" dirty="0" smtClean="0"/>
              <a:t>	</a:t>
            </a:r>
          </a:p>
          <a:p>
            <a:pPr>
              <a:buNone/>
            </a:pPr>
            <a:r>
              <a:rPr lang="nn-NO" sz="4400" dirty="0" smtClean="0"/>
              <a:t>	</a:t>
            </a:r>
            <a:br>
              <a:rPr lang="nn-NO" sz="4400" dirty="0" smtClean="0"/>
            </a:br>
            <a:r>
              <a:rPr lang="nn-NO" sz="4400" dirty="0" smtClean="0"/>
              <a:t>				</a:t>
            </a:r>
          </a:p>
          <a:p>
            <a:pPr>
              <a:buNone/>
            </a:pPr>
            <a:endParaRPr lang="nn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 smtClean="0"/>
              <a:t>Felles undervisning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nn-NO" sz="3600" dirty="0" smtClean="0"/>
              <a:t>Tysdag 04.09. </a:t>
            </a:r>
            <a:br>
              <a:rPr lang="nn-NO" sz="3600" dirty="0" smtClean="0"/>
            </a:br>
            <a:r>
              <a:rPr lang="nn-NO" sz="3600" dirty="0" smtClean="0"/>
              <a:t>kl. 14:30 – 16:00</a:t>
            </a:r>
            <a:br>
              <a:rPr lang="nn-NO" sz="3600" dirty="0" smtClean="0"/>
            </a:br>
            <a:r>
              <a:rPr lang="nn-NO" sz="3600" dirty="0" smtClean="0"/>
              <a:t>A, B og C</a:t>
            </a:r>
          </a:p>
          <a:p>
            <a:r>
              <a:rPr lang="nn-NO" sz="3600" dirty="0" smtClean="0"/>
              <a:t>Onsdag 05.09.</a:t>
            </a:r>
            <a:br>
              <a:rPr lang="nn-NO" sz="3600" dirty="0" smtClean="0"/>
            </a:br>
            <a:r>
              <a:rPr lang="nn-NO" sz="3600" dirty="0" smtClean="0"/>
              <a:t> kl. 14:30 – 16:00</a:t>
            </a:r>
            <a:br>
              <a:rPr lang="nn-NO" sz="3600" dirty="0" smtClean="0"/>
            </a:br>
            <a:r>
              <a:rPr lang="nn-NO" sz="3600" dirty="0" smtClean="0"/>
              <a:t>D, E og F</a:t>
            </a:r>
          </a:p>
          <a:p>
            <a:r>
              <a:rPr lang="nn-NO" sz="3600" dirty="0" smtClean="0"/>
              <a:t>Tema for denne samlinga er gudsteneste</a:t>
            </a:r>
            <a:endParaRPr lang="nn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3600" y="1484784"/>
            <a:ext cx="4470400" cy="537321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nn-NO" sz="3600" dirty="0" smtClean="0"/>
              <a:t>Tysdag 18.09.</a:t>
            </a:r>
            <a:br>
              <a:rPr lang="nn-NO" sz="3600" dirty="0" smtClean="0"/>
            </a:br>
            <a:r>
              <a:rPr lang="nn-NO" sz="3600" dirty="0" smtClean="0"/>
              <a:t>kl.  18:00 – 20:00</a:t>
            </a:r>
          </a:p>
          <a:p>
            <a:pPr>
              <a:buNone/>
            </a:pPr>
            <a:r>
              <a:rPr lang="nn-NO" sz="3600" dirty="0" smtClean="0"/>
              <a:t/>
            </a:r>
            <a:br>
              <a:rPr lang="nn-NO" sz="3600" dirty="0" smtClean="0"/>
            </a:br>
            <a:r>
              <a:rPr lang="nn-NO" sz="3600" dirty="0" err="1" smtClean="0"/>
              <a:t>Gute</a:t>
            </a:r>
            <a:r>
              <a:rPr lang="nn-NO" sz="3600" dirty="0" smtClean="0"/>
              <a:t>- og jenteseminar for alle konfirmantane i bygda.</a:t>
            </a:r>
            <a:br>
              <a:rPr lang="nn-NO" sz="3600" dirty="0" smtClean="0"/>
            </a:br>
            <a:r>
              <a:rPr lang="nn-NO" sz="3600" dirty="0" smtClean="0"/>
              <a:t>Besøk frå Ungdom og </a:t>
            </a:r>
            <a:r>
              <a:rPr lang="nn-NO" sz="3600" dirty="0" err="1" smtClean="0"/>
              <a:t>medier</a:t>
            </a:r>
            <a:endParaRPr lang="nn-N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nn-NO">
                <a:solidFill>
                  <a:schemeClr val="bg1"/>
                </a:solidFill>
              </a:rPr>
              <a:t>Gudstenester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07504" y="2025129"/>
            <a:ext cx="8928992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n-NO" sz="3600" dirty="0"/>
              <a:t>Presentasjonsgudsteneste</a:t>
            </a:r>
            <a:r>
              <a:rPr lang="nn-NO" sz="4400" dirty="0" smtClean="0">
                <a:latin typeface="Baskerville Old Face" pitchFamily="18" charset="0"/>
              </a:rPr>
              <a:t/>
            </a:r>
            <a:br>
              <a:rPr lang="nn-NO" sz="4400" dirty="0" smtClean="0">
                <a:latin typeface="Baskerville Old Face" pitchFamily="18" charset="0"/>
              </a:rPr>
            </a:br>
            <a:r>
              <a:rPr lang="nn-NO" sz="3600" dirty="0" smtClean="0"/>
              <a:t>2. september </a:t>
            </a:r>
            <a:r>
              <a:rPr lang="nn-NO" sz="3600" dirty="0"/>
              <a:t>Kl. </a:t>
            </a:r>
            <a:r>
              <a:rPr lang="nn-NO" sz="3600" dirty="0" smtClean="0"/>
              <a:t>11:00  </a:t>
            </a:r>
            <a:r>
              <a:rPr lang="nn-NO" sz="3600" dirty="0"/>
              <a:t>i </a:t>
            </a:r>
            <a:r>
              <a:rPr lang="nn-NO" sz="3600" dirty="0" smtClean="0"/>
              <a:t>Vangskyrkja</a:t>
            </a:r>
            <a:br>
              <a:rPr lang="nn-NO" sz="3600" dirty="0" smtClean="0"/>
            </a:br>
            <a:r>
              <a:rPr lang="nn-NO" sz="3600" dirty="0"/>
              <a:t>	</a:t>
            </a:r>
          </a:p>
          <a:p>
            <a:pPr>
              <a:spcBef>
                <a:spcPct val="50000"/>
              </a:spcBef>
            </a:pPr>
            <a:r>
              <a:rPr lang="nn-NO" sz="3600" dirty="0"/>
              <a:t>Ung Messe </a:t>
            </a:r>
            <a:r>
              <a:rPr lang="nn-NO" sz="3600" dirty="0" smtClean="0"/>
              <a:t>fredag 26. oktober </a:t>
            </a:r>
            <a:r>
              <a:rPr lang="nn-NO" sz="3600" dirty="0"/>
              <a:t>kl. 19:30</a:t>
            </a:r>
          </a:p>
          <a:p>
            <a:pPr>
              <a:spcBef>
                <a:spcPct val="50000"/>
              </a:spcBef>
            </a:pPr>
            <a:r>
              <a:rPr lang="nn-NO" sz="3600" dirty="0"/>
              <a:t>Ljosmesse fredag 7. desember kl. 19:30</a:t>
            </a:r>
          </a:p>
          <a:p>
            <a:pPr>
              <a:spcBef>
                <a:spcPct val="50000"/>
              </a:spcBef>
            </a:pPr>
            <a:r>
              <a:rPr lang="nn-NO" sz="2200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512" y="404813"/>
            <a:ext cx="878497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nn-NO" sz="2400" dirty="0" smtClean="0"/>
          </a:p>
          <a:p>
            <a:r>
              <a:rPr lang="nn-NO" sz="4000" dirty="0" smtClean="0"/>
              <a:t>Ein </a:t>
            </a:r>
            <a:r>
              <a:rPr lang="nn-NO" sz="4000" dirty="0"/>
              <a:t>gudsteneste der konfirmantane hjelper til. </a:t>
            </a:r>
            <a:r>
              <a:rPr lang="nn-NO" sz="4000" dirty="0" smtClean="0"/>
              <a:t>I lag med prest, kyrkjetenar eller klokkar.</a:t>
            </a:r>
            <a:endParaRPr lang="nn-NO" sz="4000" dirty="0"/>
          </a:p>
          <a:p>
            <a:endParaRPr lang="nn-NO" sz="4000" dirty="0"/>
          </a:p>
          <a:p>
            <a:r>
              <a:rPr lang="nn-NO" sz="4000" dirty="0" smtClean="0"/>
              <a:t>Resten av gudstenestene velgjer konfirmantane sjølve når dei vil gå. </a:t>
            </a:r>
            <a:r>
              <a:rPr lang="nn-NO" sz="4000" dirty="0"/>
              <a:t>Kan vere lurt å ta med ein i jula og ein i påska.</a:t>
            </a:r>
          </a:p>
          <a:p>
            <a:endParaRPr lang="nn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523</TotalTime>
  <Words>277</Words>
  <Application>Microsoft Office PowerPoint</Application>
  <PresentationFormat>Skjermfremvisning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Modul</vt:lpstr>
      <vt:lpstr>Velkomen til </vt:lpstr>
      <vt:lpstr>PowerPoint-presentasjon</vt:lpstr>
      <vt:lpstr>Velkomen til konfirmanttida</vt:lpstr>
      <vt:lpstr>PowerPoint-presentasjon</vt:lpstr>
      <vt:lpstr>Innhald</vt:lpstr>
      <vt:lpstr>Presentasjonsgudsteneste </vt:lpstr>
      <vt:lpstr>Felles undervisning</vt:lpstr>
      <vt:lpstr>Gudstenester</vt:lpstr>
      <vt:lpstr>PowerPoint-presentasjon</vt:lpstr>
      <vt:lpstr>Konfirmasjon 2013</vt:lpstr>
      <vt:lpstr>UNDERVISING</vt:lpstr>
      <vt:lpstr>UNDERVISING</vt:lpstr>
      <vt:lpstr>www.kbibel.no</vt:lpstr>
      <vt:lpstr>Påmelding: www.voss.kyrkja.no</vt:lpstr>
      <vt:lpstr>PowerPoint-presentasjon</vt:lpstr>
      <vt:lpstr>K-konfirmantar</vt:lpstr>
      <vt:lpstr>Film og Bibel</vt:lpstr>
      <vt:lpstr>Refleks TenSing</vt:lpstr>
      <vt:lpstr>    Gutta sin dans</vt:lpstr>
      <vt:lpstr>KRIK-konfirmant</vt:lpstr>
      <vt:lpstr>Tensteoppgåver</vt:lpstr>
      <vt:lpstr>Leir på Helgatun</vt:lpstr>
      <vt:lpstr>Økonomi</vt:lpstr>
      <vt:lpstr>PowerPoint-presentasjon</vt:lpstr>
      <vt:lpstr>PowerPoint-presentasjon</vt:lpstr>
    </vt:vector>
  </TitlesOfParts>
  <Company>Voss Kyrkjelege Fellesrad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Velkomen til konfirmanttida</dc:title>
  <dc:creator>Ronnaug</dc:creator>
  <cp:lastModifiedBy>Langkaas, Randi</cp:lastModifiedBy>
  <cp:revision>50</cp:revision>
  <dcterms:created xsi:type="dcterms:W3CDTF">2006-06-09T11:34:08Z</dcterms:created>
  <dcterms:modified xsi:type="dcterms:W3CDTF">2013-08-12T12:37:52Z</dcterms:modified>
</cp:coreProperties>
</file>