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300887-ADDB-44B0-9EDA-4C1955CDB985}" v="9" dt="2021-04-21T19:05:51.5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Maimunatu Krogtoft Liholt" userId="0acc3b2f-4d37-4698-8a76-8bd5027afe8a" providerId="ADAL" clId="{8E300887-ADDB-44B0-9EDA-4C1955CDB985}"/>
    <pc:docChg chg="undo custSel addSld modSld">
      <pc:chgData name="Maria Maimunatu Krogtoft Liholt" userId="0acc3b2f-4d37-4698-8a76-8bd5027afe8a" providerId="ADAL" clId="{8E300887-ADDB-44B0-9EDA-4C1955CDB985}" dt="2021-04-21T19:06:07.148" v="146" actId="20577"/>
      <pc:docMkLst>
        <pc:docMk/>
      </pc:docMkLst>
      <pc:sldChg chg="modSp mod">
        <pc:chgData name="Maria Maimunatu Krogtoft Liholt" userId="0acc3b2f-4d37-4698-8a76-8bd5027afe8a" providerId="ADAL" clId="{8E300887-ADDB-44B0-9EDA-4C1955CDB985}" dt="2021-04-21T19:06:07.148" v="146" actId="20577"/>
        <pc:sldMkLst>
          <pc:docMk/>
          <pc:sldMk cId="3059807445" sldId="256"/>
        </pc:sldMkLst>
        <pc:spChg chg="mod">
          <ac:chgData name="Maria Maimunatu Krogtoft Liholt" userId="0acc3b2f-4d37-4698-8a76-8bd5027afe8a" providerId="ADAL" clId="{8E300887-ADDB-44B0-9EDA-4C1955CDB985}" dt="2021-04-21T19:05:33.973" v="132"/>
          <ac:spMkLst>
            <pc:docMk/>
            <pc:sldMk cId="3059807445" sldId="256"/>
            <ac:spMk id="2" creationId="{C3C7FD0D-329A-4846-A84C-80B974136122}"/>
          </ac:spMkLst>
        </pc:spChg>
        <pc:spChg chg="mod">
          <ac:chgData name="Maria Maimunatu Krogtoft Liholt" userId="0acc3b2f-4d37-4698-8a76-8bd5027afe8a" providerId="ADAL" clId="{8E300887-ADDB-44B0-9EDA-4C1955CDB985}" dt="2021-04-21T19:06:07.148" v="146" actId="20577"/>
          <ac:spMkLst>
            <pc:docMk/>
            <pc:sldMk cId="3059807445" sldId="256"/>
            <ac:spMk id="3" creationId="{0CE130F1-E0BB-4E7D-89FB-FDB7E85E4B9F}"/>
          </ac:spMkLst>
        </pc:spChg>
      </pc:sldChg>
      <pc:sldChg chg="addSp delSp modSp mod modClrScheme delDesignElem chgLayout">
        <pc:chgData name="Maria Maimunatu Krogtoft Liholt" userId="0acc3b2f-4d37-4698-8a76-8bd5027afe8a" providerId="ADAL" clId="{8E300887-ADDB-44B0-9EDA-4C1955CDB985}" dt="2021-04-21T18:57:03.945" v="49"/>
        <pc:sldMkLst>
          <pc:docMk/>
          <pc:sldMk cId="346238390" sldId="257"/>
        </pc:sldMkLst>
        <pc:spChg chg="add mod ord">
          <ac:chgData name="Maria Maimunatu Krogtoft Liholt" userId="0acc3b2f-4d37-4698-8a76-8bd5027afe8a" providerId="ADAL" clId="{8E300887-ADDB-44B0-9EDA-4C1955CDB985}" dt="2021-04-21T18:57:03.945" v="49"/>
          <ac:spMkLst>
            <pc:docMk/>
            <pc:sldMk cId="346238390" sldId="257"/>
            <ac:spMk id="2" creationId="{19DFB329-3685-4F8B-883B-768CD064D17E}"/>
          </ac:spMkLst>
        </pc:spChg>
        <pc:spChg chg="add mod ord">
          <ac:chgData name="Maria Maimunatu Krogtoft Liholt" userId="0acc3b2f-4d37-4698-8a76-8bd5027afe8a" providerId="ADAL" clId="{8E300887-ADDB-44B0-9EDA-4C1955CDB985}" dt="2021-04-21T18:56:04.646" v="22" actId="26606"/>
          <ac:spMkLst>
            <pc:docMk/>
            <pc:sldMk cId="346238390" sldId="257"/>
            <ac:spMk id="3" creationId="{74432474-337E-4C0E-AC11-B2C98CA1DAAB}"/>
          </ac:spMkLst>
        </pc:spChg>
        <pc:spChg chg="del mod ord">
          <ac:chgData name="Maria Maimunatu Krogtoft Liholt" userId="0acc3b2f-4d37-4698-8a76-8bd5027afe8a" providerId="ADAL" clId="{8E300887-ADDB-44B0-9EDA-4C1955CDB985}" dt="2021-04-21T18:55:44.017" v="19" actId="931"/>
          <ac:spMkLst>
            <pc:docMk/>
            <pc:sldMk cId="346238390" sldId="257"/>
            <ac:spMk id="9" creationId="{1BF031E7-264A-4684-9412-43975794605A}"/>
          </ac:spMkLst>
        </pc:spChg>
        <pc:spChg chg="add">
          <ac:chgData name="Maria Maimunatu Krogtoft Liholt" userId="0acc3b2f-4d37-4698-8a76-8bd5027afe8a" providerId="ADAL" clId="{8E300887-ADDB-44B0-9EDA-4C1955CDB985}" dt="2021-04-21T18:56:04.646" v="22" actId="26606"/>
          <ac:spMkLst>
            <pc:docMk/>
            <pc:sldMk cId="346238390" sldId="257"/>
            <ac:spMk id="11" creationId="{7025EFD5-738C-41B9-87FE-0C00E211BD8B}"/>
          </ac:spMkLst>
        </pc:spChg>
        <pc:spChg chg="del">
          <ac:chgData name="Maria Maimunatu Krogtoft Liholt" userId="0acc3b2f-4d37-4698-8a76-8bd5027afe8a" providerId="ADAL" clId="{8E300887-ADDB-44B0-9EDA-4C1955CDB985}" dt="2021-04-21T18:53:31.785" v="14" actId="700"/>
          <ac:spMkLst>
            <pc:docMk/>
            <pc:sldMk cId="346238390" sldId="257"/>
            <ac:spMk id="12" creationId="{95199994-21AE-49A2-BA0D-12E295989A9A}"/>
          </ac:spMkLst>
        </pc:spChg>
        <pc:spChg chg="add">
          <ac:chgData name="Maria Maimunatu Krogtoft Liholt" userId="0acc3b2f-4d37-4698-8a76-8bd5027afe8a" providerId="ADAL" clId="{8E300887-ADDB-44B0-9EDA-4C1955CDB985}" dt="2021-04-21T18:56:04.646" v="22" actId="26606"/>
          <ac:spMkLst>
            <pc:docMk/>
            <pc:sldMk cId="346238390" sldId="257"/>
            <ac:spMk id="13" creationId="{835EF3DD-7D43-4A27-8967-A92FD8CC9365}"/>
          </ac:spMkLst>
        </pc:spChg>
        <pc:spChg chg="del">
          <ac:chgData name="Maria Maimunatu Krogtoft Liholt" userId="0acc3b2f-4d37-4698-8a76-8bd5027afe8a" providerId="ADAL" clId="{8E300887-ADDB-44B0-9EDA-4C1955CDB985}" dt="2021-04-21T18:53:31.785" v="14" actId="700"/>
          <ac:spMkLst>
            <pc:docMk/>
            <pc:sldMk cId="346238390" sldId="257"/>
            <ac:spMk id="14" creationId="{A2C34835-4F79-4934-B151-D68E79764C72}"/>
          </ac:spMkLst>
        </pc:spChg>
        <pc:picChg chg="del mod">
          <ac:chgData name="Maria Maimunatu Krogtoft Liholt" userId="0acc3b2f-4d37-4698-8a76-8bd5027afe8a" providerId="ADAL" clId="{8E300887-ADDB-44B0-9EDA-4C1955CDB985}" dt="2021-04-21T18:53:49.374" v="18" actId="478"/>
          <ac:picMkLst>
            <pc:docMk/>
            <pc:sldMk cId="346238390" sldId="257"/>
            <ac:picMk id="5" creationId="{FD9AAA35-784B-4014-A56C-9FEDD790F5D9}"/>
          </ac:picMkLst>
        </pc:picChg>
        <pc:picChg chg="add mod">
          <ac:chgData name="Maria Maimunatu Krogtoft Liholt" userId="0acc3b2f-4d37-4698-8a76-8bd5027afe8a" providerId="ADAL" clId="{8E300887-ADDB-44B0-9EDA-4C1955CDB985}" dt="2021-04-21T18:56:14.735" v="24" actId="14100"/>
          <ac:picMkLst>
            <pc:docMk/>
            <pc:sldMk cId="346238390" sldId="257"/>
            <ac:picMk id="6" creationId="{92A8FD94-5773-4A37-B5F1-75EEE097377A}"/>
          </ac:picMkLst>
        </pc:picChg>
      </pc:sldChg>
      <pc:sldChg chg="addSp delSp modSp mod modClrScheme delDesignElem chgLayout">
        <pc:chgData name="Maria Maimunatu Krogtoft Liholt" userId="0acc3b2f-4d37-4698-8a76-8bd5027afe8a" providerId="ADAL" clId="{8E300887-ADDB-44B0-9EDA-4C1955CDB985}" dt="2021-04-21T18:57:11.405" v="50"/>
        <pc:sldMkLst>
          <pc:docMk/>
          <pc:sldMk cId="1957987924" sldId="259"/>
        </pc:sldMkLst>
        <pc:spChg chg="del mod ord">
          <ac:chgData name="Maria Maimunatu Krogtoft Liholt" userId="0acc3b2f-4d37-4698-8a76-8bd5027afe8a" providerId="ADAL" clId="{8E300887-ADDB-44B0-9EDA-4C1955CDB985}" dt="2021-04-21T18:50:11.796" v="0" actId="700"/>
          <ac:spMkLst>
            <pc:docMk/>
            <pc:sldMk cId="1957987924" sldId="259"/>
            <ac:spMk id="2" creationId="{329BCCFD-F2D4-4EB6-80AD-35D1190A40FD}"/>
          </ac:spMkLst>
        </pc:spChg>
        <pc:spChg chg="del mod ord">
          <ac:chgData name="Maria Maimunatu Krogtoft Liholt" userId="0acc3b2f-4d37-4698-8a76-8bd5027afe8a" providerId="ADAL" clId="{8E300887-ADDB-44B0-9EDA-4C1955CDB985}" dt="2021-04-21T18:51:45.386" v="8" actId="931"/>
          <ac:spMkLst>
            <pc:docMk/>
            <pc:sldMk cId="1957987924" sldId="259"/>
            <ac:spMk id="3" creationId="{C1799ED3-7191-481C-A8A4-6B4CE10B47AB}"/>
          </ac:spMkLst>
        </pc:spChg>
        <pc:spChg chg="add del mod ord">
          <ac:chgData name="Maria Maimunatu Krogtoft Liholt" userId="0acc3b2f-4d37-4698-8a76-8bd5027afe8a" providerId="ADAL" clId="{8E300887-ADDB-44B0-9EDA-4C1955CDB985}" dt="2021-04-21T18:50:17.045" v="3" actId="700"/>
          <ac:spMkLst>
            <pc:docMk/>
            <pc:sldMk cId="1957987924" sldId="259"/>
            <ac:spMk id="4" creationId="{4B344332-4C87-4595-8F14-09F02A6ABA3F}"/>
          </ac:spMkLst>
        </pc:spChg>
        <pc:spChg chg="add del mod ord">
          <ac:chgData name="Maria Maimunatu Krogtoft Liholt" userId="0acc3b2f-4d37-4698-8a76-8bd5027afe8a" providerId="ADAL" clId="{8E300887-ADDB-44B0-9EDA-4C1955CDB985}" dt="2021-04-21T18:50:17.045" v="3" actId="700"/>
          <ac:spMkLst>
            <pc:docMk/>
            <pc:sldMk cId="1957987924" sldId="259"/>
            <ac:spMk id="5" creationId="{1B262B38-65BA-4E4A-BFF6-F0B5BB4B344B}"/>
          </ac:spMkLst>
        </pc:spChg>
        <pc:spChg chg="add del mod ord">
          <ac:chgData name="Maria Maimunatu Krogtoft Liholt" userId="0acc3b2f-4d37-4698-8a76-8bd5027afe8a" providerId="ADAL" clId="{8E300887-ADDB-44B0-9EDA-4C1955CDB985}" dt="2021-04-21T18:50:17.045" v="3" actId="700"/>
          <ac:spMkLst>
            <pc:docMk/>
            <pc:sldMk cId="1957987924" sldId="259"/>
            <ac:spMk id="6" creationId="{66003988-40BE-4FB7-B4F5-7D09B79ADD6A}"/>
          </ac:spMkLst>
        </pc:spChg>
        <pc:spChg chg="add del mod ord">
          <ac:chgData name="Maria Maimunatu Krogtoft Liholt" userId="0acc3b2f-4d37-4698-8a76-8bd5027afe8a" providerId="ADAL" clId="{8E300887-ADDB-44B0-9EDA-4C1955CDB985}" dt="2021-04-21T18:50:17.045" v="3" actId="700"/>
          <ac:spMkLst>
            <pc:docMk/>
            <pc:sldMk cId="1957987924" sldId="259"/>
            <ac:spMk id="7" creationId="{2496C54D-5106-4924-990A-4F59F1E805A8}"/>
          </ac:spMkLst>
        </pc:spChg>
        <pc:spChg chg="del">
          <ac:chgData name="Maria Maimunatu Krogtoft Liholt" userId="0acc3b2f-4d37-4698-8a76-8bd5027afe8a" providerId="ADAL" clId="{8E300887-ADDB-44B0-9EDA-4C1955CDB985}" dt="2021-04-21T18:50:11.796" v="0" actId="700"/>
          <ac:spMkLst>
            <pc:docMk/>
            <pc:sldMk cId="1957987924" sldId="259"/>
            <ac:spMk id="8" creationId="{389575E1-3389-451A-A5F7-27854C25C599}"/>
          </ac:spMkLst>
        </pc:spChg>
        <pc:spChg chg="add del mod ord">
          <ac:chgData name="Maria Maimunatu Krogtoft Liholt" userId="0acc3b2f-4d37-4698-8a76-8bd5027afe8a" providerId="ADAL" clId="{8E300887-ADDB-44B0-9EDA-4C1955CDB985}" dt="2021-04-21T18:50:23.452" v="5" actId="6264"/>
          <ac:spMkLst>
            <pc:docMk/>
            <pc:sldMk cId="1957987924" sldId="259"/>
            <ac:spMk id="9" creationId="{320F6844-56DA-40E7-B09D-673FF26D81E1}"/>
          </ac:spMkLst>
        </pc:spChg>
        <pc:spChg chg="del">
          <ac:chgData name="Maria Maimunatu Krogtoft Liholt" userId="0acc3b2f-4d37-4698-8a76-8bd5027afe8a" providerId="ADAL" clId="{8E300887-ADDB-44B0-9EDA-4C1955CDB985}" dt="2021-04-21T18:50:11.796" v="0" actId="700"/>
          <ac:spMkLst>
            <pc:docMk/>
            <pc:sldMk cId="1957987924" sldId="259"/>
            <ac:spMk id="10" creationId="{A53CCC5C-D88E-40FB-B30B-23DCDBD01D37}"/>
          </ac:spMkLst>
        </pc:spChg>
        <pc:spChg chg="add del mod ord">
          <ac:chgData name="Maria Maimunatu Krogtoft Liholt" userId="0acc3b2f-4d37-4698-8a76-8bd5027afe8a" providerId="ADAL" clId="{8E300887-ADDB-44B0-9EDA-4C1955CDB985}" dt="2021-04-21T18:50:23.452" v="5" actId="6264"/>
          <ac:spMkLst>
            <pc:docMk/>
            <pc:sldMk cId="1957987924" sldId="259"/>
            <ac:spMk id="11" creationId="{037B71A6-CCCC-4E16-BFF3-8F75E342DC7A}"/>
          </ac:spMkLst>
        </pc:spChg>
        <pc:spChg chg="del">
          <ac:chgData name="Maria Maimunatu Krogtoft Liholt" userId="0acc3b2f-4d37-4698-8a76-8bd5027afe8a" providerId="ADAL" clId="{8E300887-ADDB-44B0-9EDA-4C1955CDB985}" dt="2021-04-21T18:50:11.796" v="0" actId="700"/>
          <ac:spMkLst>
            <pc:docMk/>
            <pc:sldMk cId="1957987924" sldId="259"/>
            <ac:spMk id="12" creationId="{081E4A58-353D-44AE-B2FC-2A74E2E400F7}"/>
          </ac:spMkLst>
        </pc:spChg>
        <pc:spChg chg="add del mod">
          <ac:chgData name="Maria Maimunatu Krogtoft Liholt" userId="0acc3b2f-4d37-4698-8a76-8bd5027afe8a" providerId="ADAL" clId="{8E300887-ADDB-44B0-9EDA-4C1955CDB985}" dt="2021-04-21T18:50:23.452" v="5" actId="6264"/>
          <ac:spMkLst>
            <pc:docMk/>
            <pc:sldMk cId="1957987924" sldId="259"/>
            <ac:spMk id="13" creationId="{5863D530-C86E-4EFC-99C3-2155CB5788C4}"/>
          </ac:spMkLst>
        </pc:spChg>
        <pc:spChg chg="add mod ord">
          <ac:chgData name="Maria Maimunatu Krogtoft Liholt" userId="0acc3b2f-4d37-4698-8a76-8bd5027afe8a" providerId="ADAL" clId="{8E300887-ADDB-44B0-9EDA-4C1955CDB985}" dt="2021-04-21T18:57:11.405" v="50"/>
          <ac:spMkLst>
            <pc:docMk/>
            <pc:sldMk cId="1957987924" sldId="259"/>
            <ac:spMk id="14" creationId="{5BC85D96-6589-4423-8ECE-C40EBF6A9067}"/>
          </ac:spMkLst>
        </pc:spChg>
        <pc:spChg chg="add mod ord">
          <ac:chgData name="Maria Maimunatu Krogtoft Liholt" userId="0acc3b2f-4d37-4698-8a76-8bd5027afe8a" providerId="ADAL" clId="{8E300887-ADDB-44B0-9EDA-4C1955CDB985}" dt="2021-04-21T18:52:19.217" v="13" actId="26606"/>
          <ac:spMkLst>
            <pc:docMk/>
            <pc:sldMk cId="1957987924" sldId="259"/>
            <ac:spMk id="15" creationId="{9067C348-819C-403B-B9AA-E659FB5FB885}"/>
          </ac:spMkLst>
        </pc:spChg>
        <pc:spChg chg="add">
          <ac:chgData name="Maria Maimunatu Krogtoft Liholt" userId="0acc3b2f-4d37-4698-8a76-8bd5027afe8a" providerId="ADAL" clId="{8E300887-ADDB-44B0-9EDA-4C1955CDB985}" dt="2021-04-21T18:52:19.217" v="13" actId="26606"/>
          <ac:spMkLst>
            <pc:docMk/>
            <pc:sldMk cId="1957987924" sldId="259"/>
            <ac:spMk id="24" creationId="{835EF3DD-7D43-4A27-8967-A92FD8CC9365}"/>
          </ac:spMkLst>
        </pc:spChg>
        <pc:spChg chg="add">
          <ac:chgData name="Maria Maimunatu Krogtoft Liholt" userId="0acc3b2f-4d37-4698-8a76-8bd5027afe8a" providerId="ADAL" clId="{8E300887-ADDB-44B0-9EDA-4C1955CDB985}" dt="2021-04-21T18:52:19.217" v="13" actId="26606"/>
          <ac:spMkLst>
            <pc:docMk/>
            <pc:sldMk cId="1957987924" sldId="259"/>
            <ac:spMk id="25" creationId="{460B0EFB-53ED-4F35-B05D-F658EA021C65}"/>
          </ac:spMkLst>
        </pc:spChg>
        <pc:picChg chg="add mod ord">
          <ac:chgData name="Maria Maimunatu Krogtoft Liholt" userId="0acc3b2f-4d37-4698-8a76-8bd5027afe8a" providerId="ADAL" clId="{8E300887-ADDB-44B0-9EDA-4C1955CDB985}" dt="2021-04-21T18:52:19.217" v="13" actId="26606"/>
          <ac:picMkLst>
            <pc:docMk/>
            <pc:sldMk cId="1957987924" sldId="259"/>
            <ac:picMk id="17" creationId="{E58A5CFF-5437-4C70-BBCE-A875048F747C}"/>
          </ac:picMkLst>
        </pc:picChg>
        <pc:cxnChg chg="add del">
          <ac:chgData name="Maria Maimunatu Krogtoft Liholt" userId="0acc3b2f-4d37-4698-8a76-8bd5027afe8a" providerId="ADAL" clId="{8E300887-ADDB-44B0-9EDA-4C1955CDB985}" dt="2021-04-21T18:52:19.202" v="12" actId="26606"/>
          <ac:cxnSpMkLst>
            <pc:docMk/>
            <pc:sldMk cId="1957987924" sldId="259"/>
            <ac:cxnSpMk id="22" creationId="{A7F400EE-A8A5-48AF-B4D6-291B52C6F0B0}"/>
          </ac:cxnSpMkLst>
        </pc:cxnChg>
      </pc:sldChg>
      <pc:sldChg chg="addSp delSp modSp mod setBg modClrScheme chgLayout">
        <pc:chgData name="Maria Maimunatu Krogtoft Liholt" userId="0acc3b2f-4d37-4698-8a76-8bd5027afe8a" providerId="ADAL" clId="{8E300887-ADDB-44B0-9EDA-4C1955CDB985}" dt="2021-04-21T18:59:46.159" v="69" actId="26606"/>
        <pc:sldMkLst>
          <pc:docMk/>
          <pc:sldMk cId="3693465355" sldId="260"/>
        </pc:sldMkLst>
        <pc:spChg chg="mod ord">
          <ac:chgData name="Maria Maimunatu Krogtoft Liholt" userId="0acc3b2f-4d37-4698-8a76-8bd5027afe8a" providerId="ADAL" clId="{8E300887-ADDB-44B0-9EDA-4C1955CDB985}" dt="2021-04-21T18:59:46.159" v="69" actId="26606"/>
          <ac:spMkLst>
            <pc:docMk/>
            <pc:sldMk cId="3693465355" sldId="260"/>
            <ac:spMk id="2" creationId="{6D8E96E3-EF6B-4B5E-A39C-537DAA2198E0}"/>
          </ac:spMkLst>
        </pc:spChg>
        <pc:spChg chg="del mod ord">
          <ac:chgData name="Maria Maimunatu Krogtoft Liholt" userId="0acc3b2f-4d37-4698-8a76-8bd5027afe8a" providerId="ADAL" clId="{8E300887-ADDB-44B0-9EDA-4C1955CDB985}" dt="2021-04-21T18:58:17.856" v="54" actId="931"/>
          <ac:spMkLst>
            <pc:docMk/>
            <pc:sldMk cId="3693465355" sldId="260"/>
            <ac:spMk id="3" creationId="{EE8E1BE3-A823-45C3-8590-8ABA1581AD83}"/>
          </ac:spMkLst>
        </pc:spChg>
        <pc:spChg chg="add mod ord">
          <ac:chgData name="Maria Maimunatu Krogtoft Liholt" userId="0acc3b2f-4d37-4698-8a76-8bd5027afe8a" providerId="ADAL" clId="{8E300887-ADDB-44B0-9EDA-4C1955CDB985}" dt="2021-04-21T18:59:46.159" v="69" actId="26606"/>
          <ac:spMkLst>
            <pc:docMk/>
            <pc:sldMk cId="3693465355" sldId="260"/>
            <ac:spMk id="4" creationId="{3F1349A2-A416-44A3-84F5-D991F3CC094A}"/>
          </ac:spMkLst>
        </pc:spChg>
        <pc:spChg chg="add del">
          <ac:chgData name="Maria Maimunatu Krogtoft Liholt" userId="0acc3b2f-4d37-4698-8a76-8bd5027afe8a" providerId="ADAL" clId="{8E300887-ADDB-44B0-9EDA-4C1955CDB985}" dt="2021-04-21T18:58:47.601" v="58" actId="26606"/>
          <ac:spMkLst>
            <pc:docMk/>
            <pc:sldMk cId="3693465355" sldId="260"/>
            <ac:spMk id="11" creationId="{4037C1C0-FADA-40C7-B923-037899A24F09}"/>
          </ac:spMkLst>
        </pc:spChg>
        <pc:spChg chg="add del">
          <ac:chgData name="Maria Maimunatu Krogtoft Liholt" userId="0acc3b2f-4d37-4698-8a76-8bd5027afe8a" providerId="ADAL" clId="{8E300887-ADDB-44B0-9EDA-4C1955CDB985}" dt="2021-04-21T18:58:47.601" v="58" actId="26606"/>
          <ac:spMkLst>
            <pc:docMk/>
            <pc:sldMk cId="3693465355" sldId="260"/>
            <ac:spMk id="13" creationId="{4B56CC07-3AFD-4C79-AFB2-0428FBBD79D1}"/>
          </ac:spMkLst>
        </pc:spChg>
        <pc:spChg chg="add del">
          <ac:chgData name="Maria Maimunatu Krogtoft Liholt" userId="0acc3b2f-4d37-4698-8a76-8bd5027afe8a" providerId="ADAL" clId="{8E300887-ADDB-44B0-9EDA-4C1955CDB985}" dt="2021-04-21T18:58:50.638" v="60" actId="26606"/>
          <ac:spMkLst>
            <pc:docMk/>
            <pc:sldMk cId="3693465355" sldId="260"/>
            <ac:spMk id="15" creationId="{0007FE00-9498-4706-B255-6437B0252C02}"/>
          </ac:spMkLst>
        </pc:spChg>
        <pc:spChg chg="add del">
          <ac:chgData name="Maria Maimunatu Krogtoft Liholt" userId="0acc3b2f-4d37-4698-8a76-8bd5027afe8a" providerId="ADAL" clId="{8E300887-ADDB-44B0-9EDA-4C1955CDB985}" dt="2021-04-21T18:58:50.638" v="60" actId="26606"/>
          <ac:spMkLst>
            <pc:docMk/>
            <pc:sldMk cId="3693465355" sldId="260"/>
            <ac:spMk id="16" creationId="{2EB492CD-616E-47F8-933B-5E2D952A0593}"/>
          </ac:spMkLst>
        </pc:spChg>
        <pc:spChg chg="add del">
          <ac:chgData name="Maria Maimunatu Krogtoft Liholt" userId="0acc3b2f-4d37-4698-8a76-8bd5027afe8a" providerId="ADAL" clId="{8E300887-ADDB-44B0-9EDA-4C1955CDB985}" dt="2021-04-21T18:58:50.638" v="60" actId="26606"/>
          <ac:spMkLst>
            <pc:docMk/>
            <pc:sldMk cId="3693465355" sldId="260"/>
            <ac:spMk id="17" creationId="{59383CF9-23B5-4335-9B21-1791C4CF1C75}"/>
          </ac:spMkLst>
        </pc:spChg>
        <pc:spChg chg="add del">
          <ac:chgData name="Maria Maimunatu Krogtoft Liholt" userId="0acc3b2f-4d37-4698-8a76-8bd5027afe8a" providerId="ADAL" clId="{8E300887-ADDB-44B0-9EDA-4C1955CDB985}" dt="2021-04-21T18:59:02.933" v="64" actId="26606"/>
          <ac:spMkLst>
            <pc:docMk/>
            <pc:sldMk cId="3693465355" sldId="260"/>
            <ac:spMk id="21" creationId="{4F7EBAE4-9945-4473-9E34-B2C66EA0F03D}"/>
          </ac:spMkLst>
        </pc:spChg>
        <pc:spChg chg="add del">
          <ac:chgData name="Maria Maimunatu Krogtoft Liholt" userId="0acc3b2f-4d37-4698-8a76-8bd5027afe8a" providerId="ADAL" clId="{8E300887-ADDB-44B0-9EDA-4C1955CDB985}" dt="2021-04-21T18:59:02.933" v="64" actId="26606"/>
          <ac:spMkLst>
            <pc:docMk/>
            <pc:sldMk cId="3693465355" sldId="260"/>
            <ac:spMk id="22" creationId="{70BEB1E7-2F88-40BC-B73D-42E5B6F80BFC}"/>
          </ac:spMkLst>
        </pc:spChg>
        <pc:spChg chg="add del">
          <ac:chgData name="Maria Maimunatu Krogtoft Liholt" userId="0acc3b2f-4d37-4698-8a76-8bd5027afe8a" providerId="ADAL" clId="{8E300887-ADDB-44B0-9EDA-4C1955CDB985}" dt="2021-04-21T18:59:02.933" v="64" actId="26606"/>
          <ac:spMkLst>
            <pc:docMk/>
            <pc:sldMk cId="3693465355" sldId="260"/>
            <ac:spMk id="23" creationId="{A7B99495-F43F-4D80-A44F-2CB4764EB90B}"/>
          </ac:spMkLst>
        </pc:spChg>
        <pc:spChg chg="add del">
          <ac:chgData name="Maria Maimunatu Krogtoft Liholt" userId="0acc3b2f-4d37-4698-8a76-8bd5027afe8a" providerId="ADAL" clId="{8E300887-ADDB-44B0-9EDA-4C1955CDB985}" dt="2021-04-21T18:59:09.954" v="66" actId="26606"/>
          <ac:spMkLst>
            <pc:docMk/>
            <pc:sldMk cId="3693465355" sldId="260"/>
            <ac:spMk id="25" creationId="{24D46527-8963-4773-8769-07E6ACE08487}"/>
          </ac:spMkLst>
        </pc:spChg>
        <pc:spChg chg="add del">
          <ac:chgData name="Maria Maimunatu Krogtoft Liholt" userId="0acc3b2f-4d37-4698-8a76-8bd5027afe8a" providerId="ADAL" clId="{8E300887-ADDB-44B0-9EDA-4C1955CDB985}" dt="2021-04-21T18:59:09.954" v="66" actId="26606"/>
          <ac:spMkLst>
            <pc:docMk/>
            <pc:sldMk cId="3693465355" sldId="260"/>
            <ac:spMk id="26" creationId="{920E13D1-85D7-4BF3-9903-59216CB5AE14}"/>
          </ac:spMkLst>
        </pc:spChg>
        <pc:spChg chg="add del">
          <ac:chgData name="Maria Maimunatu Krogtoft Liholt" userId="0acc3b2f-4d37-4698-8a76-8bd5027afe8a" providerId="ADAL" clId="{8E300887-ADDB-44B0-9EDA-4C1955CDB985}" dt="2021-04-21T18:59:46.154" v="68" actId="26606"/>
          <ac:spMkLst>
            <pc:docMk/>
            <pc:sldMk cId="3693465355" sldId="260"/>
            <ac:spMk id="28" creationId="{95199994-21AE-49A2-BA0D-12E295989A9A}"/>
          </ac:spMkLst>
        </pc:spChg>
        <pc:spChg chg="add del">
          <ac:chgData name="Maria Maimunatu Krogtoft Liholt" userId="0acc3b2f-4d37-4698-8a76-8bd5027afe8a" providerId="ADAL" clId="{8E300887-ADDB-44B0-9EDA-4C1955CDB985}" dt="2021-04-21T18:59:46.154" v="68" actId="26606"/>
          <ac:spMkLst>
            <pc:docMk/>
            <pc:sldMk cId="3693465355" sldId="260"/>
            <ac:spMk id="29" creationId="{A2C34835-4F79-4934-B151-D68E79764C72}"/>
          </ac:spMkLst>
        </pc:spChg>
        <pc:spChg chg="add">
          <ac:chgData name="Maria Maimunatu Krogtoft Liholt" userId="0acc3b2f-4d37-4698-8a76-8bd5027afe8a" providerId="ADAL" clId="{8E300887-ADDB-44B0-9EDA-4C1955CDB985}" dt="2021-04-21T18:59:46.159" v="69" actId="26606"/>
          <ac:spMkLst>
            <pc:docMk/>
            <pc:sldMk cId="3693465355" sldId="260"/>
            <ac:spMk id="31" creationId="{460B0EFB-53ED-4F35-B05D-F658EA021C65}"/>
          </ac:spMkLst>
        </pc:spChg>
        <pc:spChg chg="add">
          <ac:chgData name="Maria Maimunatu Krogtoft Liholt" userId="0acc3b2f-4d37-4698-8a76-8bd5027afe8a" providerId="ADAL" clId="{8E300887-ADDB-44B0-9EDA-4C1955CDB985}" dt="2021-04-21T18:59:46.159" v="69" actId="26606"/>
          <ac:spMkLst>
            <pc:docMk/>
            <pc:sldMk cId="3693465355" sldId="260"/>
            <ac:spMk id="32" creationId="{835EF3DD-7D43-4A27-8967-A92FD8CC9365}"/>
          </ac:spMkLst>
        </pc:spChg>
        <pc:picChg chg="add mod ord">
          <ac:chgData name="Maria Maimunatu Krogtoft Liholt" userId="0acc3b2f-4d37-4698-8a76-8bd5027afe8a" providerId="ADAL" clId="{8E300887-ADDB-44B0-9EDA-4C1955CDB985}" dt="2021-04-21T18:59:46.159" v="69" actId="26606"/>
          <ac:picMkLst>
            <pc:docMk/>
            <pc:sldMk cId="3693465355" sldId="260"/>
            <ac:picMk id="6" creationId="{24597469-BE9D-4484-82CF-DC55E3146828}"/>
          </ac:picMkLst>
        </pc:picChg>
        <pc:cxnChg chg="add del">
          <ac:chgData name="Maria Maimunatu Krogtoft Liholt" userId="0acc3b2f-4d37-4698-8a76-8bd5027afe8a" providerId="ADAL" clId="{8E300887-ADDB-44B0-9EDA-4C1955CDB985}" dt="2021-04-21T18:58:56.893" v="62" actId="26606"/>
          <ac:cxnSpMkLst>
            <pc:docMk/>
            <pc:sldMk cId="3693465355" sldId="260"/>
            <ac:cxnSpMk id="19" creationId="{A7F400EE-A8A5-48AF-B4D6-291B52C6F0B0}"/>
          </ac:cxnSpMkLst>
        </pc:cxnChg>
      </pc:sldChg>
      <pc:sldChg chg="addSp delSp modSp mod setBg modClrScheme chgLayout">
        <pc:chgData name="Maria Maimunatu Krogtoft Liholt" userId="0acc3b2f-4d37-4698-8a76-8bd5027afe8a" providerId="ADAL" clId="{8E300887-ADDB-44B0-9EDA-4C1955CDB985}" dt="2021-04-21T19:00:38.230" v="77" actId="26606"/>
        <pc:sldMkLst>
          <pc:docMk/>
          <pc:sldMk cId="547436066" sldId="261"/>
        </pc:sldMkLst>
        <pc:spChg chg="mod ord">
          <ac:chgData name="Maria Maimunatu Krogtoft Liholt" userId="0acc3b2f-4d37-4698-8a76-8bd5027afe8a" providerId="ADAL" clId="{8E300887-ADDB-44B0-9EDA-4C1955CDB985}" dt="2021-04-21T19:00:38.230" v="77" actId="26606"/>
          <ac:spMkLst>
            <pc:docMk/>
            <pc:sldMk cId="547436066" sldId="261"/>
            <ac:spMk id="2" creationId="{68D7E71D-E403-4A3D-9E0C-5A927205964A}"/>
          </ac:spMkLst>
        </pc:spChg>
        <pc:spChg chg="del mod ord">
          <ac:chgData name="Maria Maimunatu Krogtoft Liholt" userId="0acc3b2f-4d37-4698-8a76-8bd5027afe8a" providerId="ADAL" clId="{8E300887-ADDB-44B0-9EDA-4C1955CDB985}" dt="2021-04-21T19:00:32.709" v="74" actId="931"/>
          <ac:spMkLst>
            <pc:docMk/>
            <pc:sldMk cId="547436066" sldId="261"/>
            <ac:spMk id="3" creationId="{ABA03392-9E9D-4F03-B1EA-1949B0954CC4}"/>
          </ac:spMkLst>
        </pc:spChg>
        <pc:spChg chg="add mod ord">
          <ac:chgData name="Maria Maimunatu Krogtoft Liholt" userId="0acc3b2f-4d37-4698-8a76-8bd5027afe8a" providerId="ADAL" clId="{8E300887-ADDB-44B0-9EDA-4C1955CDB985}" dt="2021-04-21T19:00:38.230" v="77" actId="26606"/>
          <ac:spMkLst>
            <pc:docMk/>
            <pc:sldMk cId="547436066" sldId="261"/>
            <ac:spMk id="4" creationId="{F29B9CE7-41C1-49E2-B1D0-479825C34E7C}"/>
          </ac:spMkLst>
        </pc:spChg>
        <pc:spChg chg="add">
          <ac:chgData name="Maria Maimunatu Krogtoft Liholt" userId="0acc3b2f-4d37-4698-8a76-8bd5027afe8a" providerId="ADAL" clId="{8E300887-ADDB-44B0-9EDA-4C1955CDB985}" dt="2021-04-21T19:00:38.230" v="77" actId="26606"/>
          <ac:spMkLst>
            <pc:docMk/>
            <pc:sldMk cId="547436066" sldId="261"/>
            <ac:spMk id="11" creationId="{460B0EFB-53ED-4F35-B05D-F658EA021C65}"/>
          </ac:spMkLst>
        </pc:spChg>
        <pc:spChg chg="add">
          <ac:chgData name="Maria Maimunatu Krogtoft Liholt" userId="0acc3b2f-4d37-4698-8a76-8bd5027afe8a" providerId="ADAL" clId="{8E300887-ADDB-44B0-9EDA-4C1955CDB985}" dt="2021-04-21T19:00:38.230" v="77" actId="26606"/>
          <ac:spMkLst>
            <pc:docMk/>
            <pc:sldMk cId="547436066" sldId="261"/>
            <ac:spMk id="13" creationId="{835EF3DD-7D43-4A27-8967-A92FD8CC9365}"/>
          </ac:spMkLst>
        </pc:spChg>
        <pc:picChg chg="add mod">
          <ac:chgData name="Maria Maimunatu Krogtoft Liholt" userId="0acc3b2f-4d37-4698-8a76-8bd5027afe8a" providerId="ADAL" clId="{8E300887-ADDB-44B0-9EDA-4C1955CDB985}" dt="2021-04-21T19:00:38.230" v="77" actId="26606"/>
          <ac:picMkLst>
            <pc:docMk/>
            <pc:sldMk cId="547436066" sldId="261"/>
            <ac:picMk id="6" creationId="{0EF98599-AA3F-4C26-89D7-6DE1EE0AFED1}"/>
          </ac:picMkLst>
        </pc:picChg>
      </pc:sldChg>
      <pc:sldChg chg="addSp delSp modSp new mod setBg modClrScheme chgLayout">
        <pc:chgData name="Maria Maimunatu Krogtoft Liholt" userId="0acc3b2f-4d37-4698-8a76-8bd5027afe8a" providerId="ADAL" clId="{8E300887-ADDB-44B0-9EDA-4C1955CDB985}" dt="2021-04-21T19:03:51.198" v="131" actId="20577"/>
        <pc:sldMkLst>
          <pc:docMk/>
          <pc:sldMk cId="1551768339" sldId="262"/>
        </pc:sldMkLst>
        <pc:spChg chg="del mod ord">
          <ac:chgData name="Maria Maimunatu Krogtoft Liholt" userId="0acc3b2f-4d37-4698-8a76-8bd5027afe8a" providerId="ADAL" clId="{8E300887-ADDB-44B0-9EDA-4C1955CDB985}" dt="2021-04-21T19:02:31.805" v="79" actId="700"/>
          <ac:spMkLst>
            <pc:docMk/>
            <pc:sldMk cId="1551768339" sldId="262"/>
            <ac:spMk id="2" creationId="{C27E1F63-9C44-476D-8EE5-067F314E1E33}"/>
          </ac:spMkLst>
        </pc:spChg>
        <pc:spChg chg="del mod ord">
          <ac:chgData name="Maria Maimunatu Krogtoft Liholt" userId="0acc3b2f-4d37-4698-8a76-8bd5027afe8a" providerId="ADAL" clId="{8E300887-ADDB-44B0-9EDA-4C1955CDB985}" dt="2021-04-21T19:02:31.805" v="79" actId="700"/>
          <ac:spMkLst>
            <pc:docMk/>
            <pc:sldMk cId="1551768339" sldId="262"/>
            <ac:spMk id="3" creationId="{4502E5B0-56DC-4FBD-8232-82170ED9234E}"/>
          </ac:spMkLst>
        </pc:spChg>
        <pc:spChg chg="del">
          <ac:chgData name="Maria Maimunatu Krogtoft Liholt" userId="0acc3b2f-4d37-4698-8a76-8bd5027afe8a" providerId="ADAL" clId="{8E300887-ADDB-44B0-9EDA-4C1955CDB985}" dt="2021-04-21T19:02:31.805" v="79" actId="700"/>
          <ac:spMkLst>
            <pc:docMk/>
            <pc:sldMk cId="1551768339" sldId="262"/>
            <ac:spMk id="4" creationId="{80DB1639-B65F-4B68-B4E3-CB0D90EF39A6}"/>
          </ac:spMkLst>
        </pc:spChg>
        <pc:spChg chg="add mod ord">
          <ac:chgData name="Maria Maimunatu Krogtoft Liholt" userId="0acc3b2f-4d37-4698-8a76-8bd5027afe8a" providerId="ADAL" clId="{8E300887-ADDB-44B0-9EDA-4C1955CDB985}" dt="2021-04-21T19:03:34.765" v="117" actId="26606"/>
          <ac:spMkLst>
            <pc:docMk/>
            <pc:sldMk cId="1551768339" sldId="262"/>
            <ac:spMk id="5" creationId="{30386B50-DEC5-4F2C-839C-CC96A72419AF}"/>
          </ac:spMkLst>
        </pc:spChg>
        <pc:spChg chg="add mod ord">
          <ac:chgData name="Maria Maimunatu Krogtoft Liholt" userId="0acc3b2f-4d37-4698-8a76-8bd5027afe8a" providerId="ADAL" clId="{8E300887-ADDB-44B0-9EDA-4C1955CDB985}" dt="2021-04-21T19:03:51.198" v="131" actId="20577"/>
          <ac:spMkLst>
            <pc:docMk/>
            <pc:sldMk cId="1551768339" sldId="262"/>
            <ac:spMk id="6" creationId="{6C8E0D49-CAA8-42B7-B5A5-E54F724C3586}"/>
          </ac:spMkLst>
        </pc:spChg>
        <pc:spChg chg="add del">
          <ac:chgData name="Maria Maimunatu Krogtoft Liholt" userId="0acc3b2f-4d37-4698-8a76-8bd5027afe8a" providerId="ADAL" clId="{8E300887-ADDB-44B0-9EDA-4C1955CDB985}" dt="2021-04-21T19:03:34.758" v="116" actId="26606"/>
          <ac:spMkLst>
            <pc:docMk/>
            <pc:sldMk cId="1551768339" sldId="262"/>
            <ac:spMk id="11" creationId="{D278ADA9-6383-4BDD-80D2-8899A402687B}"/>
          </ac:spMkLst>
        </pc:spChg>
        <pc:spChg chg="add del">
          <ac:chgData name="Maria Maimunatu Krogtoft Liholt" userId="0acc3b2f-4d37-4698-8a76-8bd5027afe8a" providerId="ADAL" clId="{8E300887-ADDB-44B0-9EDA-4C1955CDB985}" dt="2021-04-21T19:03:34.758" v="116" actId="26606"/>
          <ac:spMkLst>
            <pc:docMk/>
            <pc:sldMk cId="1551768339" sldId="262"/>
            <ac:spMk id="13" creationId="{484B7147-B0F6-40ED-B5A2-FF72BC8198B6}"/>
          </ac:spMkLst>
        </pc:spChg>
        <pc:spChg chg="add del">
          <ac:chgData name="Maria Maimunatu Krogtoft Liholt" userId="0acc3b2f-4d37-4698-8a76-8bd5027afe8a" providerId="ADAL" clId="{8E300887-ADDB-44B0-9EDA-4C1955CDB985}" dt="2021-04-21T19:03:34.758" v="116" actId="26606"/>
          <ac:spMkLst>
            <pc:docMk/>
            <pc:sldMk cId="1551768339" sldId="262"/>
            <ac:spMk id="15" creationId="{B36D2DE0-0628-4A9A-A59D-7BA8B5EB3022}"/>
          </ac:spMkLst>
        </pc:spChg>
        <pc:spChg chg="add del">
          <ac:chgData name="Maria Maimunatu Krogtoft Liholt" userId="0acc3b2f-4d37-4698-8a76-8bd5027afe8a" providerId="ADAL" clId="{8E300887-ADDB-44B0-9EDA-4C1955CDB985}" dt="2021-04-21T19:03:34.758" v="116" actId="26606"/>
          <ac:spMkLst>
            <pc:docMk/>
            <pc:sldMk cId="1551768339" sldId="262"/>
            <ac:spMk id="17" creationId="{48E405C9-94BE-41DA-928C-DEC9A8550E9F}"/>
          </ac:spMkLst>
        </pc:spChg>
        <pc:spChg chg="add del">
          <ac:chgData name="Maria Maimunatu Krogtoft Liholt" userId="0acc3b2f-4d37-4698-8a76-8bd5027afe8a" providerId="ADAL" clId="{8E300887-ADDB-44B0-9EDA-4C1955CDB985}" dt="2021-04-21T19:03:34.758" v="116" actId="26606"/>
          <ac:spMkLst>
            <pc:docMk/>
            <pc:sldMk cId="1551768339" sldId="262"/>
            <ac:spMk id="19" creationId="{D2091A72-D5BB-42AC-8FD3-F7747D90861E}"/>
          </ac:spMkLst>
        </pc:spChg>
        <pc:spChg chg="add del">
          <ac:chgData name="Maria Maimunatu Krogtoft Liholt" userId="0acc3b2f-4d37-4698-8a76-8bd5027afe8a" providerId="ADAL" clId="{8E300887-ADDB-44B0-9EDA-4C1955CDB985}" dt="2021-04-21T19:03:34.758" v="116" actId="26606"/>
          <ac:spMkLst>
            <pc:docMk/>
            <pc:sldMk cId="1551768339" sldId="262"/>
            <ac:spMk id="21" creationId="{6ED12BFC-A737-46AF-8411-481112D54B0C}"/>
          </ac:spMkLst>
        </pc:spChg>
        <pc:spChg chg="add">
          <ac:chgData name="Maria Maimunatu Krogtoft Liholt" userId="0acc3b2f-4d37-4698-8a76-8bd5027afe8a" providerId="ADAL" clId="{8E300887-ADDB-44B0-9EDA-4C1955CDB985}" dt="2021-04-21T19:03:34.765" v="117" actId="26606"/>
          <ac:spMkLst>
            <pc:docMk/>
            <pc:sldMk cId="1551768339" sldId="262"/>
            <ac:spMk id="23" creationId="{5AB83C82-30AD-4DF2-A9AD-CE1547FDEDEA}"/>
          </ac:spMkLst>
        </pc:spChg>
        <pc:spChg chg="add">
          <ac:chgData name="Maria Maimunatu Krogtoft Liholt" userId="0acc3b2f-4d37-4698-8a76-8bd5027afe8a" providerId="ADAL" clId="{8E300887-ADDB-44B0-9EDA-4C1955CDB985}" dt="2021-04-21T19:03:34.765" v="117" actId="26606"/>
          <ac:spMkLst>
            <pc:docMk/>
            <pc:sldMk cId="1551768339" sldId="262"/>
            <ac:spMk id="24" creationId="{B36D2DE0-0628-4A9A-A59D-7BA8B5EB3022}"/>
          </ac:spMkLst>
        </pc:spChg>
        <pc:spChg chg="add">
          <ac:chgData name="Maria Maimunatu Krogtoft Liholt" userId="0acc3b2f-4d37-4698-8a76-8bd5027afe8a" providerId="ADAL" clId="{8E300887-ADDB-44B0-9EDA-4C1955CDB985}" dt="2021-04-21T19:03:34.765" v="117" actId="26606"/>
          <ac:spMkLst>
            <pc:docMk/>
            <pc:sldMk cId="1551768339" sldId="262"/>
            <ac:spMk id="25" creationId="{48E405C9-94BE-41DA-928C-DEC9A8550E9F}"/>
          </ac:spMkLst>
        </pc:spChg>
        <pc:spChg chg="add">
          <ac:chgData name="Maria Maimunatu Krogtoft Liholt" userId="0acc3b2f-4d37-4698-8a76-8bd5027afe8a" providerId="ADAL" clId="{8E300887-ADDB-44B0-9EDA-4C1955CDB985}" dt="2021-04-21T19:03:34.765" v="117" actId="26606"/>
          <ac:spMkLst>
            <pc:docMk/>
            <pc:sldMk cId="1551768339" sldId="262"/>
            <ac:spMk id="26" creationId="{D2091A72-D5BB-42AC-8FD3-F7747D90861E}"/>
          </ac:spMkLst>
        </pc:spChg>
        <pc:spChg chg="add">
          <ac:chgData name="Maria Maimunatu Krogtoft Liholt" userId="0acc3b2f-4d37-4698-8a76-8bd5027afe8a" providerId="ADAL" clId="{8E300887-ADDB-44B0-9EDA-4C1955CDB985}" dt="2021-04-21T19:03:34.765" v="117" actId="26606"/>
          <ac:spMkLst>
            <pc:docMk/>
            <pc:sldMk cId="1551768339" sldId="262"/>
            <ac:spMk id="27" creationId="{6ED12BFC-A737-46AF-8411-481112D54B0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178F05-705D-4E42-BE4E-1B6CD5006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F3834FA-8400-445E-B1EB-1EE0D67F1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AECB5F-3008-499F-BC45-A1D1BD82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ACF3-F992-40F1-B4DE-256F4980DE2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797EEF-E97B-42F0-8AC4-6351D5E2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F26359-832C-4E4F-9730-F6DC4D8E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1B-FA90-44F0-BE00-3B6CB372F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27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192489-1A89-4500-9D16-0EF2959F5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E3E3550-99A8-4752-9C13-915DE2720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094EB6-615F-4BF6-B25A-78E55091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ACF3-F992-40F1-B4DE-256F4980DE2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C9A74A-3704-4279-92C6-97AC4E6D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6A09B5-D5CD-4BCE-9BAE-317525B7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1B-FA90-44F0-BE00-3B6CB372F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866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76EDC56-2334-4603-AC93-CE9242CC6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943F94C-46C5-43A5-BB0C-6A965F113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EA5CE7-8634-4042-AA7F-5623E585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ACF3-F992-40F1-B4DE-256F4980DE2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42FA21-47E7-4304-A63A-47706C5C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2338F7-D200-48A6-BDF9-A3394A0C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1B-FA90-44F0-BE00-3B6CB372F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92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3C78DD-A5BA-4128-8F4A-ABAA99E5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338D8D-0F67-424E-AB35-BC254F3C8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60EA7A-CF12-4F80-BE7D-7524B676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ACF3-F992-40F1-B4DE-256F4980DE2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F4B0AD5-AEFA-4055-A9FC-C5CE4763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E56B26-1E28-4175-94D8-66359195C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1B-FA90-44F0-BE00-3B6CB372F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58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C52986-4650-4D32-A481-D8118FF9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993C9F8-8C1E-4E66-AA73-6961D31C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072B4C-3F6D-47EC-AD84-93FE707DC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ACF3-F992-40F1-B4DE-256F4980DE2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AC52CE-4404-4997-AC3D-C91D021A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CB1190D-0F13-40DB-8F8D-9FF64779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1B-FA90-44F0-BE00-3B6CB372F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089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3F35B3-6F51-4A13-9F84-922A51EC6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758AD9-3EC8-4CC2-8503-96B5FF2A4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6EB3504-EFCE-41B8-8DD9-89C2FB77C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4D7618-4DB6-447B-B566-8204B761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ACF3-F992-40F1-B4DE-256F4980DE2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F47576F-0C6E-415A-8C6F-6BE6F4FC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0F36326-D66D-486A-9F19-969307E8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1B-FA90-44F0-BE00-3B6CB372F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92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759885-DEE6-4552-A023-801E1485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52E60F-3695-4303-A97C-F98264FF8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1AA36B3-B238-4E0E-9343-9FC23987C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E7F05BD-4D2D-4307-9E69-AB840C80F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B106832-2C4B-42B7-8E57-DCE394528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E56D237-A4F0-4C11-973B-F43939CCC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ACF3-F992-40F1-B4DE-256F4980DE2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1AD2677-D9AE-4EBF-AEA1-8ADD26C8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0E34F38-A6A3-422E-A59B-5136853E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1B-FA90-44F0-BE00-3B6CB372F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92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782CEE-74CB-420C-AA5A-36E16193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094FBEB-FC4A-457D-9147-7471F11C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ACF3-F992-40F1-B4DE-256F4980DE2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FCFA12F-B79D-4567-8C72-F9FF64F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85A1A2F-7A58-4A01-9F6E-B04BC9B0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1B-FA90-44F0-BE00-3B6CB372F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676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EBAB292-9766-4DC1-91AF-7947B1A6B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ACF3-F992-40F1-B4DE-256F4980DE2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478790D-BEDB-4370-A1A8-44238883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A38080-0863-4164-BF10-C1367B43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1B-FA90-44F0-BE00-3B6CB372F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31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AA9559-F5BE-44F3-B592-2C7D44AE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71EFA7-57CA-4528-BE0B-EFC751B4F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EBDE9E-AFB9-417C-A6C2-A3E3BCA9F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847C54A-D5FB-4B74-B45D-4085201E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ACF3-F992-40F1-B4DE-256F4980DE2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246F1CF-FEBC-4809-8D65-C7CBF7091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F61982-7F2F-4212-A48C-F0092994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1B-FA90-44F0-BE00-3B6CB372F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027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0039DD-84FD-46AA-B45C-E00420C1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0C964E4-E372-4C0C-ABEB-45B488E09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EED7203-E82D-47AA-AFE8-17B4C4685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35856B4-232F-4FBA-8569-59E71CC6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DACF3-F992-40F1-B4DE-256F4980DE2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059170C-54DF-4C3F-A0B7-4C7D0DB2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3E7512C-D43A-4657-84AF-FE99BE07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9C1B-FA90-44F0-BE00-3B6CB372F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286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3FCE810-001C-43DE-8E19-2DCB4D5E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0F64A3D-5415-4B7F-B29F-DD94E0BC3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8C922E-742A-4C84-8133-B68B31E4B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DACF3-F992-40F1-B4DE-256F4980DE27}" type="datetimeFigureOut">
              <a:rPr lang="nb-NO" smtClean="0"/>
              <a:t>21.04.2021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866B6D-0B6C-4334-851C-7D96A0D2F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2FC7D0-5603-4D4E-9AA7-BA9C58217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F9C1B-FA90-44F0-BE00-3B6CB372F4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345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C7FD0D-329A-4846-A84C-80B974136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nb-NO" dirty="0"/>
              <a:t>DIGITAL LEIR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CE130F1-E0BB-4E7D-89FB-FDB7E85E4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nb-NO" dirty="0"/>
              <a:t>ULLERN MENIGHET 2021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0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lassholder for innhold 5" descr="Et bilde som inneholder innendørs, tilbehør, kjede, ordnet&#10;&#10;Automatisk generert beskrivelse">
            <a:extLst>
              <a:ext uri="{FF2B5EF4-FFF2-40B4-BE49-F238E27FC236}">
                <a16:creationId xmlns:a16="http://schemas.microsoft.com/office/drawing/2014/main" id="{92A8FD94-5773-4A37-B5F1-75EEE09737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r="-3" b="-3"/>
          <a:stretch/>
        </p:blipFill>
        <p:spPr>
          <a:xfrm>
            <a:off x="61872" y="655714"/>
            <a:ext cx="5556608" cy="567396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3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9DFB329-3685-4F8B-883B-768CD064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44272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PLANLEGGING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432474-337E-4C0E-AC11-B2C98CA1D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7048" y="1904772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Bakgrunn</a:t>
            </a:r>
            <a:endParaRPr lang="en-US" dirty="0"/>
          </a:p>
          <a:p>
            <a:r>
              <a:rPr lang="en-US"/>
              <a:t>Tett</a:t>
            </a:r>
            <a:r>
              <a:rPr lang="en-US" dirty="0"/>
              <a:t> </a:t>
            </a:r>
            <a:r>
              <a:rPr lang="en-US"/>
              <a:t>på</a:t>
            </a:r>
            <a:r>
              <a:rPr lang="en-US" dirty="0"/>
              <a:t> </a:t>
            </a:r>
            <a:r>
              <a:rPr lang="en-US"/>
              <a:t>programmet</a:t>
            </a:r>
            <a:r>
              <a:rPr lang="en-US" dirty="0"/>
              <a:t> </a:t>
            </a:r>
            <a:r>
              <a:rPr lang="en-US"/>
              <a:t>som</a:t>
            </a:r>
            <a:r>
              <a:rPr lang="en-US" dirty="0"/>
              <a:t> </a:t>
            </a:r>
            <a:r>
              <a:rPr lang="en-US"/>
              <a:t>vanlig</a:t>
            </a:r>
            <a:r>
              <a:rPr lang="en-US" dirty="0"/>
              <a:t> leir.</a:t>
            </a:r>
          </a:p>
          <a:p>
            <a:r>
              <a:rPr lang="en-US">
                <a:effectLst/>
              </a:rPr>
              <a:t>Resurser: Ansatte og ungdomsledere </a:t>
            </a:r>
            <a:endParaRPr lang="en-US" dirty="0"/>
          </a:p>
          <a:p>
            <a:r>
              <a:rPr lang="en-US"/>
              <a:t>Variasjon</a:t>
            </a:r>
            <a:r>
              <a:rPr lang="en-US" dirty="0"/>
              <a:t>, </a:t>
            </a:r>
            <a:r>
              <a:rPr lang="en-US"/>
              <a:t>variasjon</a:t>
            </a:r>
            <a:r>
              <a:rPr lang="en-US" dirty="0"/>
              <a:t>, </a:t>
            </a:r>
            <a:r>
              <a:rPr lang="en-US"/>
              <a:t>variasjon</a:t>
            </a:r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lassholder for innhold 8" descr="Et bilde som inneholder tekst&#10;&#10;Automatisk generert beskrivelse">
            <a:extLst>
              <a:ext uri="{FF2B5EF4-FFF2-40B4-BE49-F238E27FC236}">
                <a16:creationId xmlns:a16="http://schemas.microsoft.com/office/drawing/2014/main" id="{A1B414EA-242B-4B7F-BA34-429FEA022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1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lassholder for innhold 16" descr="Et bilde som inneholder person, utendørs, mobil&#10;&#10;Automatisk generert beskrivelse">
            <a:extLst>
              <a:ext uri="{FF2B5EF4-FFF2-40B4-BE49-F238E27FC236}">
                <a16:creationId xmlns:a16="http://schemas.microsoft.com/office/drawing/2014/main" id="{E58A5CFF-5437-4C70-BBCE-A875048F74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5BC85D96-6589-4423-8ECE-C40EBF6A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PLANLEGGING </a:t>
            </a:r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9067C348-819C-403B-B9AA-E659FB5FB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Teknisk</a:t>
            </a:r>
            <a:r>
              <a:rPr lang="en-US" dirty="0"/>
              <a:t> </a:t>
            </a:r>
            <a:r>
              <a:rPr lang="en-US" dirty="0" err="1"/>
              <a:t>ansvarlig</a:t>
            </a:r>
            <a:endParaRPr lang="en-US" dirty="0"/>
          </a:p>
          <a:p>
            <a:r>
              <a:rPr lang="en-US" dirty="0" err="1"/>
              <a:t>Prøver</a:t>
            </a:r>
            <a:r>
              <a:rPr lang="en-US" dirty="0"/>
              <a:t> og </a:t>
            </a:r>
            <a:r>
              <a:rPr lang="en-US" dirty="0" err="1"/>
              <a:t>gjennomgang</a:t>
            </a:r>
            <a:r>
              <a:rPr lang="en-US" dirty="0"/>
              <a:t> </a:t>
            </a:r>
          </a:p>
          <a:p>
            <a:r>
              <a:rPr lang="en-US" dirty="0" err="1"/>
              <a:t>Hver</a:t>
            </a:r>
            <a:r>
              <a:rPr lang="en-US" dirty="0"/>
              <a:t> </a:t>
            </a:r>
            <a:r>
              <a:rPr lang="en-US" dirty="0" err="1"/>
              <a:t>enkelt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ansvar</a:t>
            </a:r>
            <a:r>
              <a:rPr lang="en-US" dirty="0"/>
              <a:t> for </a:t>
            </a:r>
            <a:r>
              <a:rPr lang="en-US" dirty="0" err="1"/>
              <a:t>egen</a:t>
            </a:r>
            <a:r>
              <a:rPr lang="en-US" dirty="0"/>
              <a:t> </a:t>
            </a:r>
            <a:r>
              <a:rPr lang="en-US" dirty="0" err="1"/>
              <a:t>undervisning</a:t>
            </a:r>
            <a:endParaRPr lang="en-US" dirty="0"/>
          </a:p>
          <a:p>
            <a:r>
              <a:rPr lang="en-US" dirty="0" err="1"/>
              <a:t>Gruppechatt</a:t>
            </a:r>
            <a:r>
              <a:rPr lang="en-US" dirty="0"/>
              <a:t> for </a:t>
            </a:r>
            <a:r>
              <a:rPr lang="en-US" dirty="0" err="1"/>
              <a:t>ansatte</a:t>
            </a:r>
            <a:r>
              <a:rPr lang="en-US" dirty="0"/>
              <a:t> og </a:t>
            </a:r>
            <a:r>
              <a:rPr lang="en-US" dirty="0" err="1"/>
              <a:t>ungdomsledere</a:t>
            </a:r>
            <a:r>
              <a:rPr lang="en-US" dirty="0"/>
              <a:t> </a:t>
            </a:r>
          </a:p>
          <a:p>
            <a:r>
              <a:rPr lang="en-US" dirty="0" err="1"/>
              <a:t>Retningslinjer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Zoom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8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lassholder for innhold 5" descr="Et bilde som inneholder utendørs, natur, oransje, grill&#10;&#10;Automatisk generert beskrivelse">
            <a:extLst>
              <a:ext uri="{FF2B5EF4-FFF2-40B4-BE49-F238E27FC236}">
                <a16:creationId xmlns:a16="http://schemas.microsoft.com/office/drawing/2014/main" id="{24597469-BE9D-4484-82CF-DC55E31468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D8E96E3-EF6B-4B5E-A39C-537DAA21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PROGRAM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F1349A2-A416-44A3-84F5-D991F3CC0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Morgensamlinger</a:t>
            </a:r>
          </a:p>
          <a:p>
            <a:r>
              <a:rPr lang="en-US"/>
              <a:t>Kveldssamlinger </a:t>
            </a:r>
          </a:p>
          <a:p>
            <a:r>
              <a:rPr lang="en-US"/>
              <a:t>Uteaktiviteter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6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lassholder for innhold 5" descr="Et bilde som inneholder utendørs, tre, person&#10;&#10;Automatisk generert beskrivelse">
            <a:extLst>
              <a:ext uri="{FF2B5EF4-FFF2-40B4-BE49-F238E27FC236}">
                <a16:creationId xmlns:a16="http://schemas.microsoft.com/office/drawing/2014/main" id="{0EF98599-AA3F-4C26-89D7-6DE1EE0AFE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8D7E71D-E403-4A3D-9E0C-5A927205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ERFARING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29B9CE7-41C1-49E2-B1D0-479825C34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Leir opplevelse </a:t>
            </a:r>
          </a:p>
          <a:p>
            <a:r>
              <a:rPr lang="en-US"/>
              <a:t>Logg</a:t>
            </a:r>
          </a:p>
          <a:p>
            <a:r>
              <a:rPr lang="en-US"/>
              <a:t>Debrief </a:t>
            </a:r>
          </a:p>
          <a:p>
            <a:r>
              <a:rPr lang="en-US"/>
              <a:t>Kamerabruk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3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30386B50-DEC5-4F2C-839C-CC96A7241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TAKK FOR OSS!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6C8E0D49-CAA8-42B7-B5A5-E54F724C3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MARIA &amp; MARIA </a:t>
            </a:r>
          </a:p>
        </p:txBody>
      </p:sp>
      <p:sp>
        <p:nvSpPr>
          <p:cNvPr id="26" name="Arc 1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6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62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DIGITAL LEIR </vt:lpstr>
      <vt:lpstr>PLANLEGGING </vt:lpstr>
      <vt:lpstr>PowerPoint-presentasjon</vt:lpstr>
      <vt:lpstr>PLANLEGGING </vt:lpstr>
      <vt:lpstr>PROGRAM</vt:lpstr>
      <vt:lpstr>ERFARING </vt:lpstr>
      <vt:lpstr>TAKK FOR OSS!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leir</dc:title>
  <dc:creator>Maria Maimunatu Krogtoft Liholt</dc:creator>
  <cp:lastModifiedBy>Maria Maimunatu Krogtoft Liholt</cp:lastModifiedBy>
  <cp:revision>10</cp:revision>
  <dcterms:created xsi:type="dcterms:W3CDTF">2021-04-21T07:39:03Z</dcterms:created>
  <dcterms:modified xsi:type="dcterms:W3CDTF">2021-04-21T19:06:26Z</dcterms:modified>
</cp:coreProperties>
</file>