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handoutMasterIdLst>
    <p:handoutMasterId r:id="rId15"/>
  </p:handoutMasterIdLst>
  <p:sldIdLst>
    <p:sldId id="256" r:id="rId5"/>
    <p:sldId id="272" r:id="rId6"/>
    <p:sldId id="274" r:id="rId7"/>
    <p:sldId id="261" r:id="rId8"/>
    <p:sldId id="258" r:id="rId9"/>
    <p:sldId id="263" r:id="rId10"/>
    <p:sldId id="273" r:id="rId11"/>
    <p:sldId id="271" r:id="rId12"/>
    <p:sldId id="267"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D785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77EEC6-AB02-89BA-B1CA-44588DBE3073}" v="27" dt="2026-10-20T11:50:29.111"/>
    <p1510:client id="{A19996F1-E642-434B-B8FE-00CF253B6302}" v="402" dt="2026-10-20T10:56:43.57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iddels stil 3 – uthevin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ddels stil 1 – uthev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iddels stil 1 – uthevin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ke Pahlke" userId="S::sp259@kirken.no::1df1defc-e55b-434a-89b6-8e2006548da9" providerId="AD" clId="Web-{5910F34F-E3DB-F7A7-EE6A-3577024B53AE}"/>
    <pc:docChg chg="addSld modSld">
      <pc:chgData name="Silke Pahlke" userId="S::sp259@kirken.no::1df1defc-e55b-434a-89b6-8e2006548da9" providerId="AD" clId="Web-{5910F34F-E3DB-F7A7-EE6A-3577024B53AE}" dt="2026-09-23T12:50:45.041" v="7" actId="20577"/>
      <pc:docMkLst>
        <pc:docMk/>
      </pc:docMkLst>
    </pc:docChg>
  </pc:docChgLst>
  <pc:docChgLst>
    <pc:chgData name="Silke Pahlke" userId="S::sp259@kirken.no::1df1defc-e55b-434a-89b6-8e2006548da9" providerId="AD" clId="Web-{8490A322-D2F1-8021-1ECC-87D724FDBACE}"/>
    <pc:docChg chg="modSld sldOrd">
      <pc:chgData name="Silke Pahlke" userId="S::sp259@kirken.no::1df1defc-e55b-434a-89b6-8e2006548da9" providerId="AD" clId="Web-{8490A322-D2F1-8021-1ECC-87D724FDBACE}" dt="2026-09-23T12:56:39.934" v="77" actId="20577"/>
      <pc:docMkLst>
        <pc:docMk/>
      </pc:docMkLst>
    </pc:docChg>
  </pc:docChgLst>
  <pc:docChgLst>
    <pc:chgData name="Silke Pahlke" userId="1df1defc-e55b-434a-89b6-8e2006548da9" providerId="ADAL" clId="{CF6739BF-BC5B-4E94-A888-C162297F3535}"/>
    <pc:docChg chg="undo custSel addSld delSld modSld sldOrd">
      <pc:chgData name="Silke Pahlke" userId="1df1defc-e55b-434a-89b6-8e2006548da9" providerId="ADAL" clId="{CF6739BF-BC5B-4E94-A888-C162297F3535}" dt="2026-10-20T10:56:43.572" v="1714" actId="20577"/>
      <pc:docMkLst>
        <pc:docMk/>
      </pc:docMkLst>
      <pc:sldChg chg="modSp mod">
        <pc:chgData name="Silke Pahlke" userId="1df1defc-e55b-434a-89b6-8e2006548da9" providerId="ADAL" clId="{CF6739BF-BC5B-4E94-A888-C162297F3535}" dt="2026-10-14T12:48:58.486" v="1557" actId="14100"/>
        <pc:sldMkLst>
          <pc:docMk/>
          <pc:sldMk cId="2960446174" sldId="258"/>
        </pc:sldMkLst>
        <pc:spChg chg="mod">
          <ac:chgData name="Silke Pahlke" userId="1df1defc-e55b-434a-89b6-8e2006548da9" providerId="ADAL" clId="{CF6739BF-BC5B-4E94-A888-C162297F3535}" dt="2026-10-14T12:48:58.486" v="1557" actId="14100"/>
          <ac:spMkLst>
            <pc:docMk/>
            <pc:sldMk cId="2960446174" sldId="258"/>
            <ac:spMk id="3" creationId="{1C93BF28-409A-7043-9E1B-C275B1710DA8}"/>
          </ac:spMkLst>
        </pc:spChg>
      </pc:sldChg>
      <pc:sldChg chg="modSp del mod ord">
        <pc:chgData name="Silke Pahlke" userId="1df1defc-e55b-434a-89b6-8e2006548da9" providerId="ADAL" clId="{CF6739BF-BC5B-4E94-A888-C162297F3535}" dt="2026-10-20T10:52:19.425" v="1686" actId="47"/>
        <pc:sldMkLst>
          <pc:docMk/>
          <pc:sldMk cId="2672713014" sldId="262"/>
        </pc:sldMkLst>
      </pc:sldChg>
      <pc:sldChg chg="addSp delSp modSp mod ord">
        <pc:chgData name="Silke Pahlke" userId="1df1defc-e55b-434a-89b6-8e2006548da9" providerId="ADAL" clId="{CF6739BF-BC5B-4E94-A888-C162297F3535}" dt="2026-10-20T10:55:20.495" v="1697" actId="962"/>
        <pc:sldMkLst>
          <pc:docMk/>
          <pc:sldMk cId="3721207366" sldId="263"/>
        </pc:sldMkLst>
        <pc:spChg chg="mod">
          <ac:chgData name="Silke Pahlke" userId="1df1defc-e55b-434a-89b6-8e2006548da9" providerId="ADAL" clId="{CF6739BF-BC5B-4E94-A888-C162297F3535}" dt="2026-10-14T09:26:42.690" v="758" actId="1076"/>
          <ac:spMkLst>
            <pc:docMk/>
            <pc:sldMk cId="3721207366" sldId="263"/>
            <ac:spMk id="3" creationId="{2ECF7987-9245-69C5-68D5-2CC8637F33C0}"/>
          </ac:spMkLst>
        </pc:spChg>
        <pc:spChg chg="mod">
          <ac:chgData name="Silke Pahlke" userId="1df1defc-e55b-434a-89b6-8e2006548da9" providerId="ADAL" clId="{CF6739BF-BC5B-4E94-A888-C162297F3535}" dt="2026-10-20T10:55:18.614" v="1696" actId="962"/>
          <ac:spMkLst>
            <pc:docMk/>
            <pc:sldMk cId="3721207366" sldId="263"/>
            <ac:spMk id="4" creationId="{12217EA9-8171-76EA-2C4C-FD9D7FB77358}"/>
          </ac:spMkLst>
        </pc:spChg>
        <pc:spChg chg="mod">
          <ac:chgData name="Silke Pahlke" userId="1df1defc-e55b-434a-89b6-8e2006548da9" providerId="ADAL" clId="{CF6739BF-BC5B-4E94-A888-C162297F3535}" dt="2026-10-20T10:55:20.495" v="1697" actId="962"/>
          <ac:spMkLst>
            <pc:docMk/>
            <pc:sldMk cId="3721207366" sldId="263"/>
            <ac:spMk id="5" creationId="{B27A764A-F906-806C-3FC8-FAD3359FCF5B}"/>
          </ac:spMkLst>
        </pc:spChg>
        <pc:spChg chg="add mod">
          <ac:chgData name="Silke Pahlke" userId="1df1defc-e55b-434a-89b6-8e2006548da9" providerId="ADAL" clId="{CF6739BF-BC5B-4E94-A888-C162297F3535}" dt="2026-10-14T11:59:27.527" v="919" actId="14100"/>
          <ac:spMkLst>
            <pc:docMk/>
            <pc:sldMk cId="3721207366" sldId="263"/>
            <ac:spMk id="7" creationId="{F35050D7-234C-E533-78DC-25A9BCBA4E4B}"/>
          </ac:spMkLst>
        </pc:spChg>
        <pc:spChg chg="add mod">
          <ac:chgData name="Silke Pahlke" userId="1df1defc-e55b-434a-89b6-8e2006548da9" providerId="ADAL" clId="{CF6739BF-BC5B-4E94-A888-C162297F3535}" dt="2026-10-14T11:59:39.212" v="921" actId="14100"/>
          <ac:spMkLst>
            <pc:docMk/>
            <pc:sldMk cId="3721207366" sldId="263"/>
            <ac:spMk id="8" creationId="{1F06C33E-1D69-9B05-503F-111DFB00E786}"/>
          </ac:spMkLst>
        </pc:spChg>
      </pc:sldChg>
      <pc:sldChg chg="modSp mod">
        <pc:chgData name="Silke Pahlke" userId="1df1defc-e55b-434a-89b6-8e2006548da9" providerId="ADAL" clId="{CF6739BF-BC5B-4E94-A888-C162297F3535}" dt="2026-10-20T10:56:43.572" v="1714" actId="20577"/>
        <pc:sldMkLst>
          <pc:docMk/>
          <pc:sldMk cId="945622187" sldId="267"/>
        </pc:sldMkLst>
        <pc:spChg chg="mod">
          <ac:chgData name="Silke Pahlke" userId="1df1defc-e55b-434a-89b6-8e2006548da9" providerId="ADAL" clId="{CF6739BF-BC5B-4E94-A888-C162297F3535}" dt="2026-10-20T10:56:43.572" v="1714" actId="20577"/>
          <ac:spMkLst>
            <pc:docMk/>
            <pc:sldMk cId="945622187" sldId="267"/>
            <ac:spMk id="3" creationId="{A84E02E6-9A8D-D3B8-0190-AB0E3C4A96A6}"/>
          </ac:spMkLst>
        </pc:spChg>
      </pc:sldChg>
      <pc:sldChg chg="modSp del mod">
        <pc:chgData name="Silke Pahlke" userId="1df1defc-e55b-434a-89b6-8e2006548da9" providerId="ADAL" clId="{CF6739BF-BC5B-4E94-A888-C162297F3535}" dt="2026-10-20T10:52:35.395" v="1687" actId="47"/>
        <pc:sldMkLst>
          <pc:docMk/>
          <pc:sldMk cId="871806145" sldId="268"/>
        </pc:sldMkLst>
      </pc:sldChg>
      <pc:sldChg chg="modSp new del mod">
        <pc:chgData name="Silke Pahlke" userId="1df1defc-e55b-434a-89b6-8e2006548da9" providerId="ADAL" clId="{CF6739BF-BC5B-4E94-A888-C162297F3535}" dt="2026-10-20T10:52:10.755" v="1685" actId="47"/>
        <pc:sldMkLst>
          <pc:docMk/>
          <pc:sldMk cId="3658262035" sldId="270"/>
        </pc:sldMkLst>
        <pc:spChg chg="mod">
          <ac:chgData name="Silke Pahlke" userId="1df1defc-e55b-434a-89b6-8e2006548da9" providerId="ADAL" clId="{CF6739BF-BC5B-4E94-A888-C162297F3535}" dt="2026-10-20T10:50:09.160" v="1680" actId="21"/>
          <ac:spMkLst>
            <pc:docMk/>
            <pc:sldMk cId="3658262035" sldId="270"/>
            <ac:spMk id="3" creationId="{4C840C80-09CE-7896-06D2-8D88DF322EEF}"/>
          </ac:spMkLst>
        </pc:spChg>
      </pc:sldChg>
      <pc:sldChg chg="addSp modSp new mod">
        <pc:chgData name="Silke Pahlke" userId="1df1defc-e55b-434a-89b6-8e2006548da9" providerId="ADAL" clId="{CF6739BF-BC5B-4E94-A888-C162297F3535}" dt="2026-10-20T10:55:52.464" v="1700"/>
        <pc:sldMkLst>
          <pc:docMk/>
          <pc:sldMk cId="3468623238" sldId="271"/>
        </pc:sldMkLst>
        <pc:spChg chg="mod ord">
          <ac:chgData name="Silke Pahlke" userId="1df1defc-e55b-434a-89b6-8e2006548da9" providerId="ADAL" clId="{CF6739BF-BC5B-4E94-A888-C162297F3535}" dt="2026-10-20T10:55:52.464" v="1700"/>
          <ac:spMkLst>
            <pc:docMk/>
            <pc:sldMk cId="3468623238" sldId="271"/>
            <ac:spMk id="2" creationId="{9C0172DA-9F0A-FFA3-350C-607094490AC7}"/>
          </ac:spMkLst>
        </pc:spChg>
        <pc:spChg chg="mod ord">
          <ac:chgData name="Silke Pahlke" userId="1df1defc-e55b-434a-89b6-8e2006548da9" providerId="ADAL" clId="{CF6739BF-BC5B-4E94-A888-C162297F3535}" dt="2026-10-20T10:55:52.464" v="1700"/>
          <ac:spMkLst>
            <pc:docMk/>
            <pc:sldMk cId="3468623238" sldId="271"/>
            <ac:spMk id="3" creationId="{039AF93E-4E3F-1C34-190E-08F36CCF3F2A}"/>
          </ac:spMkLst>
        </pc:spChg>
        <pc:spChg chg="mod ord">
          <ac:chgData name="Silke Pahlke" userId="1df1defc-e55b-434a-89b6-8e2006548da9" providerId="ADAL" clId="{CF6739BF-BC5B-4E94-A888-C162297F3535}" dt="2026-10-20T10:55:52.464" v="1700"/>
          <ac:spMkLst>
            <pc:docMk/>
            <pc:sldMk cId="3468623238" sldId="271"/>
            <ac:spMk id="4" creationId="{99612413-2F98-AA94-3E1D-1667BC0ABBA9}"/>
          </ac:spMkLst>
        </pc:spChg>
        <pc:spChg chg="mod ord">
          <ac:chgData name="Silke Pahlke" userId="1df1defc-e55b-434a-89b6-8e2006548da9" providerId="ADAL" clId="{CF6739BF-BC5B-4E94-A888-C162297F3535}" dt="2026-10-20T10:55:52.464" v="1700"/>
          <ac:spMkLst>
            <pc:docMk/>
            <pc:sldMk cId="3468623238" sldId="271"/>
            <ac:spMk id="5" creationId="{B05E51C2-0E3C-6BA3-F200-729D476D2148}"/>
          </ac:spMkLst>
        </pc:spChg>
        <pc:spChg chg="add mod ord">
          <ac:chgData name="Silke Pahlke" userId="1df1defc-e55b-434a-89b6-8e2006548da9" providerId="ADAL" clId="{CF6739BF-BC5B-4E94-A888-C162297F3535}" dt="2026-10-20T10:55:52.464" v="1700"/>
          <ac:spMkLst>
            <pc:docMk/>
            <pc:sldMk cId="3468623238" sldId="271"/>
            <ac:spMk id="6" creationId="{3ACFB9AB-E5E1-F6F8-9BAE-FA2504422DD5}"/>
          </ac:spMkLst>
        </pc:spChg>
      </pc:sldChg>
      <pc:sldChg chg="modSp new mod">
        <pc:chgData name="Silke Pahlke" userId="1df1defc-e55b-434a-89b6-8e2006548da9" providerId="ADAL" clId="{CF6739BF-BC5B-4E94-A888-C162297F3535}" dt="2026-10-14T12:51:50.960" v="1617" actId="255"/>
        <pc:sldMkLst>
          <pc:docMk/>
          <pc:sldMk cId="2737208699" sldId="272"/>
        </pc:sldMkLst>
        <pc:spChg chg="mod">
          <ac:chgData name="Silke Pahlke" userId="1df1defc-e55b-434a-89b6-8e2006548da9" providerId="ADAL" clId="{CF6739BF-BC5B-4E94-A888-C162297F3535}" dt="2026-10-14T09:17:16.576" v="541" actId="20577"/>
          <ac:spMkLst>
            <pc:docMk/>
            <pc:sldMk cId="2737208699" sldId="272"/>
            <ac:spMk id="2" creationId="{59C4CEE1-2E4F-8BDD-0C00-F3C13A79ADBE}"/>
          </ac:spMkLst>
        </pc:spChg>
        <pc:spChg chg="mod">
          <ac:chgData name="Silke Pahlke" userId="1df1defc-e55b-434a-89b6-8e2006548da9" providerId="ADAL" clId="{CF6739BF-BC5B-4E94-A888-C162297F3535}" dt="2026-10-14T12:51:50.960" v="1617" actId="255"/>
          <ac:spMkLst>
            <pc:docMk/>
            <pc:sldMk cId="2737208699" sldId="272"/>
            <ac:spMk id="3" creationId="{62DB53C4-9B2F-4CBE-704B-D3D5264FB698}"/>
          </ac:spMkLst>
        </pc:spChg>
      </pc:sldChg>
      <pc:sldChg chg="modSp new mod">
        <pc:chgData name="Silke Pahlke" userId="1df1defc-e55b-434a-89b6-8e2006548da9" providerId="ADAL" clId="{CF6739BF-BC5B-4E94-A888-C162297F3535}" dt="2026-10-14T12:11:09.880" v="994" actId="20577"/>
        <pc:sldMkLst>
          <pc:docMk/>
          <pc:sldMk cId="1068653070" sldId="273"/>
        </pc:sldMkLst>
        <pc:spChg chg="mod">
          <ac:chgData name="Silke Pahlke" userId="1df1defc-e55b-434a-89b6-8e2006548da9" providerId="ADAL" clId="{CF6739BF-BC5B-4E94-A888-C162297F3535}" dt="2026-10-14T09:30:59.996" v="785" actId="20577"/>
          <ac:spMkLst>
            <pc:docMk/>
            <pc:sldMk cId="1068653070" sldId="273"/>
            <ac:spMk id="2" creationId="{7C6A6EE0-35C0-0260-E187-EAB476A5BF61}"/>
          </ac:spMkLst>
        </pc:spChg>
        <pc:spChg chg="mod">
          <ac:chgData name="Silke Pahlke" userId="1df1defc-e55b-434a-89b6-8e2006548da9" providerId="ADAL" clId="{CF6739BF-BC5B-4E94-A888-C162297F3535}" dt="2026-10-14T12:11:09.880" v="994" actId="20577"/>
          <ac:spMkLst>
            <pc:docMk/>
            <pc:sldMk cId="1068653070" sldId="273"/>
            <ac:spMk id="3" creationId="{2102EA67-CC52-BD16-AAC8-610909C6C2C6}"/>
          </ac:spMkLst>
        </pc:spChg>
      </pc:sldChg>
      <pc:sldChg chg="modSp new mod">
        <pc:chgData name="Silke Pahlke" userId="1df1defc-e55b-434a-89b6-8e2006548da9" providerId="ADAL" clId="{CF6739BF-BC5B-4E94-A888-C162297F3535}" dt="2026-10-14T12:51:37.990" v="1616" actId="255"/>
        <pc:sldMkLst>
          <pc:docMk/>
          <pc:sldMk cId="1924483846" sldId="274"/>
        </pc:sldMkLst>
        <pc:spChg chg="mod">
          <ac:chgData name="Silke Pahlke" userId="1df1defc-e55b-434a-89b6-8e2006548da9" providerId="ADAL" clId="{CF6739BF-BC5B-4E94-A888-C162297F3535}" dt="2026-10-14T12:47:05.495" v="1507" actId="14100"/>
          <ac:spMkLst>
            <pc:docMk/>
            <pc:sldMk cId="1924483846" sldId="274"/>
            <ac:spMk id="2" creationId="{D8DE97CB-5E72-0269-0788-1691C39D5838}"/>
          </ac:spMkLst>
        </pc:spChg>
        <pc:spChg chg="mod">
          <ac:chgData name="Silke Pahlke" userId="1df1defc-e55b-434a-89b6-8e2006548da9" providerId="ADAL" clId="{CF6739BF-BC5B-4E94-A888-C162297F3535}" dt="2026-10-14T12:51:37.990" v="1616" actId="255"/>
          <ac:spMkLst>
            <pc:docMk/>
            <pc:sldMk cId="1924483846" sldId="274"/>
            <ac:spMk id="3" creationId="{F198A4CC-267C-2803-67B7-57142C521B21}"/>
          </ac:spMkLst>
        </pc:spChg>
      </pc:sldChg>
    </pc:docChg>
  </pc:docChgLst>
  <pc:docChgLst>
    <pc:chgData name="Silke Pahlke" userId="S::sp259@kirken.no::1df1defc-e55b-434a-89b6-8e2006548da9" providerId="AD" clId="Web-{1B2A9E67-B609-F1C8-36E5-6FE90F7EC957}"/>
    <pc:docChg chg="modSld sldOrd">
      <pc:chgData name="Silke Pahlke" userId="S::sp259@kirken.no::1df1defc-e55b-434a-89b6-8e2006548da9" providerId="AD" clId="Web-{1B2A9E67-B609-F1C8-36E5-6FE90F7EC957}" dt="2026-10-06T13:19:07.359" v="21" actId="20577"/>
      <pc:docMkLst>
        <pc:docMk/>
      </pc:docMkLst>
    </pc:docChg>
  </pc:docChgLst>
  <pc:docChgLst>
    <pc:chgData name="Silke Pahlke" userId="S::sp259@kirken.no::1df1defc-e55b-434a-89b6-8e2006548da9" providerId="AD" clId="Web-{17B3C99C-CB9A-6BC6-C5C3-9C84B3D5D8CD}"/>
    <pc:docChg chg="modSld sldOrd">
      <pc:chgData name="Silke Pahlke" userId="S::sp259@kirken.no::1df1defc-e55b-434a-89b6-8e2006548da9" providerId="AD" clId="Web-{17B3C99C-CB9A-6BC6-C5C3-9C84B3D5D8CD}" dt="2026-10-14T09:15:54.876" v="48" actId="20577"/>
      <pc:docMkLst>
        <pc:docMk/>
      </pc:docMkLst>
      <pc:sldChg chg="modSp ord">
        <pc:chgData name="Silke Pahlke" userId="S::sp259@kirken.no::1df1defc-e55b-434a-89b6-8e2006548da9" providerId="AD" clId="Web-{17B3C99C-CB9A-6BC6-C5C3-9C84B3D5D8CD}" dt="2026-10-14T09:15:54.876" v="48" actId="20577"/>
        <pc:sldMkLst>
          <pc:docMk/>
          <pc:sldMk cId="2960446174" sldId="258"/>
        </pc:sldMkLst>
        <pc:spChg chg="mod">
          <ac:chgData name="Silke Pahlke" userId="S::sp259@kirken.no::1df1defc-e55b-434a-89b6-8e2006548da9" providerId="AD" clId="Web-{17B3C99C-CB9A-6BC6-C5C3-9C84B3D5D8CD}" dt="2026-10-14T09:15:54.876" v="48" actId="20577"/>
          <ac:spMkLst>
            <pc:docMk/>
            <pc:sldMk cId="2960446174" sldId="258"/>
            <ac:spMk id="3" creationId="{1C93BF28-409A-7043-9E1B-C275B1710DA8}"/>
          </ac:spMkLst>
        </pc:spChg>
      </pc:sldChg>
      <pc:sldChg chg="modSp">
        <pc:chgData name="Silke Pahlke" userId="S::sp259@kirken.no::1df1defc-e55b-434a-89b6-8e2006548da9" providerId="AD" clId="Web-{17B3C99C-CB9A-6BC6-C5C3-9C84B3D5D8CD}" dt="2026-10-14T09:13:14.266" v="18" actId="20577"/>
        <pc:sldMkLst>
          <pc:docMk/>
          <pc:sldMk cId="3939093313" sldId="261"/>
        </pc:sldMkLst>
        <pc:spChg chg="mod">
          <ac:chgData name="Silke Pahlke" userId="S::sp259@kirken.no::1df1defc-e55b-434a-89b6-8e2006548da9" providerId="AD" clId="Web-{17B3C99C-CB9A-6BC6-C5C3-9C84B3D5D8CD}" dt="2026-10-14T09:13:14.266" v="18" actId="20577"/>
          <ac:spMkLst>
            <pc:docMk/>
            <pc:sldMk cId="3939093313" sldId="261"/>
            <ac:spMk id="3" creationId="{F47CE9E5-09C0-267F-8A3C-9439FB4CF596}"/>
          </ac:spMkLst>
        </pc:spChg>
      </pc:sldChg>
      <pc:sldChg chg="ord">
        <pc:chgData name="Silke Pahlke" userId="S::sp259@kirken.no::1df1defc-e55b-434a-89b6-8e2006548da9" providerId="AD" clId="Web-{17B3C99C-CB9A-6BC6-C5C3-9C84B3D5D8CD}" dt="2026-10-14T09:15:14.720" v="20"/>
        <pc:sldMkLst>
          <pc:docMk/>
          <pc:sldMk cId="3721207366" sldId="263"/>
        </pc:sldMkLst>
      </pc:sldChg>
    </pc:docChg>
  </pc:docChgLst>
  <pc:docChgLst>
    <pc:chgData name="Silke Pahlke" userId="S::sp259@kirken.no::1df1defc-e55b-434a-89b6-8e2006548da9" providerId="AD" clId="Web-{7A77EEC6-AB02-89BA-B1CA-44588DBE3073}"/>
    <pc:docChg chg="modSld">
      <pc:chgData name="Silke Pahlke" userId="S::sp259@kirken.no::1df1defc-e55b-434a-89b6-8e2006548da9" providerId="AD" clId="Web-{7A77EEC6-AB02-89BA-B1CA-44588DBE3073}" dt="2026-10-20T11:50:29.111" v="26" actId="20577"/>
      <pc:docMkLst>
        <pc:docMk/>
      </pc:docMkLst>
      <pc:sldChg chg="modSp">
        <pc:chgData name="Silke Pahlke" userId="S::sp259@kirken.no::1df1defc-e55b-434a-89b6-8e2006548da9" providerId="AD" clId="Web-{7A77EEC6-AB02-89BA-B1CA-44588DBE3073}" dt="2026-10-20T11:49:23.939" v="19" actId="20577"/>
        <pc:sldMkLst>
          <pc:docMk/>
          <pc:sldMk cId="3468623238" sldId="271"/>
        </pc:sldMkLst>
        <pc:spChg chg="mod">
          <ac:chgData name="Silke Pahlke" userId="S::sp259@kirken.no::1df1defc-e55b-434a-89b6-8e2006548da9" providerId="AD" clId="Web-{7A77EEC6-AB02-89BA-B1CA-44588DBE3073}" dt="2026-10-20T11:49:23.939" v="19" actId="20577"/>
          <ac:spMkLst>
            <pc:docMk/>
            <pc:sldMk cId="3468623238" sldId="271"/>
            <ac:spMk id="2" creationId="{9C0172DA-9F0A-FFA3-350C-607094490AC7}"/>
          </ac:spMkLst>
        </pc:spChg>
      </pc:sldChg>
      <pc:sldChg chg="modSp">
        <pc:chgData name="Silke Pahlke" userId="S::sp259@kirken.no::1df1defc-e55b-434a-89b6-8e2006548da9" providerId="AD" clId="Web-{7A77EEC6-AB02-89BA-B1CA-44588DBE3073}" dt="2026-10-20T11:49:05.814" v="12" actId="20577"/>
        <pc:sldMkLst>
          <pc:docMk/>
          <pc:sldMk cId="2737208699" sldId="272"/>
        </pc:sldMkLst>
        <pc:spChg chg="mod">
          <ac:chgData name="Silke Pahlke" userId="S::sp259@kirken.no::1df1defc-e55b-434a-89b6-8e2006548da9" providerId="AD" clId="Web-{7A77EEC6-AB02-89BA-B1CA-44588DBE3073}" dt="2026-10-20T11:49:05.814" v="12" actId="20577"/>
          <ac:spMkLst>
            <pc:docMk/>
            <pc:sldMk cId="2737208699" sldId="272"/>
            <ac:spMk id="3" creationId="{62DB53C4-9B2F-4CBE-704B-D3D5264FB698}"/>
          </ac:spMkLst>
        </pc:spChg>
      </pc:sldChg>
      <pc:sldChg chg="modSp">
        <pc:chgData name="Silke Pahlke" userId="S::sp259@kirken.no::1df1defc-e55b-434a-89b6-8e2006548da9" providerId="AD" clId="Web-{7A77EEC6-AB02-89BA-B1CA-44588DBE3073}" dt="2026-10-20T11:50:29.111" v="26" actId="20577"/>
        <pc:sldMkLst>
          <pc:docMk/>
          <pc:sldMk cId="1924483846" sldId="274"/>
        </pc:sldMkLst>
        <pc:spChg chg="mod">
          <ac:chgData name="Silke Pahlke" userId="S::sp259@kirken.no::1df1defc-e55b-434a-89b6-8e2006548da9" providerId="AD" clId="Web-{7A77EEC6-AB02-89BA-B1CA-44588DBE3073}" dt="2026-10-20T11:50:29.111" v="26" actId="20577"/>
          <ac:spMkLst>
            <pc:docMk/>
            <pc:sldMk cId="1924483846" sldId="274"/>
            <ac:spMk id="3" creationId="{F198A4CC-267C-2803-67B7-57142C521B21}"/>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56AAC931-83C2-D84A-8052-05B401C126A2}"/>
              </a:ext>
            </a:extLst>
          </p:cNvPr>
          <p:cNvSpPr>
            <a:spLocks noGrp="1"/>
          </p:cNvSpPr>
          <p:nvPr>
            <p:ph type="hdr" sz="quarter"/>
          </p:nvPr>
        </p:nvSpPr>
        <p:spPr>
          <a:xfrm>
            <a:off x="855785" y="599831"/>
            <a:ext cx="5504534" cy="261815"/>
          </a:xfrm>
          <a:prstGeom prst="rect">
            <a:avLst/>
          </a:prstGeom>
        </p:spPr>
        <p:txBody>
          <a:bodyPr vert="horz" lIns="0" tIns="0" rIns="0" bIns="0" rtlCol="0"/>
          <a:lstStyle>
            <a:lvl1pPr algn="l">
              <a:defRPr sz="1200"/>
            </a:lvl1pPr>
          </a:lstStyle>
          <a:p>
            <a:endParaRPr lang="nb-NO" sz="1050" b="1"/>
          </a:p>
        </p:txBody>
      </p:sp>
      <p:sp>
        <p:nvSpPr>
          <p:cNvPr id="3" name="Plassholder for dato 2">
            <a:extLst>
              <a:ext uri="{FF2B5EF4-FFF2-40B4-BE49-F238E27FC236}">
                <a16:creationId xmlns:a16="http://schemas.microsoft.com/office/drawing/2014/main" id="{6EC343C9-69AF-4248-884B-D0BA474107B6}"/>
              </a:ext>
            </a:extLst>
          </p:cNvPr>
          <p:cNvSpPr>
            <a:spLocks noGrp="1"/>
          </p:cNvSpPr>
          <p:nvPr>
            <p:ph type="dt" sz="quarter" idx="1"/>
          </p:nvPr>
        </p:nvSpPr>
        <p:spPr>
          <a:xfrm>
            <a:off x="5492261" y="8683991"/>
            <a:ext cx="868057" cy="178655"/>
          </a:xfrm>
          <a:prstGeom prst="rect">
            <a:avLst/>
          </a:prstGeom>
        </p:spPr>
        <p:txBody>
          <a:bodyPr vert="horz" lIns="0" tIns="0" rIns="0" bIns="0" rtlCol="0" anchor="t"/>
          <a:lstStyle>
            <a:lvl1pPr algn="r">
              <a:defRPr sz="1200"/>
            </a:lvl1pPr>
          </a:lstStyle>
          <a:p>
            <a:fld id="{4E0461F7-D857-C446-A98B-4029FE3B4E9C}" type="datetimeFigureOut">
              <a:rPr lang="nb-NO" sz="800" smtClean="0">
                <a:solidFill>
                  <a:schemeClr val="accent1">
                    <a:lumMod val="75000"/>
                  </a:schemeClr>
                </a:solidFill>
              </a:rPr>
              <a:t>20.10.2026</a:t>
            </a:fld>
            <a:endParaRPr lang="nb-NO" sz="800">
              <a:solidFill>
                <a:schemeClr val="accent1">
                  <a:lumMod val="75000"/>
                </a:schemeClr>
              </a:solidFill>
            </a:endParaRPr>
          </a:p>
        </p:txBody>
      </p:sp>
      <p:sp>
        <p:nvSpPr>
          <p:cNvPr id="4" name="Plassholder for bunntekst 3">
            <a:extLst>
              <a:ext uri="{FF2B5EF4-FFF2-40B4-BE49-F238E27FC236}">
                <a16:creationId xmlns:a16="http://schemas.microsoft.com/office/drawing/2014/main" id="{4B63DACA-4D38-9949-A817-0FED2F622276}"/>
              </a:ext>
            </a:extLst>
          </p:cNvPr>
          <p:cNvSpPr>
            <a:spLocks noGrp="1"/>
          </p:cNvSpPr>
          <p:nvPr>
            <p:ph type="ftr" sz="quarter" idx="2"/>
          </p:nvPr>
        </p:nvSpPr>
        <p:spPr>
          <a:xfrm>
            <a:off x="490538" y="8685213"/>
            <a:ext cx="4902626" cy="178655"/>
          </a:xfrm>
          <a:prstGeom prst="rect">
            <a:avLst/>
          </a:prstGeom>
        </p:spPr>
        <p:txBody>
          <a:bodyPr vert="horz" lIns="0" tIns="0" rIns="0" bIns="0" rtlCol="0" anchor="t"/>
          <a:lstStyle>
            <a:lvl1pPr algn="l">
              <a:defRPr sz="1200"/>
            </a:lvl1pPr>
          </a:lstStyle>
          <a:p>
            <a:endParaRPr lang="nb-NO" sz="800">
              <a:solidFill>
                <a:schemeClr val="accent1">
                  <a:lumMod val="75000"/>
                </a:schemeClr>
              </a:solidFill>
            </a:endParaRPr>
          </a:p>
        </p:txBody>
      </p:sp>
      <p:sp>
        <p:nvSpPr>
          <p:cNvPr id="5" name="Plassholder for lysbildenummer 4">
            <a:extLst>
              <a:ext uri="{FF2B5EF4-FFF2-40B4-BE49-F238E27FC236}">
                <a16:creationId xmlns:a16="http://schemas.microsoft.com/office/drawing/2014/main" id="{A18E8236-640B-574F-81E2-680AC6868A65}"/>
              </a:ext>
            </a:extLst>
          </p:cNvPr>
          <p:cNvSpPr>
            <a:spLocks noGrp="1"/>
          </p:cNvSpPr>
          <p:nvPr>
            <p:ph type="sldNum" sz="quarter" idx="3"/>
          </p:nvPr>
        </p:nvSpPr>
        <p:spPr>
          <a:xfrm>
            <a:off x="6459415" y="8685213"/>
            <a:ext cx="257908" cy="178655"/>
          </a:xfrm>
          <a:prstGeom prst="rect">
            <a:avLst/>
          </a:prstGeom>
        </p:spPr>
        <p:txBody>
          <a:bodyPr vert="horz" lIns="0" tIns="0" rIns="0" bIns="0" rtlCol="0" anchor="t"/>
          <a:lstStyle>
            <a:lvl1pPr algn="r">
              <a:defRPr sz="1200"/>
            </a:lvl1pPr>
          </a:lstStyle>
          <a:p>
            <a:pPr algn="l"/>
            <a:fld id="{6BEA7848-70C2-8844-A54F-DF108F0BB837}" type="slidenum">
              <a:rPr lang="nb-NO" sz="800" smtClean="0">
                <a:solidFill>
                  <a:schemeClr val="accent1">
                    <a:lumMod val="75000"/>
                  </a:schemeClr>
                </a:solidFill>
              </a:rPr>
              <a:pPr algn="l"/>
              <a:t>‹#›</a:t>
            </a:fld>
            <a:endParaRPr lang="nb-NO" sz="800">
              <a:solidFill>
                <a:schemeClr val="accent1">
                  <a:lumMod val="75000"/>
                </a:schemeClr>
              </a:solidFill>
            </a:endParaRPr>
          </a:p>
        </p:txBody>
      </p:sp>
      <p:pic>
        <p:nvPicPr>
          <p:cNvPr id="6" name="Bilde 5">
            <a:extLst>
              <a:ext uri="{FF2B5EF4-FFF2-40B4-BE49-F238E27FC236}">
                <a16:creationId xmlns:a16="http://schemas.microsoft.com/office/drawing/2014/main" id="{77C369A1-D51D-6E4D-BB6C-6E9A038EA8C5}"/>
              </a:ext>
            </a:extLst>
          </p:cNvPr>
          <p:cNvPicPr>
            <a:picLocks noChangeAspect="1"/>
          </p:cNvPicPr>
          <p:nvPr/>
        </p:nvPicPr>
        <p:blipFill>
          <a:blip r:embed="rId2"/>
          <a:stretch>
            <a:fillRect/>
          </a:stretch>
        </p:blipFill>
        <p:spPr>
          <a:xfrm>
            <a:off x="497681" y="229394"/>
            <a:ext cx="1976438" cy="329406"/>
          </a:xfrm>
          <a:prstGeom prst="rect">
            <a:avLst/>
          </a:prstGeom>
        </p:spPr>
      </p:pic>
    </p:spTree>
    <p:extLst>
      <p:ext uri="{BB962C8B-B14F-4D97-AF65-F5344CB8AC3E}">
        <p14:creationId xmlns:p14="http://schemas.microsoft.com/office/powerpoint/2010/main" val="3010838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opptekst 1">
            <a:extLst>
              <a:ext uri="{FF2B5EF4-FFF2-40B4-BE49-F238E27FC236}">
                <a16:creationId xmlns:a16="http://schemas.microsoft.com/office/drawing/2014/main" id="{427665F2-632E-A346-BAA5-478D1F57DD21}"/>
              </a:ext>
            </a:extLst>
          </p:cNvPr>
          <p:cNvSpPr>
            <a:spLocks noGrp="1"/>
          </p:cNvSpPr>
          <p:nvPr>
            <p:ph type="hdr" sz="quarter"/>
          </p:nvPr>
        </p:nvSpPr>
        <p:spPr>
          <a:xfrm>
            <a:off x="1043904" y="599831"/>
            <a:ext cx="5128296" cy="261815"/>
          </a:xfrm>
          <a:prstGeom prst="rect">
            <a:avLst/>
          </a:prstGeom>
        </p:spPr>
        <p:txBody>
          <a:bodyPr vert="horz" lIns="0" tIns="0" rIns="0" bIns="0" rtlCol="0"/>
          <a:lstStyle>
            <a:lvl1pPr algn="l">
              <a:defRPr sz="1200" b="1"/>
            </a:lvl1pPr>
          </a:lstStyle>
          <a:p>
            <a:endParaRPr lang="nb-NO" sz="1050"/>
          </a:p>
        </p:txBody>
      </p:sp>
      <p:sp>
        <p:nvSpPr>
          <p:cNvPr id="9" name="Plassholder for dato 2">
            <a:extLst>
              <a:ext uri="{FF2B5EF4-FFF2-40B4-BE49-F238E27FC236}">
                <a16:creationId xmlns:a16="http://schemas.microsoft.com/office/drawing/2014/main" id="{60965A70-FF2D-5841-BF99-6324283CD9F0}"/>
              </a:ext>
            </a:extLst>
          </p:cNvPr>
          <p:cNvSpPr>
            <a:spLocks noGrp="1"/>
          </p:cNvSpPr>
          <p:nvPr>
            <p:ph type="dt" sz="quarter" idx="1"/>
          </p:nvPr>
        </p:nvSpPr>
        <p:spPr>
          <a:xfrm>
            <a:off x="5339962" y="8683991"/>
            <a:ext cx="832238" cy="178655"/>
          </a:xfrm>
          <a:prstGeom prst="rect">
            <a:avLst/>
          </a:prstGeom>
        </p:spPr>
        <p:txBody>
          <a:bodyPr vert="horz" lIns="0" tIns="0" rIns="0" bIns="0" rtlCol="0" anchor="t"/>
          <a:lstStyle>
            <a:lvl1pPr algn="r">
              <a:defRPr sz="1200">
                <a:solidFill>
                  <a:schemeClr val="accent1">
                    <a:lumMod val="75000"/>
                  </a:schemeClr>
                </a:solidFill>
              </a:defRPr>
            </a:lvl1pPr>
          </a:lstStyle>
          <a:p>
            <a:fld id="{4E0461F7-D857-C446-A98B-4029FE3B4E9C}" type="datetimeFigureOut">
              <a:rPr lang="nb-NO" sz="800" smtClean="0"/>
              <a:pPr/>
              <a:t>20.10.2026</a:t>
            </a:fld>
            <a:endParaRPr lang="nb-NO" sz="800"/>
          </a:p>
        </p:txBody>
      </p:sp>
      <p:sp>
        <p:nvSpPr>
          <p:cNvPr id="10" name="Plassholder for bunntekst 3">
            <a:extLst>
              <a:ext uri="{FF2B5EF4-FFF2-40B4-BE49-F238E27FC236}">
                <a16:creationId xmlns:a16="http://schemas.microsoft.com/office/drawing/2014/main" id="{260AEE78-88AD-C347-8A68-F5ADB6C8E0DC}"/>
              </a:ext>
            </a:extLst>
          </p:cNvPr>
          <p:cNvSpPr>
            <a:spLocks noGrp="1"/>
          </p:cNvSpPr>
          <p:nvPr>
            <p:ph type="ftr" sz="quarter" idx="4"/>
          </p:nvPr>
        </p:nvSpPr>
        <p:spPr>
          <a:xfrm>
            <a:off x="685800" y="8685213"/>
            <a:ext cx="4536831" cy="178655"/>
          </a:xfrm>
          <a:prstGeom prst="rect">
            <a:avLst/>
          </a:prstGeom>
        </p:spPr>
        <p:txBody>
          <a:bodyPr vert="horz" lIns="0" tIns="0" rIns="0" bIns="0" rtlCol="0" anchor="t"/>
          <a:lstStyle>
            <a:lvl1pPr algn="l">
              <a:defRPr sz="1200">
                <a:solidFill>
                  <a:schemeClr val="accent1">
                    <a:lumMod val="75000"/>
                  </a:schemeClr>
                </a:solidFill>
              </a:defRPr>
            </a:lvl1pPr>
          </a:lstStyle>
          <a:p>
            <a:endParaRPr lang="nb-NO" sz="800"/>
          </a:p>
        </p:txBody>
      </p:sp>
      <p:sp>
        <p:nvSpPr>
          <p:cNvPr id="11" name="Plassholder for lysbildenummer 4">
            <a:extLst>
              <a:ext uri="{FF2B5EF4-FFF2-40B4-BE49-F238E27FC236}">
                <a16:creationId xmlns:a16="http://schemas.microsoft.com/office/drawing/2014/main" id="{2585FC08-3B3A-7B42-976B-D13CB1357FEF}"/>
              </a:ext>
            </a:extLst>
          </p:cNvPr>
          <p:cNvSpPr>
            <a:spLocks noGrp="1"/>
          </p:cNvSpPr>
          <p:nvPr>
            <p:ph type="sldNum" sz="quarter" idx="5"/>
          </p:nvPr>
        </p:nvSpPr>
        <p:spPr>
          <a:xfrm>
            <a:off x="6264354" y="8685213"/>
            <a:ext cx="247266" cy="178655"/>
          </a:xfrm>
          <a:prstGeom prst="rect">
            <a:avLst/>
          </a:prstGeom>
        </p:spPr>
        <p:txBody>
          <a:bodyPr vert="horz" lIns="0" tIns="0" rIns="0" bIns="0" rtlCol="0" anchor="t"/>
          <a:lstStyle>
            <a:lvl1pPr algn="r">
              <a:defRPr sz="1200">
                <a:solidFill>
                  <a:schemeClr val="accent1">
                    <a:lumMod val="75000"/>
                  </a:schemeClr>
                </a:solidFill>
              </a:defRPr>
            </a:lvl1pPr>
          </a:lstStyle>
          <a:p>
            <a:pPr algn="l"/>
            <a:fld id="{6BEA7848-70C2-8844-A54F-DF108F0BB837}" type="slidenum">
              <a:rPr lang="nb-NO" sz="800" smtClean="0"/>
              <a:pPr algn="l"/>
              <a:t>‹#›</a:t>
            </a:fld>
            <a:endParaRPr lang="nb-NO" sz="800"/>
          </a:p>
        </p:txBody>
      </p:sp>
      <p:pic>
        <p:nvPicPr>
          <p:cNvPr id="12" name="Bilde 11">
            <a:extLst>
              <a:ext uri="{FF2B5EF4-FFF2-40B4-BE49-F238E27FC236}">
                <a16:creationId xmlns:a16="http://schemas.microsoft.com/office/drawing/2014/main" id="{786F8879-4E63-1949-A1E8-EC597C6FD3E0}"/>
              </a:ext>
            </a:extLst>
          </p:cNvPr>
          <p:cNvPicPr>
            <a:picLocks noChangeAspect="1"/>
          </p:cNvPicPr>
          <p:nvPr/>
        </p:nvPicPr>
        <p:blipFill>
          <a:blip r:embed="rId2"/>
          <a:stretch>
            <a:fillRect/>
          </a:stretch>
        </p:blipFill>
        <p:spPr>
          <a:xfrm>
            <a:off x="685800" y="229394"/>
            <a:ext cx="1976438" cy="329406"/>
          </a:xfrm>
          <a:prstGeom prst="rect">
            <a:avLst/>
          </a:prstGeom>
        </p:spPr>
      </p:pic>
    </p:spTree>
    <p:extLst>
      <p:ext uri="{BB962C8B-B14F-4D97-AF65-F5344CB8AC3E}">
        <p14:creationId xmlns:p14="http://schemas.microsoft.com/office/powerpoint/2010/main" val="3771294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lgn="l"/>
            <a:fld id="{6BEA7848-70C2-8844-A54F-DF108F0BB837}" type="slidenum">
              <a:rPr lang="nb-NO" sz="800" smtClean="0"/>
              <a:pPr algn="l"/>
              <a:t>4</a:t>
            </a:fld>
            <a:endParaRPr lang="nb-NO" sz="800"/>
          </a:p>
        </p:txBody>
      </p:sp>
    </p:spTree>
    <p:extLst>
      <p:ext uri="{BB962C8B-B14F-4D97-AF65-F5344CB8AC3E}">
        <p14:creationId xmlns:p14="http://schemas.microsoft.com/office/powerpoint/2010/main" val="1118090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beig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3C08E7BE-FC21-3941-9144-0A6D17A15EC6}"/>
              </a:ext>
            </a:extLst>
          </p:cNvPr>
          <p:cNvSpPr>
            <a:spLocks noGrp="1"/>
          </p:cNvSpPr>
          <p:nvPr>
            <p:ph type="ctrTitle"/>
          </p:nvPr>
        </p:nvSpPr>
        <p:spPr>
          <a:xfrm>
            <a:off x="623888" y="2653904"/>
            <a:ext cx="10944224" cy="883642"/>
          </a:xfrm>
        </p:spPr>
        <p:txBody>
          <a:bodyPr anchor="b">
            <a:noAutofit/>
          </a:bodyPr>
          <a:lstStyle>
            <a:lvl1pPr algn="ctr">
              <a:defRPr sz="4000">
                <a:solidFill>
                  <a:schemeClr val="accent1">
                    <a:lumMod val="75000"/>
                  </a:schemeClr>
                </a:solidFill>
              </a:defRPr>
            </a:lvl1pPr>
          </a:lstStyle>
          <a:p>
            <a:r>
              <a:rPr lang="nb-NO" noProof="0"/>
              <a:t>Klikk for å redigere tittelstil</a:t>
            </a:r>
          </a:p>
        </p:txBody>
      </p:sp>
      <p:sp>
        <p:nvSpPr>
          <p:cNvPr id="3" name="Undertittel 2">
            <a:extLst>
              <a:ext uri="{FF2B5EF4-FFF2-40B4-BE49-F238E27FC236}">
                <a16:creationId xmlns:a16="http://schemas.microsoft.com/office/drawing/2014/main" id="{1212CF59-18AF-4541-8840-B68AF0CABCE5}"/>
              </a:ext>
            </a:extLst>
          </p:cNvPr>
          <p:cNvSpPr>
            <a:spLocks noGrp="1"/>
          </p:cNvSpPr>
          <p:nvPr>
            <p:ph type="subTitle" idx="1"/>
          </p:nvPr>
        </p:nvSpPr>
        <p:spPr>
          <a:xfrm>
            <a:off x="623888" y="3710584"/>
            <a:ext cx="10944224" cy="2347316"/>
          </a:xfrm>
        </p:spPr>
        <p:txBody>
          <a:bodyPr>
            <a:noAutofit/>
          </a:bodyPr>
          <a:lstStyle>
            <a:lvl1pPr marL="0" indent="0" algn="ctr">
              <a:buNone/>
              <a:defRPr sz="24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accent1">
                    <a:lumMod val="75000"/>
                  </a:schemeClr>
                </a:solidFill>
              </a:defRPr>
            </a:lvl1pPr>
          </a:lstStyle>
          <a:p>
            <a:fld id="{736E0AFC-2F9B-9C44-A28C-1E0A774CA924}" type="datetime1">
              <a:rPr lang="nb-NO" smtClean="0"/>
              <a:t>20.10.2026</a:t>
            </a:fld>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accent1">
                    <a:lumMod val="75000"/>
                  </a:schemeClr>
                </a:solidFill>
              </a:defRPr>
            </a:lvl1pPr>
          </a:lstStyle>
          <a:p>
            <a:fld id="{46765B28-40BF-0A46-BB8F-30D004035CD9}" type="slidenum">
              <a:rPr lang="nb-NO" smtClean="0"/>
              <a:pPr/>
              <a:t>‹#›</a:t>
            </a:fld>
            <a:endParaRPr lang="nb-NO"/>
          </a:p>
        </p:txBody>
      </p:sp>
      <p:pic>
        <p:nvPicPr>
          <p:cNvPr id="19" name="Bilde 18">
            <a:extLst>
              <a:ext uri="{FF2B5EF4-FFF2-40B4-BE49-F238E27FC236}">
                <a16:creationId xmlns:a16="http://schemas.microsoft.com/office/drawing/2014/main" id="{6E8E34C0-0B68-EA43-A91F-06154E398FB8}"/>
              </a:ext>
            </a:extLst>
          </p:cNvPr>
          <p:cNvPicPr>
            <a:picLocks noChangeAspect="1"/>
          </p:cNvPicPr>
          <p:nvPr userDrawn="1"/>
        </p:nvPicPr>
        <p:blipFill>
          <a:blip r:embed="rId2"/>
          <a:stretch>
            <a:fillRect/>
          </a:stretch>
        </p:blipFill>
        <p:spPr>
          <a:xfrm>
            <a:off x="4338487" y="815745"/>
            <a:ext cx="3515024" cy="1204587"/>
          </a:xfrm>
          <a:prstGeom prst="rect">
            <a:avLst/>
          </a:prstGeom>
        </p:spPr>
      </p:pic>
      <p:sp>
        <p:nvSpPr>
          <p:cNvPr id="7" name="Plassholder for tekst 6">
            <a:extLst>
              <a:ext uri="{FF2B5EF4-FFF2-40B4-BE49-F238E27FC236}">
                <a16:creationId xmlns:a16="http://schemas.microsoft.com/office/drawing/2014/main" id="{225FAD8B-416D-AA48-B2B5-78C171519C9B}"/>
              </a:ext>
            </a:extLst>
          </p:cNvPr>
          <p:cNvSpPr>
            <a:spLocks noGrp="1"/>
          </p:cNvSpPr>
          <p:nvPr>
            <p:ph type="body" sz="quarter" idx="13" hasCustomPrompt="1"/>
          </p:nvPr>
        </p:nvSpPr>
        <p:spPr>
          <a:xfrm>
            <a:off x="623888" y="2128878"/>
            <a:ext cx="10944224" cy="416480"/>
          </a:xfrm>
        </p:spPr>
        <p:txBody>
          <a:bodyPr/>
          <a:lstStyle>
            <a:lvl1pPr marL="0" indent="0" algn="ctr">
              <a:buNone/>
              <a:defRPr sz="2100"/>
            </a:lvl1pPr>
          </a:lstStyle>
          <a:p>
            <a:pPr lvl="0"/>
            <a:r>
              <a:rPr lang="nb-NO"/>
              <a:t>Sett inn navn på avsender</a:t>
            </a:r>
          </a:p>
        </p:txBody>
      </p:sp>
    </p:spTree>
    <p:extLst>
      <p:ext uri="{BB962C8B-B14F-4D97-AF65-F5344CB8AC3E}">
        <p14:creationId xmlns:p14="http://schemas.microsoft.com/office/powerpoint/2010/main" val="3763168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rø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5153172C-E5A6-B547-B606-488AA18D1FD3}" type="datetime1">
              <a:rPr lang="nb-NO" smtClean="0"/>
              <a:t>20.10.2026</a:t>
            </a:fld>
            <a:endParaRPr lang="nb-NO"/>
          </a:p>
        </p:txBody>
      </p:sp>
      <p:sp>
        <p:nvSpPr>
          <p:cNvPr id="5" name="Plassholder for bunntekst 4">
            <a:extLst>
              <a:ext uri="{FF2B5EF4-FFF2-40B4-BE49-F238E27FC236}">
                <a16:creationId xmlns:a16="http://schemas.microsoft.com/office/drawing/2014/main" id="{87F01347-EC45-3B4E-94CF-99D6430B071C}"/>
              </a:ext>
            </a:extLst>
          </p:cNvPr>
          <p:cNvSpPr>
            <a:spLocks noGrp="1"/>
          </p:cNvSpPr>
          <p:nvPr>
            <p:ph type="ftr" sz="quarter" idx="11"/>
          </p:nvPr>
        </p:nvSpPr>
        <p:spPr/>
        <p:txBody>
          <a:bodyPr/>
          <a:lstStyle>
            <a:lvl1pPr>
              <a:defRPr sz="900">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pic>
        <p:nvPicPr>
          <p:cNvPr id="14" name="Bilde 13">
            <a:extLst>
              <a:ext uri="{FF2B5EF4-FFF2-40B4-BE49-F238E27FC236}">
                <a16:creationId xmlns:a16="http://schemas.microsoft.com/office/drawing/2014/main" id="{4AFB86AD-8F62-3B47-B902-D3A1DE88A4E8}"/>
              </a:ext>
            </a:extLst>
          </p:cNvPr>
          <p:cNvPicPr>
            <a:picLocks noChangeAspect="1"/>
          </p:cNvPicPr>
          <p:nvPr userDrawn="1"/>
        </p:nvPicPr>
        <p:blipFill>
          <a:blip r:embed="rId2"/>
          <a:srcRect/>
          <a:stretch/>
        </p:blipFill>
        <p:spPr>
          <a:xfrm>
            <a:off x="4338487" y="815745"/>
            <a:ext cx="3515024" cy="1204586"/>
          </a:xfrm>
          <a:prstGeom prst="rect">
            <a:avLst/>
          </a:prstGeom>
        </p:spPr>
      </p:pic>
      <p:sp>
        <p:nvSpPr>
          <p:cNvPr id="9" name="Tittel 1">
            <a:extLst>
              <a:ext uri="{FF2B5EF4-FFF2-40B4-BE49-F238E27FC236}">
                <a16:creationId xmlns:a16="http://schemas.microsoft.com/office/drawing/2014/main" id="{0E146FB5-7AA5-0241-8285-0DDE0786D5B6}"/>
              </a:ext>
            </a:extLst>
          </p:cNvPr>
          <p:cNvSpPr>
            <a:spLocks noGrp="1"/>
          </p:cNvSpPr>
          <p:nvPr>
            <p:ph type="ctrTitle"/>
          </p:nvPr>
        </p:nvSpPr>
        <p:spPr>
          <a:xfrm>
            <a:off x="623888" y="2653904"/>
            <a:ext cx="10944224" cy="883642"/>
          </a:xfrm>
        </p:spPr>
        <p:txBody>
          <a:bodyPr anchor="b">
            <a:noAutofit/>
          </a:bodyPr>
          <a:lstStyle>
            <a:lvl1pPr algn="ctr">
              <a:defRPr sz="4000">
                <a:solidFill>
                  <a:schemeClr val="bg1"/>
                </a:solidFill>
              </a:defRPr>
            </a:lvl1pPr>
          </a:lstStyle>
          <a:p>
            <a:r>
              <a:rPr lang="nb-NO" noProof="0"/>
              <a:t>Klikk for å redigere tittelstil</a:t>
            </a:r>
          </a:p>
        </p:txBody>
      </p:sp>
      <p:sp>
        <p:nvSpPr>
          <p:cNvPr id="10" name="Undertittel 2">
            <a:extLst>
              <a:ext uri="{FF2B5EF4-FFF2-40B4-BE49-F238E27FC236}">
                <a16:creationId xmlns:a16="http://schemas.microsoft.com/office/drawing/2014/main" id="{6570C908-4686-524E-8921-ECE5178511BC}"/>
              </a:ext>
            </a:extLst>
          </p:cNvPr>
          <p:cNvSpPr>
            <a:spLocks noGrp="1"/>
          </p:cNvSpPr>
          <p:nvPr>
            <p:ph type="subTitle" idx="1"/>
          </p:nvPr>
        </p:nvSpPr>
        <p:spPr>
          <a:xfrm>
            <a:off x="623888" y="3710584"/>
            <a:ext cx="10944224" cy="2347316"/>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13" name="Plassholder for tekst 6">
            <a:extLst>
              <a:ext uri="{FF2B5EF4-FFF2-40B4-BE49-F238E27FC236}">
                <a16:creationId xmlns:a16="http://schemas.microsoft.com/office/drawing/2014/main" id="{1915944F-F5FF-CF4C-B5E1-B60D0B84FEBE}"/>
              </a:ext>
            </a:extLst>
          </p:cNvPr>
          <p:cNvSpPr>
            <a:spLocks noGrp="1"/>
          </p:cNvSpPr>
          <p:nvPr>
            <p:ph type="body" sz="quarter" idx="13" hasCustomPrompt="1"/>
          </p:nvPr>
        </p:nvSpPr>
        <p:spPr>
          <a:xfrm>
            <a:off x="623888" y="2128878"/>
            <a:ext cx="10944224" cy="416480"/>
          </a:xfrm>
        </p:spPr>
        <p:txBody>
          <a:bodyPr/>
          <a:lstStyle>
            <a:lvl1pPr marL="0" indent="0" algn="ctr">
              <a:buNone/>
              <a:defRPr sz="2100">
                <a:solidFill>
                  <a:schemeClr val="bg1"/>
                </a:solidFill>
              </a:defRPr>
            </a:lvl1pPr>
          </a:lstStyle>
          <a:p>
            <a:pPr lvl="0"/>
            <a:r>
              <a:rPr lang="nb-NO"/>
              <a:t>Sett inn navn på avsender</a:t>
            </a:r>
          </a:p>
        </p:txBody>
      </p:sp>
    </p:spTree>
    <p:extLst>
      <p:ext uri="{BB962C8B-B14F-4D97-AF65-F5344CB8AC3E}">
        <p14:creationId xmlns:p14="http://schemas.microsoft.com/office/powerpoint/2010/main" val="10930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lilla">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C08CBCE2-CDEC-5E4A-8C98-F125190FEF95}" type="datetime1">
              <a:rPr lang="nb-NO" smtClean="0"/>
              <a:t>20.10.2026</a:t>
            </a:fld>
            <a:endParaRPr lang="nb-NO"/>
          </a:p>
        </p:txBody>
      </p:sp>
      <p:sp>
        <p:nvSpPr>
          <p:cNvPr id="5" name="Plassholder for bunntekst 4">
            <a:extLst>
              <a:ext uri="{FF2B5EF4-FFF2-40B4-BE49-F238E27FC236}">
                <a16:creationId xmlns:a16="http://schemas.microsoft.com/office/drawing/2014/main" id="{87F01347-EC45-3B4E-94CF-99D6430B071C}"/>
              </a:ext>
            </a:extLst>
          </p:cNvPr>
          <p:cNvSpPr>
            <a:spLocks noGrp="1"/>
          </p:cNvSpPr>
          <p:nvPr>
            <p:ph type="ftr" sz="quarter" idx="11"/>
          </p:nvPr>
        </p:nvSpPr>
        <p:spPr/>
        <p:txBody>
          <a:bodyPr/>
          <a:lstStyle>
            <a:lvl1pPr>
              <a:defRPr sz="900">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pic>
        <p:nvPicPr>
          <p:cNvPr id="15" name="Bilde 14">
            <a:extLst>
              <a:ext uri="{FF2B5EF4-FFF2-40B4-BE49-F238E27FC236}">
                <a16:creationId xmlns:a16="http://schemas.microsoft.com/office/drawing/2014/main" id="{D13F7309-045F-E94D-9CF4-3CD524E6AA7E}"/>
              </a:ext>
            </a:extLst>
          </p:cNvPr>
          <p:cNvPicPr>
            <a:picLocks noChangeAspect="1"/>
          </p:cNvPicPr>
          <p:nvPr userDrawn="1"/>
        </p:nvPicPr>
        <p:blipFill>
          <a:blip r:embed="rId2"/>
          <a:srcRect/>
          <a:stretch/>
        </p:blipFill>
        <p:spPr>
          <a:xfrm>
            <a:off x="4338487" y="815745"/>
            <a:ext cx="3515024" cy="1204586"/>
          </a:xfrm>
          <a:prstGeom prst="rect">
            <a:avLst/>
          </a:prstGeom>
        </p:spPr>
      </p:pic>
      <p:sp>
        <p:nvSpPr>
          <p:cNvPr id="9" name="Tittel 1">
            <a:extLst>
              <a:ext uri="{FF2B5EF4-FFF2-40B4-BE49-F238E27FC236}">
                <a16:creationId xmlns:a16="http://schemas.microsoft.com/office/drawing/2014/main" id="{33150638-BDEA-D943-9B94-1DAD8D1F4BBE}"/>
              </a:ext>
            </a:extLst>
          </p:cNvPr>
          <p:cNvSpPr>
            <a:spLocks noGrp="1"/>
          </p:cNvSpPr>
          <p:nvPr>
            <p:ph type="ctrTitle"/>
          </p:nvPr>
        </p:nvSpPr>
        <p:spPr>
          <a:xfrm>
            <a:off x="623888" y="2653904"/>
            <a:ext cx="10944224" cy="883642"/>
          </a:xfrm>
        </p:spPr>
        <p:txBody>
          <a:bodyPr anchor="b">
            <a:noAutofit/>
          </a:bodyPr>
          <a:lstStyle>
            <a:lvl1pPr algn="ctr">
              <a:defRPr sz="4000">
                <a:solidFill>
                  <a:schemeClr val="bg1"/>
                </a:solidFill>
              </a:defRPr>
            </a:lvl1pPr>
          </a:lstStyle>
          <a:p>
            <a:r>
              <a:rPr lang="nb-NO" noProof="0"/>
              <a:t>Klikk for å redigere tittelstil</a:t>
            </a:r>
          </a:p>
        </p:txBody>
      </p:sp>
      <p:sp>
        <p:nvSpPr>
          <p:cNvPr id="10" name="Undertittel 2">
            <a:extLst>
              <a:ext uri="{FF2B5EF4-FFF2-40B4-BE49-F238E27FC236}">
                <a16:creationId xmlns:a16="http://schemas.microsoft.com/office/drawing/2014/main" id="{4B490713-A5E9-B142-B383-F0DD11F0D385}"/>
              </a:ext>
            </a:extLst>
          </p:cNvPr>
          <p:cNvSpPr>
            <a:spLocks noGrp="1"/>
          </p:cNvSpPr>
          <p:nvPr>
            <p:ph type="subTitle" idx="1"/>
          </p:nvPr>
        </p:nvSpPr>
        <p:spPr>
          <a:xfrm>
            <a:off x="623888" y="3710584"/>
            <a:ext cx="10944224" cy="2347316"/>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13" name="Plassholder for tekst 6">
            <a:extLst>
              <a:ext uri="{FF2B5EF4-FFF2-40B4-BE49-F238E27FC236}">
                <a16:creationId xmlns:a16="http://schemas.microsoft.com/office/drawing/2014/main" id="{E5625621-DC74-CA44-9FC9-A4A0E427793D}"/>
              </a:ext>
            </a:extLst>
          </p:cNvPr>
          <p:cNvSpPr>
            <a:spLocks noGrp="1"/>
          </p:cNvSpPr>
          <p:nvPr>
            <p:ph type="body" sz="quarter" idx="13" hasCustomPrompt="1"/>
          </p:nvPr>
        </p:nvSpPr>
        <p:spPr>
          <a:xfrm>
            <a:off x="623888" y="2128878"/>
            <a:ext cx="10944224" cy="416480"/>
          </a:xfrm>
        </p:spPr>
        <p:txBody>
          <a:bodyPr/>
          <a:lstStyle>
            <a:lvl1pPr marL="0" indent="0" algn="ctr">
              <a:buNone/>
              <a:defRPr sz="2100">
                <a:solidFill>
                  <a:schemeClr val="bg1"/>
                </a:solidFill>
              </a:defRPr>
            </a:lvl1pPr>
          </a:lstStyle>
          <a:p>
            <a:pPr lvl="0"/>
            <a:r>
              <a:rPr lang="nb-NO"/>
              <a:t>Sett inn navn på avsender</a:t>
            </a:r>
          </a:p>
        </p:txBody>
      </p:sp>
    </p:spTree>
    <p:extLst>
      <p:ext uri="{BB962C8B-B14F-4D97-AF65-F5344CB8AC3E}">
        <p14:creationId xmlns:p14="http://schemas.microsoft.com/office/powerpoint/2010/main" val="295155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lysbilde 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8677268F-F4F9-784E-BF23-EA1CACFD53E7}" type="datetime1">
              <a:rPr lang="nb-NO" smtClean="0"/>
              <a:t>20.10.2026</a:t>
            </a:fld>
            <a:endParaRPr lang="nb-NO"/>
          </a:p>
        </p:txBody>
      </p:sp>
      <p:sp>
        <p:nvSpPr>
          <p:cNvPr id="5" name="Plassholder for bunntekst 4">
            <a:extLst>
              <a:ext uri="{FF2B5EF4-FFF2-40B4-BE49-F238E27FC236}">
                <a16:creationId xmlns:a16="http://schemas.microsoft.com/office/drawing/2014/main" id="{87F01347-EC45-3B4E-94CF-99D6430B071C}"/>
              </a:ext>
            </a:extLst>
          </p:cNvPr>
          <p:cNvSpPr>
            <a:spLocks noGrp="1"/>
          </p:cNvSpPr>
          <p:nvPr>
            <p:ph type="ftr" sz="quarter" idx="11"/>
          </p:nvPr>
        </p:nvSpPr>
        <p:spPr/>
        <p:txBody>
          <a:bodyPr/>
          <a:lstStyle>
            <a:lvl1pPr>
              <a:defRPr sz="900">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pic>
        <p:nvPicPr>
          <p:cNvPr id="15" name="Bilde 14">
            <a:extLst>
              <a:ext uri="{FF2B5EF4-FFF2-40B4-BE49-F238E27FC236}">
                <a16:creationId xmlns:a16="http://schemas.microsoft.com/office/drawing/2014/main" id="{6010F5F7-7450-E841-9579-58F69AF094E8}"/>
              </a:ext>
            </a:extLst>
          </p:cNvPr>
          <p:cNvPicPr>
            <a:picLocks noChangeAspect="1"/>
          </p:cNvPicPr>
          <p:nvPr userDrawn="1"/>
        </p:nvPicPr>
        <p:blipFill>
          <a:blip r:embed="rId2"/>
          <a:srcRect/>
          <a:stretch/>
        </p:blipFill>
        <p:spPr>
          <a:xfrm>
            <a:off x="4338487" y="815745"/>
            <a:ext cx="3515024" cy="1204586"/>
          </a:xfrm>
          <a:prstGeom prst="rect">
            <a:avLst/>
          </a:prstGeom>
        </p:spPr>
      </p:pic>
      <p:sp>
        <p:nvSpPr>
          <p:cNvPr id="9" name="Tittel 1">
            <a:extLst>
              <a:ext uri="{FF2B5EF4-FFF2-40B4-BE49-F238E27FC236}">
                <a16:creationId xmlns:a16="http://schemas.microsoft.com/office/drawing/2014/main" id="{0BBFE621-FDA3-9A4B-9872-BA22295708AE}"/>
              </a:ext>
            </a:extLst>
          </p:cNvPr>
          <p:cNvSpPr>
            <a:spLocks noGrp="1"/>
          </p:cNvSpPr>
          <p:nvPr>
            <p:ph type="ctrTitle"/>
          </p:nvPr>
        </p:nvSpPr>
        <p:spPr>
          <a:xfrm>
            <a:off x="623888" y="2653904"/>
            <a:ext cx="10944224" cy="883642"/>
          </a:xfrm>
        </p:spPr>
        <p:txBody>
          <a:bodyPr anchor="b">
            <a:noAutofit/>
          </a:bodyPr>
          <a:lstStyle>
            <a:lvl1pPr algn="ctr">
              <a:defRPr sz="4000">
                <a:solidFill>
                  <a:schemeClr val="bg1"/>
                </a:solidFill>
              </a:defRPr>
            </a:lvl1pPr>
          </a:lstStyle>
          <a:p>
            <a:r>
              <a:rPr lang="nb-NO" noProof="0"/>
              <a:t>Klikk for å redigere tittelstil</a:t>
            </a:r>
          </a:p>
        </p:txBody>
      </p:sp>
      <p:sp>
        <p:nvSpPr>
          <p:cNvPr id="10" name="Undertittel 2">
            <a:extLst>
              <a:ext uri="{FF2B5EF4-FFF2-40B4-BE49-F238E27FC236}">
                <a16:creationId xmlns:a16="http://schemas.microsoft.com/office/drawing/2014/main" id="{A001A0F5-F2B1-984B-81DC-C18544C0646E}"/>
              </a:ext>
            </a:extLst>
          </p:cNvPr>
          <p:cNvSpPr>
            <a:spLocks noGrp="1"/>
          </p:cNvSpPr>
          <p:nvPr>
            <p:ph type="subTitle" idx="1"/>
          </p:nvPr>
        </p:nvSpPr>
        <p:spPr>
          <a:xfrm>
            <a:off x="623888" y="3710584"/>
            <a:ext cx="10944224" cy="2347316"/>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13" name="Plassholder for tekst 6">
            <a:extLst>
              <a:ext uri="{FF2B5EF4-FFF2-40B4-BE49-F238E27FC236}">
                <a16:creationId xmlns:a16="http://schemas.microsoft.com/office/drawing/2014/main" id="{CEC0B5B0-1EE0-554E-B0FC-46F791948E65}"/>
              </a:ext>
            </a:extLst>
          </p:cNvPr>
          <p:cNvSpPr>
            <a:spLocks noGrp="1"/>
          </p:cNvSpPr>
          <p:nvPr>
            <p:ph type="body" sz="quarter" idx="13" hasCustomPrompt="1"/>
          </p:nvPr>
        </p:nvSpPr>
        <p:spPr>
          <a:xfrm>
            <a:off x="623888" y="2128878"/>
            <a:ext cx="10944224" cy="416480"/>
          </a:xfrm>
        </p:spPr>
        <p:txBody>
          <a:bodyPr/>
          <a:lstStyle>
            <a:lvl1pPr marL="0" indent="0" algn="ctr">
              <a:buNone/>
              <a:defRPr sz="2100">
                <a:solidFill>
                  <a:schemeClr val="bg1"/>
                </a:solidFill>
              </a:defRPr>
            </a:lvl1pPr>
          </a:lstStyle>
          <a:p>
            <a:pPr lvl="0"/>
            <a:r>
              <a:rPr lang="nb-NO"/>
              <a:t>Sett inn navn på avsender</a:t>
            </a:r>
          </a:p>
        </p:txBody>
      </p:sp>
    </p:spTree>
    <p:extLst>
      <p:ext uri="{BB962C8B-B14F-4D97-AF65-F5344CB8AC3E}">
        <p14:creationId xmlns:p14="http://schemas.microsoft.com/office/powerpoint/2010/main" val="89083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lysbilde gul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4D989A85-7F6E-E044-B7F8-167AD93A93BB}" type="datetime1">
              <a:rPr lang="nb-NO" smtClean="0"/>
              <a:t>20.10.2026</a:t>
            </a:fld>
            <a:endParaRPr lang="nb-NO"/>
          </a:p>
        </p:txBody>
      </p:sp>
      <p:sp>
        <p:nvSpPr>
          <p:cNvPr id="5" name="Plassholder for bunntekst 4">
            <a:extLst>
              <a:ext uri="{FF2B5EF4-FFF2-40B4-BE49-F238E27FC236}">
                <a16:creationId xmlns:a16="http://schemas.microsoft.com/office/drawing/2014/main" id="{87F01347-EC45-3B4E-94CF-99D6430B071C}"/>
              </a:ext>
            </a:extLst>
          </p:cNvPr>
          <p:cNvSpPr>
            <a:spLocks noGrp="1"/>
          </p:cNvSpPr>
          <p:nvPr>
            <p:ph type="ftr" sz="quarter" idx="11"/>
          </p:nvPr>
        </p:nvSpPr>
        <p:spPr/>
        <p:txBody>
          <a:bodyPr/>
          <a:lstStyle>
            <a:lvl1pPr>
              <a:defRPr sz="900">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pic>
        <p:nvPicPr>
          <p:cNvPr id="18" name="Bilde 17">
            <a:extLst>
              <a:ext uri="{FF2B5EF4-FFF2-40B4-BE49-F238E27FC236}">
                <a16:creationId xmlns:a16="http://schemas.microsoft.com/office/drawing/2014/main" id="{9DA3D8BF-A151-3548-AE95-2BC2EFE2BCCB}"/>
              </a:ext>
            </a:extLst>
          </p:cNvPr>
          <p:cNvPicPr>
            <a:picLocks noChangeAspect="1"/>
          </p:cNvPicPr>
          <p:nvPr userDrawn="1"/>
        </p:nvPicPr>
        <p:blipFill>
          <a:blip r:embed="rId2"/>
          <a:srcRect/>
          <a:stretch/>
        </p:blipFill>
        <p:spPr>
          <a:xfrm>
            <a:off x="4338487" y="815745"/>
            <a:ext cx="3515024" cy="1204586"/>
          </a:xfrm>
          <a:prstGeom prst="rect">
            <a:avLst/>
          </a:prstGeom>
        </p:spPr>
      </p:pic>
      <p:sp>
        <p:nvSpPr>
          <p:cNvPr id="9" name="Tittel 1">
            <a:extLst>
              <a:ext uri="{FF2B5EF4-FFF2-40B4-BE49-F238E27FC236}">
                <a16:creationId xmlns:a16="http://schemas.microsoft.com/office/drawing/2014/main" id="{2CD06575-6B5A-A04E-B329-1D0AD6A25DA0}"/>
              </a:ext>
            </a:extLst>
          </p:cNvPr>
          <p:cNvSpPr>
            <a:spLocks noGrp="1"/>
          </p:cNvSpPr>
          <p:nvPr>
            <p:ph type="ctrTitle"/>
          </p:nvPr>
        </p:nvSpPr>
        <p:spPr>
          <a:xfrm>
            <a:off x="623888" y="2653904"/>
            <a:ext cx="10944224" cy="883642"/>
          </a:xfrm>
        </p:spPr>
        <p:txBody>
          <a:bodyPr anchor="b">
            <a:noAutofit/>
          </a:bodyPr>
          <a:lstStyle>
            <a:lvl1pPr algn="ctr">
              <a:defRPr sz="4000">
                <a:solidFill>
                  <a:schemeClr val="bg1"/>
                </a:solidFill>
              </a:defRPr>
            </a:lvl1pPr>
          </a:lstStyle>
          <a:p>
            <a:r>
              <a:rPr lang="nb-NO" noProof="0"/>
              <a:t>Klikk for å redigere tittelstil</a:t>
            </a:r>
          </a:p>
        </p:txBody>
      </p:sp>
      <p:sp>
        <p:nvSpPr>
          <p:cNvPr id="10" name="Undertittel 2">
            <a:extLst>
              <a:ext uri="{FF2B5EF4-FFF2-40B4-BE49-F238E27FC236}">
                <a16:creationId xmlns:a16="http://schemas.microsoft.com/office/drawing/2014/main" id="{D4B1805F-2AE6-8E4B-A44F-BD67998C17D8}"/>
              </a:ext>
            </a:extLst>
          </p:cNvPr>
          <p:cNvSpPr>
            <a:spLocks noGrp="1"/>
          </p:cNvSpPr>
          <p:nvPr>
            <p:ph type="subTitle" idx="1"/>
          </p:nvPr>
        </p:nvSpPr>
        <p:spPr>
          <a:xfrm>
            <a:off x="623888" y="3710584"/>
            <a:ext cx="10944224" cy="2347316"/>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11" name="Plassholder for tekst 6">
            <a:extLst>
              <a:ext uri="{FF2B5EF4-FFF2-40B4-BE49-F238E27FC236}">
                <a16:creationId xmlns:a16="http://schemas.microsoft.com/office/drawing/2014/main" id="{A75FA386-D78A-5341-8214-AF27F9AFD43A}"/>
              </a:ext>
            </a:extLst>
          </p:cNvPr>
          <p:cNvSpPr>
            <a:spLocks noGrp="1"/>
          </p:cNvSpPr>
          <p:nvPr>
            <p:ph type="body" sz="quarter" idx="13" hasCustomPrompt="1"/>
          </p:nvPr>
        </p:nvSpPr>
        <p:spPr>
          <a:xfrm>
            <a:off x="623888" y="2128878"/>
            <a:ext cx="10944224" cy="416480"/>
          </a:xfrm>
        </p:spPr>
        <p:txBody>
          <a:bodyPr/>
          <a:lstStyle>
            <a:lvl1pPr marL="0" indent="0" algn="ctr">
              <a:buNone/>
              <a:defRPr sz="2100">
                <a:solidFill>
                  <a:schemeClr val="bg1"/>
                </a:solidFill>
              </a:defRPr>
            </a:lvl1pPr>
          </a:lstStyle>
          <a:p>
            <a:pPr lvl="0"/>
            <a:r>
              <a:rPr lang="nb-NO"/>
              <a:t>Sett inn navn på avsender</a:t>
            </a:r>
          </a:p>
        </p:txBody>
      </p:sp>
    </p:spTree>
    <p:extLst>
      <p:ext uri="{BB962C8B-B14F-4D97-AF65-F5344CB8AC3E}">
        <p14:creationId xmlns:p14="http://schemas.microsoft.com/office/powerpoint/2010/main" val="244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pic>
        <p:nvPicPr>
          <p:cNvPr id="8" name="Grafikk 7">
            <a:extLst>
              <a:ext uri="{FF2B5EF4-FFF2-40B4-BE49-F238E27FC236}">
                <a16:creationId xmlns:a16="http://schemas.microsoft.com/office/drawing/2014/main" id="{2C3E5949-891A-984F-BA2C-C3FC864901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22130" y="0"/>
            <a:ext cx="10347739" cy="6858000"/>
          </a:xfrm>
          <a:prstGeom prst="rect">
            <a:avLst/>
          </a:prstGeom>
        </p:spPr>
      </p:pic>
      <p:sp>
        <p:nvSpPr>
          <p:cNvPr id="2" name="Tittel 1">
            <a:extLst>
              <a:ext uri="{FF2B5EF4-FFF2-40B4-BE49-F238E27FC236}">
                <a16:creationId xmlns:a16="http://schemas.microsoft.com/office/drawing/2014/main" id="{C07B8BA0-E932-2740-A18E-E5F9F0F97D13}"/>
              </a:ext>
            </a:extLst>
          </p:cNvPr>
          <p:cNvSpPr>
            <a:spLocks noGrp="1"/>
          </p:cNvSpPr>
          <p:nvPr>
            <p:ph type="title"/>
          </p:nvPr>
        </p:nvSpPr>
        <p:spPr>
          <a:xfrm>
            <a:off x="623888" y="1089026"/>
            <a:ext cx="10944224" cy="2420938"/>
          </a:xfrm>
        </p:spPr>
        <p:txBody>
          <a:bodyPr anchor="b"/>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74C4035B-E535-AD4F-A272-94ED280C59D0}"/>
              </a:ext>
            </a:extLst>
          </p:cNvPr>
          <p:cNvSpPr>
            <a:spLocks noGrp="1"/>
          </p:cNvSpPr>
          <p:nvPr>
            <p:ph type="body" idx="1"/>
          </p:nvPr>
        </p:nvSpPr>
        <p:spPr>
          <a:xfrm>
            <a:off x="623888" y="3602039"/>
            <a:ext cx="10944225" cy="245586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8CDF487B-8477-2149-9AA3-98E65B249604}"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4" name="Bilde 13">
            <a:extLst>
              <a:ext uri="{FF2B5EF4-FFF2-40B4-BE49-F238E27FC236}">
                <a16:creationId xmlns:a16="http://schemas.microsoft.com/office/drawing/2014/main" id="{D4821732-F8CE-5E41-A05E-0383AF6432D5}"/>
              </a:ext>
            </a:extLst>
          </p:cNvPr>
          <p:cNvPicPr>
            <a:picLocks noChangeAspect="1"/>
          </p:cNvPicPr>
          <p:nvPr userDrawn="1"/>
        </p:nvPicPr>
        <p:blipFill>
          <a:blip r:embed="rId3"/>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372563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killeark lill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pic>
        <p:nvPicPr>
          <p:cNvPr id="8" name="Grafikk 7">
            <a:extLst>
              <a:ext uri="{FF2B5EF4-FFF2-40B4-BE49-F238E27FC236}">
                <a16:creationId xmlns:a16="http://schemas.microsoft.com/office/drawing/2014/main" id="{2C3E5949-891A-984F-BA2C-C3FC864901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22130" y="0"/>
            <a:ext cx="10347739" cy="6858000"/>
          </a:xfrm>
          <a:prstGeom prst="rect">
            <a:avLst/>
          </a:prstGeom>
        </p:spPr>
      </p:pic>
      <p:sp>
        <p:nvSpPr>
          <p:cNvPr id="2" name="Tittel 1">
            <a:extLst>
              <a:ext uri="{FF2B5EF4-FFF2-40B4-BE49-F238E27FC236}">
                <a16:creationId xmlns:a16="http://schemas.microsoft.com/office/drawing/2014/main" id="{C07B8BA0-E932-2740-A18E-E5F9F0F97D13}"/>
              </a:ext>
            </a:extLst>
          </p:cNvPr>
          <p:cNvSpPr>
            <a:spLocks noGrp="1"/>
          </p:cNvSpPr>
          <p:nvPr>
            <p:ph type="title"/>
          </p:nvPr>
        </p:nvSpPr>
        <p:spPr>
          <a:xfrm>
            <a:off x="623888" y="1089026"/>
            <a:ext cx="10944224" cy="2420938"/>
          </a:xfrm>
        </p:spPr>
        <p:txBody>
          <a:bodyPr anchor="b"/>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74C4035B-E535-AD4F-A272-94ED280C59D0}"/>
              </a:ext>
            </a:extLst>
          </p:cNvPr>
          <p:cNvSpPr>
            <a:spLocks noGrp="1"/>
          </p:cNvSpPr>
          <p:nvPr>
            <p:ph type="body" idx="1"/>
          </p:nvPr>
        </p:nvSpPr>
        <p:spPr>
          <a:xfrm>
            <a:off x="623888" y="3602039"/>
            <a:ext cx="10944225" cy="245586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30F6B007-F089-1E47-A029-515775F38509}"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2" name="Bilde 11">
            <a:extLst>
              <a:ext uri="{FF2B5EF4-FFF2-40B4-BE49-F238E27FC236}">
                <a16:creationId xmlns:a16="http://schemas.microsoft.com/office/drawing/2014/main" id="{90C3DA65-107B-F341-8FB9-ECB05EB2D78B}"/>
              </a:ext>
            </a:extLst>
          </p:cNvPr>
          <p:cNvPicPr>
            <a:picLocks noChangeAspect="1"/>
          </p:cNvPicPr>
          <p:nvPr userDrawn="1"/>
        </p:nvPicPr>
        <p:blipFill>
          <a:blip r:embed="rId3"/>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373255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killeark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pic>
        <p:nvPicPr>
          <p:cNvPr id="8" name="Grafikk 7">
            <a:extLst>
              <a:ext uri="{FF2B5EF4-FFF2-40B4-BE49-F238E27FC236}">
                <a16:creationId xmlns:a16="http://schemas.microsoft.com/office/drawing/2014/main" id="{2C3E5949-891A-984F-BA2C-C3FC864901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22130" y="0"/>
            <a:ext cx="10347739" cy="6858000"/>
          </a:xfrm>
          <a:prstGeom prst="rect">
            <a:avLst/>
          </a:prstGeom>
        </p:spPr>
      </p:pic>
      <p:sp>
        <p:nvSpPr>
          <p:cNvPr id="2" name="Tittel 1">
            <a:extLst>
              <a:ext uri="{FF2B5EF4-FFF2-40B4-BE49-F238E27FC236}">
                <a16:creationId xmlns:a16="http://schemas.microsoft.com/office/drawing/2014/main" id="{C07B8BA0-E932-2740-A18E-E5F9F0F97D13}"/>
              </a:ext>
            </a:extLst>
          </p:cNvPr>
          <p:cNvSpPr>
            <a:spLocks noGrp="1"/>
          </p:cNvSpPr>
          <p:nvPr>
            <p:ph type="title"/>
          </p:nvPr>
        </p:nvSpPr>
        <p:spPr>
          <a:xfrm>
            <a:off x="623888" y="1089026"/>
            <a:ext cx="10944224" cy="2420938"/>
          </a:xfrm>
        </p:spPr>
        <p:txBody>
          <a:bodyPr anchor="b"/>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74C4035B-E535-AD4F-A272-94ED280C59D0}"/>
              </a:ext>
            </a:extLst>
          </p:cNvPr>
          <p:cNvSpPr>
            <a:spLocks noGrp="1"/>
          </p:cNvSpPr>
          <p:nvPr>
            <p:ph type="body" idx="1"/>
          </p:nvPr>
        </p:nvSpPr>
        <p:spPr>
          <a:xfrm>
            <a:off x="623888" y="3602039"/>
            <a:ext cx="10944225" cy="245586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2C8F06A8-7708-F449-BBEB-8D82008CCD6B}"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2" name="Bilde 11">
            <a:extLst>
              <a:ext uri="{FF2B5EF4-FFF2-40B4-BE49-F238E27FC236}">
                <a16:creationId xmlns:a16="http://schemas.microsoft.com/office/drawing/2014/main" id="{4A80ACD1-D8B9-7445-943A-E7FA7384731C}"/>
              </a:ext>
            </a:extLst>
          </p:cNvPr>
          <p:cNvPicPr>
            <a:picLocks noChangeAspect="1"/>
          </p:cNvPicPr>
          <p:nvPr userDrawn="1"/>
        </p:nvPicPr>
        <p:blipFill>
          <a:blip r:embed="rId3"/>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2855702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killeark gul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pic>
        <p:nvPicPr>
          <p:cNvPr id="8" name="Grafikk 7">
            <a:extLst>
              <a:ext uri="{FF2B5EF4-FFF2-40B4-BE49-F238E27FC236}">
                <a16:creationId xmlns:a16="http://schemas.microsoft.com/office/drawing/2014/main" id="{2C3E5949-891A-984F-BA2C-C3FC864901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22130" y="0"/>
            <a:ext cx="10347739" cy="6858000"/>
          </a:xfrm>
          <a:prstGeom prst="rect">
            <a:avLst/>
          </a:prstGeom>
        </p:spPr>
      </p:pic>
      <p:sp>
        <p:nvSpPr>
          <p:cNvPr id="2" name="Tittel 1">
            <a:extLst>
              <a:ext uri="{FF2B5EF4-FFF2-40B4-BE49-F238E27FC236}">
                <a16:creationId xmlns:a16="http://schemas.microsoft.com/office/drawing/2014/main" id="{C07B8BA0-E932-2740-A18E-E5F9F0F97D13}"/>
              </a:ext>
            </a:extLst>
          </p:cNvPr>
          <p:cNvSpPr>
            <a:spLocks noGrp="1"/>
          </p:cNvSpPr>
          <p:nvPr>
            <p:ph type="title"/>
          </p:nvPr>
        </p:nvSpPr>
        <p:spPr>
          <a:xfrm>
            <a:off x="623888" y="1089026"/>
            <a:ext cx="10944224" cy="2420938"/>
          </a:xfrm>
        </p:spPr>
        <p:txBody>
          <a:bodyPr anchor="b"/>
          <a:lstStyle>
            <a:lvl1pPr>
              <a:defRPr sz="3600">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74C4035B-E535-AD4F-A272-94ED280C59D0}"/>
              </a:ext>
            </a:extLst>
          </p:cNvPr>
          <p:cNvSpPr>
            <a:spLocks noGrp="1"/>
          </p:cNvSpPr>
          <p:nvPr>
            <p:ph type="body" idx="1"/>
          </p:nvPr>
        </p:nvSpPr>
        <p:spPr>
          <a:xfrm>
            <a:off x="623888" y="3602039"/>
            <a:ext cx="10944225" cy="245586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707A0E4E-754C-5E4A-8C53-243A384D4282}"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2" name="Bilde 11">
            <a:extLst>
              <a:ext uri="{FF2B5EF4-FFF2-40B4-BE49-F238E27FC236}">
                <a16:creationId xmlns:a16="http://schemas.microsoft.com/office/drawing/2014/main" id="{06465D10-5B34-C44E-ACE2-FB1EDC81E34A}"/>
              </a:ext>
            </a:extLst>
          </p:cNvPr>
          <p:cNvPicPr>
            <a:picLocks noChangeAspect="1"/>
          </p:cNvPicPr>
          <p:nvPr userDrawn="1"/>
        </p:nvPicPr>
        <p:blipFill>
          <a:blip r:embed="rId3"/>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11034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F8149C-6ABB-094A-942D-DC7E2592119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CFC7C18-28E9-EA49-B8B5-996683F5DE3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2B2836-1886-C648-BD39-A06391ACD483}"/>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bunntekst 4">
            <a:extLst>
              <a:ext uri="{FF2B5EF4-FFF2-40B4-BE49-F238E27FC236}">
                <a16:creationId xmlns:a16="http://schemas.microsoft.com/office/drawing/2014/main" id="{A4189A9F-2D9D-8347-96F8-7D734AACD5E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22625B4-F61F-2342-BC1B-0CECF449F420}"/>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316936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tel og innhold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6B60C608-14C1-FC41-BC97-5C1CF241FA3E}"/>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2CF8149C-6ABB-094A-942D-DC7E25921190}"/>
              </a:ext>
            </a:extLst>
          </p:cNvPr>
          <p:cNvSpPr>
            <a:spLocks noGrp="1"/>
          </p:cNvSpPr>
          <p:nvPr>
            <p:ph type="title"/>
          </p:nvPr>
        </p:nvSpPr>
        <p:spPr/>
        <p:txBody>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BCFC7C18-28E9-EA49-B8B5-996683F5DE3C}"/>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2B2836-1886-C648-BD39-A06391ACD483}"/>
              </a:ext>
            </a:extLst>
          </p:cNvPr>
          <p:cNvSpPr>
            <a:spLocks noGrp="1"/>
          </p:cNvSpPr>
          <p:nvPr>
            <p:ph type="dt" sz="half" idx="10"/>
          </p:nvPr>
        </p:nvSpPr>
        <p:spPr/>
        <p:txBody>
          <a:bodyPr/>
          <a:lstStyle>
            <a:lvl1pPr>
              <a:defRPr>
                <a:solidFill>
                  <a:schemeClr val="bg1"/>
                </a:solidFill>
              </a:defRPr>
            </a:lvl1pPr>
          </a:lstStyle>
          <a:p>
            <a:fld id="{707FB857-A31A-7249-B4E8-37C16EF5CC62}" type="datetime1">
              <a:rPr lang="nb-NO" smtClean="0"/>
              <a:t>20.10.2026</a:t>
            </a:fld>
            <a:endParaRPr lang="nb-NO"/>
          </a:p>
        </p:txBody>
      </p:sp>
      <p:sp>
        <p:nvSpPr>
          <p:cNvPr id="5" name="Plassholder for bunntekst 4">
            <a:extLst>
              <a:ext uri="{FF2B5EF4-FFF2-40B4-BE49-F238E27FC236}">
                <a16:creationId xmlns:a16="http://schemas.microsoft.com/office/drawing/2014/main" id="{A4189A9F-2D9D-8347-96F8-7D734AACD5E3}"/>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622625B4-F61F-2342-BC1B-0CECF449F420}"/>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0" name="Bilde 9">
            <a:extLst>
              <a:ext uri="{FF2B5EF4-FFF2-40B4-BE49-F238E27FC236}">
                <a16:creationId xmlns:a16="http://schemas.microsoft.com/office/drawing/2014/main" id="{370FB8C5-4E46-0144-92C5-637BD509B61A}"/>
              </a:ext>
            </a:extLst>
          </p:cNvPr>
          <p:cNvPicPr>
            <a:picLocks noChangeAspect="1"/>
          </p:cNvPicPr>
          <p:nvPr userDrawn="1"/>
        </p:nvPicPr>
        <p:blipFill>
          <a:blip r:embed="rId2"/>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274841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tel og innhold sort">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6B60C608-14C1-FC41-BC97-5C1CF241FA3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2CF8149C-6ABB-094A-942D-DC7E25921190}"/>
              </a:ext>
            </a:extLst>
          </p:cNvPr>
          <p:cNvSpPr>
            <a:spLocks noGrp="1"/>
          </p:cNvSpPr>
          <p:nvPr>
            <p:ph type="title"/>
          </p:nvPr>
        </p:nvSpPr>
        <p:spPr/>
        <p:txBody>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BCFC7C18-28E9-EA49-B8B5-996683F5DE3C}"/>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42B2836-1886-C648-BD39-A06391ACD483}"/>
              </a:ext>
            </a:extLst>
          </p:cNvPr>
          <p:cNvSpPr>
            <a:spLocks noGrp="1"/>
          </p:cNvSpPr>
          <p:nvPr>
            <p:ph type="dt" sz="half" idx="10"/>
          </p:nvPr>
        </p:nvSpPr>
        <p:spPr/>
        <p:txBody>
          <a:bodyPr/>
          <a:lstStyle>
            <a:lvl1pPr>
              <a:defRPr>
                <a:solidFill>
                  <a:schemeClr val="bg1"/>
                </a:solidFill>
              </a:defRPr>
            </a:lvl1pPr>
          </a:lstStyle>
          <a:p>
            <a:fld id="{C80DA261-C13B-3F42-9492-A1AF009151F2}" type="datetime1">
              <a:rPr lang="nb-NO" smtClean="0"/>
              <a:t>20.10.2026</a:t>
            </a:fld>
            <a:endParaRPr lang="nb-NO"/>
          </a:p>
        </p:txBody>
      </p:sp>
      <p:sp>
        <p:nvSpPr>
          <p:cNvPr id="5" name="Plassholder for bunntekst 4">
            <a:extLst>
              <a:ext uri="{FF2B5EF4-FFF2-40B4-BE49-F238E27FC236}">
                <a16:creationId xmlns:a16="http://schemas.microsoft.com/office/drawing/2014/main" id="{A4189A9F-2D9D-8347-96F8-7D734AACD5E3}"/>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622625B4-F61F-2342-BC1B-0CECF449F420}"/>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0" name="Bilde 9">
            <a:extLst>
              <a:ext uri="{FF2B5EF4-FFF2-40B4-BE49-F238E27FC236}">
                <a16:creationId xmlns:a16="http://schemas.microsoft.com/office/drawing/2014/main" id="{52F79A17-B5DF-8C4E-84DB-E96DE20FF6B6}"/>
              </a:ext>
            </a:extLst>
          </p:cNvPr>
          <p:cNvPicPr>
            <a:picLocks noChangeAspect="1"/>
          </p:cNvPicPr>
          <p:nvPr userDrawn="1"/>
        </p:nvPicPr>
        <p:blipFill>
          <a:blip r:embed="rId2"/>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286790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761DF0-8656-CF48-9122-92F8DC3C46C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56821F2-A7CE-DF4D-AF21-138B443AE4F3}"/>
              </a:ext>
            </a:extLst>
          </p:cNvPr>
          <p:cNvSpPr>
            <a:spLocks noGrp="1"/>
          </p:cNvSpPr>
          <p:nvPr>
            <p:ph sz="half" idx="1"/>
          </p:nvPr>
        </p:nvSpPr>
        <p:spPr>
          <a:xfrm>
            <a:off x="623888" y="1385889"/>
            <a:ext cx="5292726" cy="4672012"/>
          </a:xfrm>
        </p:spPr>
        <p:txBody>
          <a:bodyPr/>
          <a:lstStyle>
            <a:lvl1pPr>
              <a:defRPr sz="26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39CF89B-927F-2043-B621-25F31CF4D1D6}"/>
              </a:ext>
            </a:extLst>
          </p:cNvPr>
          <p:cNvSpPr>
            <a:spLocks noGrp="1"/>
          </p:cNvSpPr>
          <p:nvPr>
            <p:ph sz="half" idx="2"/>
          </p:nvPr>
        </p:nvSpPr>
        <p:spPr>
          <a:xfrm>
            <a:off x="6275387" y="1385889"/>
            <a:ext cx="5292725" cy="4672011"/>
          </a:xfrm>
        </p:spPr>
        <p:txBody>
          <a:bodyPr/>
          <a:lstStyle>
            <a:lvl1pPr>
              <a:defRPr sz="26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5974707-D6CE-C341-A972-6478A32FDEAF}"/>
              </a:ext>
            </a:extLst>
          </p:cNvPr>
          <p:cNvSpPr>
            <a:spLocks noGrp="1"/>
          </p:cNvSpPr>
          <p:nvPr>
            <p:ph type="dt" sz="half" idx="10"/>
          </p:nvPr>
        </p:nvSpPr>
        <p:spPr/>
        <p:txBody>
          <a:bodyPr/>
          <a:lstStyle/>
          <a:p>
            <a:fld id="{F2DE88B6-E66D-1049-95EA-32C0EE5A7891}" type="datetime1">
              <a:rPr lang="nb-NO" smtClean="0"/>
              <a:t>20.10.2026</a:t>
            </a:fld>
            <a:endParaRPr lang="nb-NO"/>
          </a:p>
        </p:txBody>
      </p:sp>
      <p:sp>
        <p:nvSpPr>
          <p:cNvPr id="6" name="Plassholder for bunntekst 5">
            <a:extLst>
              <a:ext uri="{FF2B5EF4-FFF2-40B4-BE49-F238E27FC236}">
                <a16:creationId xmlns:a16="http://schemas.microsoft.com/office/drawing/2014/main" id="{CA237B0A-5B30-7541-B12E-C5CC726F568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A9C3EA2-0DF6-1741-9236-E191BAF592C4}"/>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56183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9D867C-F048-D046-988C-94A0219246C5}"/>
              </a:ext>
            </a:extLst>
          </p:cNvPr>
          <p:cNvSpPr>
            <a:spLocks noGrp="1"/>
          </p:cNvSpPr>
          <p:nvPr>
            <p:ph type="title"/>
          </p:nvPr>
        </p:nvSpPr>
        <p:spPr>
          <a:xfrm>
            <a:off x="623888" y="225425"/>
            <a:ext cx="10944224" cy="8683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9E51054-560E-A941-91B2-9557D2700E77}"/>
              </a:ext>
            </a:extLst>
          </p:cNvPr>
          <p:cNvSpPr>
            <a:spLocks noGrp="1"/>
          </p:cNvSpPr>
          <p:nvPr>
            <p:ph type="body" idx="1"/>
          </p:nvPr>
        </p:nvSpPr>
        <p:spPr>
          <a:xfrm>
            <a:off x="623888" y="1387475"/>
            <a:ext cx="5292725" cy="365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E0AE458F-DB25-8C45-A41F-D62D8484CBA3}"/>
              </a:ext>
            </a:extLst>
          </p:cNvPr>
          <p:cNvSpPr>
            <a:spLocks noGrp="1"/>
          </p:cNvSpPr>
          <p:nvPr>
            <p:ph sz="half" idx="2"/>
          </p:nvPr>
        </p:nvSpPr>
        <p:spPr>
          <a:xfrm>
            <a:off x="623888" y="2046287"/>
            <a:ext cx="5292725" cy="4011613"/>
          </a:xfrm>
        </p:spPr>
        <p:txBody>
          <a:bodyPr/>
          <a:lstStyle>
            <a:lvl1pPr>
              <a:defRPr sz="24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EB2031B9-C24F-3545-B8AA-35A976DFD24A}"/>
              </a:ext>
            </a:extLst>
          </p:cNvPr>
          <p:cNvSpPr>
            <a:spLocks noGrp="1"/>
          </p:cNvSpPr>
          <p:nvPr>
            <p:ph type="body" sz="quarter" idx="3"/>
          </p:nvPr>
        </p:nvSpPr>
        <p:spPr>
          <a:xfrm>
            <a:off x="6275389" y="1387475"/>
            <a:ext cx="5292724" cy="365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F759595-20BD-EA4D-8AA8-F99F55FE5E4B}"/>
              </a:ext>
            </a:extLst>
          </p:cNvPr>
          <p:cNvSpPr>
            <a:spLocks noGrp="1"/>
          </p:cNvSpPr>
          <p:nvPr>
            <p:ph sz="quarter" idx="4"/>
          </p:nvPr>
        </p:nvSpPr>
        <p:spPr>
          <a:xfrm>
            <a:off x="6275388" y="2046287"/>
            <a:ext cx="5292724" cy="4011613"/>
          </a:xfrm>
        </p:spPr>
        <p:txBody>
          <a:bodyPr/>
          <a:lstStyle>
            <a:lvl1pPr>
              <a:defRPr sz="24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006F4C2-5293-E044-83D4-05CD33380EA3}"/>
              </a:ext>
            </a:extLst>
          </p:cNvPr>
          <p:cNvSpPr>
            <a:spLocks noGrp="1"/>
          </p:cNvSpPr>
          <p:nvPr>
            <p:ph type="dt" sz="half" idx="10"/>
          </p:nvPr>
        </p:nvSpPr>
        <p:spPr/>
        <p:txBody>
          <a:bodyPr/>
          <a:lstStyle/>
          <a:p>
            <a:fld id="{799EAAB4-E682-9F49-892F-12AC1E74BE2E}" type="datetime1">
              <a:rPr lang="nb-NO" smtClean="0"/>
              <a:t>20.10.2026</a:t>
            </a:fld>
            <a:endParaRPr lang="nb-NO"/>
          </a:p>
        </p:txBody>
      </p:sp>
      <p:sp>
        <p:nvSpPr>
          <p:cNvPr id="8" name="Plassholder for bunntekst 7">
            <a:extLst>
              <a:ext uri="{FF2B5EF4-FFF2-40B4-BE49-F238E27FC236}">
                <a16:creationId xmlns:a16="http://schemas.microsoft.com/office/drawing/2014/main" id="{1697B7BA-0E96-3140-8A35-EB726CD0AE4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748FF31-39B3-9A46-A424-FA2221D081FA}"/>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3708050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BC2C0A-E745-8A46-8FF0-5134C386A534}"/>
              </a:ext>
            </a:extLst>
          </p:cNvPr>
          <p:cNvSpPr>
            <a:spLocks noGrp="1"/>
          </p:cNvSpPr>
          <p:nvPr>
            <p:ph type="title"/>
          </p:nvPr>
        </p:nvSpPr>
        <p:spPr>
          <a:xfrm>
            <a:off x="623888" y="225425"/>
            <a:ext cx="5292725" cy="868363"/>
          </a:xfrm>
        </p:spPr>
        <p:txBody>
          <a:bodyPr anchor="ctr"/>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21E4D8B-A8E5-F246-BF18-D6EC415A71BD}"/>
              </a:ext>
            </a:extLst>
          </p:cNvPr>
          <p:cNvSpPr>
            <a:spLocks noGrp="1"/>
          </p:cNvSpPr>
          <p:nvPr>
            <p:ph type="pic" idx="1"/>
          </p:nvPr>
        </p:nvSpPr>
        <p:spPr>
          <a:xfrm>
            <a:off x="6275388" y="0"/>
            <a:ext cx="5916612" cy="6858000"/>
          </a:xfrm>
          <a:pattFill prst="pct25">
            <a:fgClr>
              <a:schemeClr val="bg1">
                <a:lumMod val="85000"/>
              </a:schemeClr>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31B42287-BE59-A645-A7D7-BF591658194D}"/>
              </a:ext>
            </a:extLst>
          </p:cNvPr>
          <p:cNvSpPr>
            <a:spLocks noGrp="1"/>
          </p:cNvSpPr>
          <p:nvPr>
            <p:ph type="body" sz="half" idx="2"/>
          </p:nvPr>
        </p:nvSpPr>
        <p:spPr>
          <a:xfrm>
            <a:off x="623888" y="1385887"/>
            <a:ext cx="5292725" cy="4851399"/>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5F2D47E-B89B-F842-B16D-C681196177F5}"/>
              </a:ext>
            </a:extLst>
          </p:cNvPr>
          <p:cNvSpPr>
            <a:spLocks noGrp="1"/>
          </p:cNvSpPr>
          <p:nvPr>
            <p:ph type="dt" sz="half" idx="10"/>
          </p:nvPr>
        </p:nvSpPr>
        <p:spPr/>
        <p:txBody>
          <a:bodyPr/>
          <a:lstStyle/>
          <a:p>
            <a:fld id="{7511C53C-C25E-8E48-B7FA-A6089A808DA3}" type="datetime1">
              <a:rPr lang="nb-NO" smtClean="0"/>
              <a:t>20.10.2026</a:t>
            </a:fld>
            <a:endParaRPr lang="nb-NO"/>
          </a:p>
        </p:txBody>
      </p:sp>
      <p:sp>
        <p:nvSpPr>
          <p:cNvPr id="6" name="Plassholder for bunntekst 5">
            <a:extLst>
              <a:ext uri="{FF2B5EF4-FFF2-40B4-BE49-F238E27FC236}">
                <a16:creationId xmlns:a16="http://schemas.microsoft.com/office/drawing/2014/main" id="{70755696-5F05-2D47-8804-623906E68AF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F248C54-1722-034A-9777-ACFAFB26952D}"/>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283919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 med tekst rød th">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50B21C0D-34D6-CC48-B026-04FBA14EC411}"/>
              </a:ext>
            </a:extLst>
          </p:cNvPr>
          <p:cNvSpPr/>
          <p:nvPr userDrawn="1"/>
        </p:nvSpPr>
        <p:spPr>
          <a:xfrm>
            <a:off x="6096000" y="0"/>
            <a:ext cx="6096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Plassholder for innhold 3">
            <a:extLst>
              <a:ext uri="{FF2B5EF4-FFF2-40B4-BE49-F238E27FC236}">
                <a16:creationId xmlns:a16="http://schemas.microsoft.com/office/drawing/2014/main" id="{998B0CB3-98B5-DE45-A6B8-C8DCB6EA5840}"/>
              </a:ext>
            </a:extLst>
          </p:cNvPr>
          <p:cNvSpPr>
            <a:spLocks noGrp="1"/>
          </p:cNvSpPr>
          <p:nvPr>
            <p:ph sz="half" idx="2"/>
          </p:nvPr>
        </p:nvSpPr>
        <p:spPr>
          <a:xfrm>
            <a:off x="6275387" y="1385889"/>
            <a:ext cx="5292725" cy="4672011"/>
          </a:xfrm>
        </p:spPr>
        <p:txBody>
          <a:bodyPr/>
          <a:lstStyle>
            <a:lvl1pPr>
              <a:defRPr sz="2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9C92418-944A-DE45-84F4-3678D2B73149}"/>
              </a:ext>
            </a:extLst>
          </p:cNvPr>
          <p:cNvSpPr>
            <a:spLocks noGrp="1"/>
          </p:cNvSpPr>
          <p:nvPr>
            <p:ph type="dt" sz="half" idx="10"/>
          </p:nvPr>
        </p:nvSpPr>
        <p:spPr/>
        <p:txBody>
          <a:bodyPr/>
          <a:lstStyle>
            <a:lvl1pPr>
              <a:defRPr>
                <a:solidFill>
                  <a:schemeClr val="bg1"/>
                </a:solidFill>
              </a:defRPr>
            </a:lvl1pPr>
          </a:lstStyle>
          <a:p>
            <a:fld id="{385EC9BE-EF3A-8749-AAF4-B3425C559574}" type="datetime1">
              <a:rPr lang="nb-NO" smtClean="0"/>
              <a:t>20.10.2026</a:t>
            </a:fld>
            <a:endParaRPr lang="nb-NO"/>
          </a:p>
        </p:txBody>
      </p:sp>
      <p:sp>
        <p:nvSpPr>
          <p:cNvPr id="6" name="Plassholder for bunntekst 5">
            <a:extLst>
              <a:ext uri="{FF2B5EF4-FFF2-40B4-BE49-F238E27FC236}">
                <a16:creationId xmlns:a16="http://schemas.microsoft.com/office/drawing/2014/main" id="{ED2147FD-2928-044D-B8CD-0655BDC7ED5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D95FBE8-7FC7-614E-8C2A-060EB536D086}"/>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sp>
        <p:nvSpPr>
          <p:cNvPr id="8" name="Tittel 1">
            <a:extLst>
              <a:ext uri="{FF2B5EF4-FFF2-40B4-BE49-F238E27FC236}">
                <a16:creationId xmlns:a16="http://schemas.microsoft.com/office/drawing/2014/main" id="{72601CAB-C21E-D24F-BF67-C5098FFA2A5B}"/>
              </a:ext>
            </a:extLst>
          </p:cNvPr>
          <p:cNvSpPr>
            <a:spLocks noGrp="1"/>
          </p:cNvSpPr>
          <p:nvPr>
            <p:ph type="title"/>
          </p:nvPr>
        </p:nvSpPr>
        <p:spPr>
          <a:xfrm>
            <a:off x="623887" y="225425"/>
            <a:ext cx="5292726" cy="863600"/>
          </a:xfrm>
        </p:spPr>
        <p:txBody>
          <a:bodyPr/>
          <a:lstStyle/>
          <a:p>
            <a:r>
              <a:rPr lang="nb-NO"/>
              <a:t>Klikk for å redigere tittelstil</a:t>
            </a:r>
          </a:p>
        </p:txBody>
      </p:sp>
      <p:sp>
        <p:nvSpPr>
          <p:cNvPr id="9" name="Plassholder for innhold 2">
            <a:extLst>
              <a:ext uri="{FF2B5EF4-FFF2-40B4-BE49-F238E27FC236}">
                <a16:creationId xmlns:a16="http://schemas.microsoft.com/office/drawing/2014/main" id="{0A5CF174-B879-4D40-BD16-58B5AF8F40B1}"/>
              </a:ext>
            </a:extLst>
          </p:cNvPr>
          <p:cNvSpPr>
            <a:spLocks noGrp="1"/>
          </p:cNvSpPr>
          <p:nvPr>
            <p:ph sz="half" idx="13"/>
          </p:nvPr>
        </p:nvSpPr>
        <p:spPr>
          <a:xfrm>
            <a:off x="623888" y="1385889"/>
            <a:ext cx="5292726" cy="4672012"/>
          </a:xfrm>
        </p:spPr>
        <p:txBody>
          <a:bodyPr/>
          <a:lstStyle>
            <a:lvl1pPr>
              <a:defRPr sz="26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26562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med tekst rød tv">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0637D52-5D87-7944-8733-8B9A8E2E2870}"/>
              </a:ext>
            </a:extLst>
          </p:cNvPr>
          <p:cNvSpPr/>
          <p:nvPr userDrawn="1"/>
        </p:nvSpPr>
        <p:spPr>
          <a:xfrm>
            <a:off x="0" y="0"/>
            <a:ext cx="6096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AF761DF0-8656-CF48-9122-92F8DC3C46CB}"/>
              </a:ext>
            </a:extLst>
          </p:cNvPr>
          <p:cNvSpPr>
            <a:spLocks noGrp="1"/>
          </p:cNvSpPr>
          <p:nvPr>
            <p:ph type="title"/>
          </p:nvPr>
        </p:nvSpPr>
        <p:spPr>
          <a:xfrm>
            <a:off x="6275388" y="225425"/>
            <a:ext cx="5292726" cy="863600"/>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56821F2-A7CE-DF4D-AF21-138B443AE4F3}"/>
              </a:ext>
            </a:extLst>
          </p:cNvPr>
          <p:cNvSpPr>
            <a:spLocks noGrp="1"/>
          </p:cNvSpPr>
          <p:nvPr>
            <p:ph sz="half" idx="1"/>
          </p:nvPr>
        </p:nvSpPr>
        <p:spPr>
          <a:xfrm>
            <a:off x="6275389" y="1385889"/>
            <a:ext cx="5292726" cy="4672012"/>
          </a:xfrm>
        </p:spPr>
        <p:txBody>
          <a:bodyPr/>
          <a:lstStyle>
            <a:lvl1pPr>
              <a:defRPr sz="26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5974707-D6CE-C341-A972-6478A32FDEAF}"/>
              </a:ext>
            </a:extLst>
          </p:cNvPr>
          <p:cNvSpPr>
            <a:spLocks noGrp="1"/>
          </p:cNvSpPr>
          <p:nvPr>
            <p:ph type="dt" sz="half" idx="10"/>
          </p:nvPr>
        </p:nvSpPr>
        <p:spPr/>
        <p:txBody>
          <a:bodyPr/>
          <a:lstStyle>
            <a:lvl1pPr>
              <a:defRPr>
                <a:solidFill>
                  <a:schemeClr val="accent1">
                    <a:lumMod val="75000"/>
                  </a:schemeClr>
                </a:solidFill>
              </a:defRPr>
            </a:lvl1pPr>
          </a:lstStyle>
          <a:p>
            <a:fld id="{BC56F16F-1804-3848-99E7-299DAB3D245D}" type="datetime1">
              <a:rPr lang="nb-NO" smtClean="0"/>
              <a:t>20.10.2026</a:t>
            </a:fld>
            <a:endParaRPr lang="nb-NO"/>
          </a:p>
        </p:txBody>
      </p:sp>
      <p:sp>
        <p:nvSpPr>
          <p:cNvPr id="6" name="Plassholder for bunntekst 5">
            <a:extLst>
              <a:ext uri="{FF2B5EF4-FFF2-40B4-BE49-F238E27FC236}">
                <a16:creationId xmlns:a16="http://schemas.microsoft.com/office/drawing/2014/main" id="{CA237B0A-5B30-7541-B12E-C5CC726F568E}"/>
              </a:ext>
            </a:extLst>
          </p:cNvPr>
          <p:cNvSpPr>
            <a:spLocks noGrp="1"/>
          </p:cNvSpPr>
          <p:nvPr>
            <p:ph type="ftr" sz="quarter" idx="11"/>
          </p:nvPr>
        </p:nvSpPr>
        <p:spPr>
          <a:xfrm>
            <a:off x="6275388" y="6437935"/>
            <a:ext cx="4125210" cy="212492"/>
          </a:xfrm>
        </p:spPr>
        <p:txBody>
          <a:bodyPr/>
          <a:lstStyle>
            <a:lvl1pPr algn="l">
              <a:defRPr>
                <a:solidFill>
                  <a:schemeClr val="accent1">
                    <a:lumMod val="75000"/>
                  </a:schemeClr>
                </a:solidFill>
              </a:defRPr>
            </a:lvl1pPr>
          </a:lstStyle>
          <a:p>
            <a:endParaRPr lang="nb-NO"/>
          </a:p>
        </p:txBody>
      </p:sp>
      <p:sp>
        <p:nvSpPr>
          <p:cNvPr id="7" name="Plassholder for lysbildenummer 6">
            <a:extLst>
              <a:ext uri="{FF2B5EF4-FFF2-40B4-BE49-F238E27FC236}">
                <a16:creationId xmlns:a16="http://schemas.microsoft.com/office/drawing/2014/main" id="{9A9C3EA2-0DF6-1741-9236-E191BAF592C4}"/>
              </a:ext>
            </a:extLst>
          </p:cNvPr>
          <p:cNvSpPr>
            <a:spLocks noGrp="1"/>
          </p:cNvSpPr>
          <p:nvPr>
            <p:ph type="sldNum" sz="quarter" idx="12"/>
          </p:nvPr>
        </p:nvSpPr>
        <p:spPr/>
        <p:txBody>
          <a:bodyPr/>
          <a:lstStyle>
            <a:lvl1pPr>
              <a:defRPr>
                <a:solidFill>
                  <a:schemeClr val="accent1">
                    <a:lumMod val="75000"/>
                  </a:schemeClr>
                </a:solidFill>
              </a:defRPr>
            </a:lvl1pPr>
          </a:lstStyle>
          <a:p>
            <a:fld id="{46765B28-40BF-0A46-BB8F-30D004035CD9}" type="slidenum">
              <a:rPr lang="nb-NO" smtClean="0"/>
              <a:pPr/>
              <a:t>‹#›</a:t>
            </a:fld>
            <a:endParaRPr lang="nb-NO"/>
          </a:p>
        </p:txBody>
      </p:sp>
      <p:pic>
        <p:nvPicPr>
          <p:cNvPr id="9" name="Bilde 8">
            <a:extLst>
              <a:ext uri="{FF2B5EF4-FFF2-40B4-BE49-F238E27FC236}">
                <a16:creationId xmlns:a16="http://schemas.microsoft.com/office/drawing/2014/main" id="{D3C36917-9AB3-434C-B2ED-754219CA730E}"/>
              </a:ext>
            </a:extLst>
          </p:cNvPr>
          <p:cNvPicPr>
            <a:picLocks noChangeAspect="1"/>
          </p:cNvPicPr>
          <p:nvPr userDrawn="1"/>
        </p:nvPicPr>
        <p:blipFill>
          <a:blip r:embed="rId2"/>
          <a:stretch>
            <a:fillRect/>
          </a:stretch>
        </p:blipFill>
        <p:spPr>
          <a:xfrm>
            <a:off x="623888" y="6355464"/>
            <a:ext cx="1976438" cy="329406"/>
          </a:xfrm>
          <a:prstGeom prst="rect">
            <a:avLst/>
          </a:prstGeom>
        </p:spPr>
      </p:pic>
      <p:sp>
        <p:nvSpPr>
          <p:cNvPr id="10" name="Plassholder for innhold 2">
            <a:extLst>
              <a:ext uri="{FF2B5EF4-FFF2-40B4-BE49-F238E27FC236}">
                <a16:creationId xmlns:a16="http://schemas.microsoft.com/office/drawing/2014/main" id="{4254A864-6B0E-8941-B78B-7792DBB7B23A}"/>
              </a:ext>
            </a:extLst>
          </p:cNvPr>
          <p:cNvSpPr>
            <a:spLocks noGrp="1"/>
          </p:cNvSpPr>
          <p:nvPr>
            <p:ph sz="half" idx="13"/>
          </p:nvPr>
        </p:nvSpPr>
        <p:spPr>
          <a:xfrm>
            <a:off x="623888" y="1385889"/>
            <a:ext cx="5292726" cy="4672012"/>
          </a:xfrm>
        </p:spPr>
        <p:txBody>
          <a:bodyPr/>
          <a:lstStyle>
            <a:lvl1pPr>
              <a:defRPr sz="2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66789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tat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C07B8BA0-E932-2740-A18E-E5F9F0F97D13}"/>
              </a:ext>
            </a:extLst>
          </p:cNvPr>
          <p:cNvSpPr>
            <a:spLocks noGrp="1"/>
          </p:cNvSpPr>
          <p:nvPr>
            <p:ph type="title" hasCustomPrompt="1"/>
          </p:nvPr>
        </p:nvSpPr>
        <p:spPr>
          <a:xfrm>
            <a:off x="623888" y="1089026"/>
            <a:ext cx="10944224" cy="4968874"/>
          </a:xfrm>
        </p:spPr>
        <p:txBody>
          <a:bodyPr anchor="ctr"/>
          <a:lstStyle>
            <a:lvl1pPr>
              <a:defRPr sz="4800">
                <a:solidFill>
                  <a:schemeClr val="bg1"/>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B076686C-283D-F648-AC3F-1406D58D3986}"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4" name="Bilde 13">
            <a:extLst>
              <a:ext uri="{FF2B5EF4-FFF2-40B4-BE49-F238E27FC236}">
                <a16:creationId xmlns:a16="http://schemas.microsoft.com/office/drawing/2014/main" id="{D4821732-F8CE-5E41-A05E-0383AF6432D5}"/>
              </a:ext>
            </a:extLst>
          </p:cNvPr>
          <p:cNvPicPr>
            <a:picLocks noChangeAspect="1"/>
          </p:cNvPicPr>
          <p:nvPr userDrawn="1"/>
        </p:nvPicPr>
        <p:blipFill>
          <a:blip r:embed="rId2"/>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296169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tat gul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C07B8BA0-E932-2740-A18E-E5F9F0F97D13}"/>
              </a:ext>
            </a:extLst>
          </p:cNvPr>
          <p:cNvSpPr>
            <a:spLocks noGrp="1"/>
          </p:cNvSpPr>
          <p:nvPr>
            <p:ph type="title" hasCustomPrompt="1"/>
          </p:nvPr>
        </p:nvSpPr>
        <p:spPr>
          <a:xfrm>
            <a:off x="623888" y="1089026"/>
            <a:ext cx="10944224" cy="4968874"/>
          </a:xfrm>
        </p:spPr>
        <p:txBody>
          <a:bodyPr anchor="ctr"/>
          <a:lstStyle>
            <a:lvl1pPr>
              <a:defRPr sz="4800">
                <a:solidFill>
                  <a:schemeClr val="bg1"/>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DBCAF970-D685-7546-8718-61AD5B7B15DD}"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4" name="Bilde 13">
            <a:extLst>
              <a:ext uri="{FF2B5EF4-FFF2-40B4-BE49-F238E27FC236}">
                <a16:creationId xmlns:a16="http://schemas.microsoft.com/office/drawing/2014/main" id="{D4821732-F8CE-5E41-A05E-0383AF6432D5}"/>
              </a:ext>
            </a:extLst>
          </p:cNvPr>
          <p:cNvPicPr>
            <a:picLocks noChangeAspect="1"/>
          </p:cNvPicPr>
          <p:nvPr userDrawn="1"/>
        </p:nvPicPr>
        <p:blipFill>
          <a:blip r:embed="rId2"/>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217321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tat lill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C07B8BA0-E932-2740-A18E-E5F9F0F97D13}"/>
              </a:ext>
            </a:extLst>
          </p:cNvPr>
          <p:cNvSpPr>
            <a:spLocks noGrp="1"/>
          </p:cNvSpPr>
          <p:nvPr>
            <p:ph type="title" hasCustomPrompt="1"/>
          </p:nvPr>
        </p:nvSpPr>
        <p:spPr>
          <a:xfrm>
            <a:off x="623888" y="1089026"/>
            <a:ext cx="10944224" cy="4968874"/>
          </a:xfrm>
        </p:spPr>
        <p:txBody>
          <a:bodyPr anchor="ctr"/>
          <a:lstStyle>
            <a:lvl1pPr>
              <a:defRPr sz="4800">
                <a:solidFill>
                  <a:schemeClr val="bg1"/>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D259755F-ED6E-EB4E-925D-0BDB2585A6D3}"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4" name="Bilde 13">
            <a:extLst>
              <a:ext uri="{FF2B5EF4-FFF2-40B4-BE49-F238E27FC236}">
                <a16:creationId xmlns:a16="http://schemas.microsoft.com/office/drawing/2014/main" id="{D4821732-F8CE-5E41-A05E-0383AF6432D5}"/>
              </a:ext>
            </a:extLst>
          </p:cNvPr>
          <p:cNvPicPr>
            <a:picLocks noChangeAspect="1"/>
          </p:cNvPicPr>
          <p:nvPr userDrawn="1"/>
        </p:nvPicPr>
        <p:blipFill>
          <a:blip r:embed="rId2"/>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285824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itat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60A8FDB-2887-6349-BEE2-B4F07D2C80C7}"/>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2" name="Tittel 1">
            <a:extLst>
              <a:ext uri="{FF2B5EF4-FFF2-40B4-BE49-F238E27FC236}">
                <a16:creationId xmlns:a16="http://schemas.microsoft.com/office/drawing/2014/main" id="{C07B8BA0-E932-2740-A18E-E5F9F0F97D13}"/>
              </a:ext>
            </a:extLst>
          </p:cNvPr>
          <p:cNvSpPr>
            <a:spLocks noGrp="1"/>
          </p:cNvSpPr>
          <p:nvPr>
            <p:ph type="title" hasCustomPrompt="1"/>
          </p:nvPr>
        </p:nvSpPr>
        <p:spPr>
          <a:xfrm>
            <a:off x="623888" y="1089026"/>
            <a:ext cx="10944224" cy="4968874"/>
          </a:xfrm>
        </p:spPr>
        <p:txBody>
          <a:bodyPr anchor="ctr"/>
          <a:lstStyle>
            <a:lvl1pPr>
              <a:defRPr sz="4800">
                <a:solidFill>
                  <a:schemeClr val="bg1"/>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847C6DBD-E3C9-BD4E-B8F2-DC9E03390E0E}"/>
              </a:ext>
            </a:extLst>
          </p:cNvPr>
          <p:cNvSpPr>
            <a:spLocks noGrp="1"/>
          </p:cNvSpPr>
          <p:nvPr>
            <p:ph type="dt" sz="half" idx="10"/>
          </p:nvPr>
        </p:nvSpPr>
        <p:spPr/>
        <p:txBody>
          <a:bodyPr/>
          <a:lstStyle>
            <a:lvl1pPr>
              <a:defRPr>
                <a:solidFill>
                  <a:schemeClr val="bg1"/>
                </a:solidFill>
              </a:defRPr>
            </a:lvl1pPr>
          </a:lstStyle>
          <a:p>
            <a:fld id="{051B26B0-9B72-1342-8A07-79F52C607727}" type="datetime1">
              <a:rPr lang="nb-NO" smtClean="0"/>
              <a:t>20.10.2026</a:t>
            </a:fld>
            <a:endParaRPr lang="nb-NO"/>
          </a:p>
        </p:txBody>
      </p:sp>
      <p:sp>
        <p:nvSpPr>
          <p:cNvPr id="5" name="Plassholder for bunntekst 4">
            <a:extLst>
              <a:ext uri="{FF2B5EF4-FFF2-40B4-BE49-F238E27FC236}">
                <a16:creationId xmlns:a16="http://schemas.microsoft.com/office/drawing/2014/main" id="{9FAC8708-DB85-C941-AD59-246DE270E6E8}"/>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EB421687-6ABE-3D4A-A46A-E642F5048968}"/>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14" name="Bilde 13">
            <a:extLst>
              <a:ext uri="{FF2B5EF4-FFF2-40B4-BE49-F238E27FC236}">
                <a16:creationId xmlns:a16="http://schemas.microsoft.com/office/drawing/2014/main" id="{D4821732-F8CE-5E41-A05E-0383AF6432D5}"/>
              </a:ext>
            </a:extLst>
          </p:cNvPr>
          <p:cNvPicPr>
            <a:picLocks noChangeAspect="1"/>
          </p:cNvPicPr>
          <p:nvPr userDrawn="1"/>
        </p:nvPicPr>
        <p:blipFill>
          <a:blip r:embed="rId2"/>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132522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9AE69D-E235-D048-BDFA-FDEF686B7C4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E5E12DA7-64E8-3B42-956B-662E98C63504}"/>
              </a:ext>
            </a:extLst>
          </p:cNvPr>
          <p:cNvSpPr>
            <a:spLocks noGrp="1"/>
          </p:cNvSpPr>
          <p:nvPr>
            <p:ph type="dt" sz="half" idx="10"/>
          </p:nvPr>
        </p:nvSpPr>
        <p:spPr/>
        <p:txBody>
          <a:bodyPr/>
          <a:lstStyle/>
          <a:p>
            <a:fld id="{B74115C1-0DCF-AD42-8642-059163C9676D}" type="datetime1">
              <a:rPr lang="nb-NO" smtClean="0"/>
              <a:t>20.10.2026</a:t>
            </a:fld>
            <a:endParaRPr lang="nb-NO"/>
          </a:p>
        </p:txBody>
      </p:sp>
      <p:sp>
        <p:nvSpPr>
          <p:cNvPr id="4" name="Plassholder for bunntekst 3">
            <a:extLst>
              <a:ext uri="{FF2B5EF4-FFF2-40B4-BE49-F238E27FC236}">
                <a16:creationId xmlns:a16="http://schemas.microsoft.com/office/drawing/2014/main" id="{136727F2-04C5-944F-B4BC-6F064051FF7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508390C-3BBE-5741-8A43-6C981A3EE72D}"/>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287496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lsidesbilde med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BC2C0A-E745-8A46-8FF0-5134C386A534}"/>
              </a:ext>
            </a:extLst>
          </p:cNvPr>
          <p:cNvSpPr>
            <a:spLocks noGrp="1"/>
          </p:cNvSpPr>
          <p:nvPr>
            <p:ph type="title"/>
          </p:nvPr>
        </p:nvSpPr>
        <p:spPr>
          <a:xfrm>
            <a:off x="623888" y="225425"/>
            <a:ext cx="10944224" cy="868363"/>
          </a:xfrm>
        </p:spPr>
        <p:txBody>
          <a:bodyPr anchor="ctr"/>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21E4D8B-A8E5-F246-BF18-D6EC415A71BD}"/>
              </a:ext>
            </a:extLst>
          </p:cNvPr>
          <p:cNvSpPr>
            <a:spLocks noGrp="1"/>
          </p:cNvSpPr>
          <p:nvPr>
            <p:ph type="pic" idx="1"/>
          </p:nvPr>
        </p:nvSpPr>
        <p:spPr>
          <a:xfrm>
            <a:off x="0" y="1093788"/>
            <a:ext cx="12192000" cy="5143500"/>
          </a:xfrm>
          <a:pattFill prst="pct25">
            <a:fgClr>
              <a:schemeClr val="bg1">
                <a:lumMod val="85000"/>
              </a:schemeClr>
            </a:fgClr>
            <a:bgClr>
              <a:schemeClr val="bg1"/>
            </a:bgClr>
          </a:pattFill>
        </p:spPr>
        <p:txBody>
          <a:bodyPr anchor="ctr"/>
          <a:lstStyle>
            <a:lvl1pPr marL="0" indent="0" algn="ctr">
              <a:buNone/>
              <a:defRPr sz="12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5" name="Plassholder for dato 4">
            <a:extLst>
              <a:ext uri="{FF2B5EF4-FFF2-40B4-BE49-F238E27FC236}">
                <a16:creationId xmlns:a16="http://schemas.microsoft.com/office/drawing/2014/main" id="{95F2D47E-B89B-F842-B16D-C681196177F5}"/>
              </a:ext>
            </a:extLst>
          </p:cNvPr>
          <p:cNvSpPr>
            <a:spLocks noGrp="1"/>
          </p:cNvSpPr>
          <p:nvPr>
            <p:ph type="dt" sz="half" idx="10"/>
          </p:nvPr>
        </p:nvSpPr>
        <p:spPr/>
        <p:txBody>
          <a:bodyPr/>
          <a:lstStyle/>
          <a:p>
            <a:fld id="{5620A9CB-89B6-5B49-B2D2-183358EA6832}" type="datetime1">
              <a:rPr lang="nb-NO" smtClean="0"/>
              <a:t>20.10.2026</a:t>
            </a:fld>
            <a:endParaRPr lang="nb-NO"/>
          </a:p>
        </p:txBody>
      </p:sp>
      <p:sp>
        <p:nvSpPr>
          <p:cNvPr id="6" name="Plassholder for bunntekst 5">
            <a:extLst>
              <a:ext uri="{FF2B5EF4-FFF2-40B4-BE49-F238E27FC236}">
                <a16:creationId xmlns:a16="http://schemas.microsoft.com/office/drawing/2014/main" id="{70755696-5F05-2D47-8804-623906E68AF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F248C54-1722-034A-9777-ACFAFB26952D}"/>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214133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lsidesbilde med tittel i rød felt">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21E4D8B-A8E5-F246-BF18-D6EC415A71BD}"/>
              </a:ext>
            </a:extLst>
          </p:cNvPr>
          <p:cNvSpPr>
            <a:spLocks noGrp="1"/>
          </p:cNvSpPr>
          <p:nvPr>
            <p:ph type="pic" idx="1"/>
          </p:nvPr>
        </p:nvSpPr>
        <p:spPr>
          <a:xfrm>
            <a:off x="0" y="0"/>
            <a:ext cx="12192000" cy="6237288"/>
          </a:xfrm>
          <a:pattFill prst="pct25">
            <a:fgClr>
              <a:schemeClr val="bg1">
                <a:lumMod val="85000"/>
              </a:schemeClr>
            </a:fgClr>
            <a:bgClr>
              <a:schemeClr val="bg1"/>
            </a:bgClr>
          </a:pattFill>
        </p:spPr>
        <p:txBody>
          <a:bodyPr anchor="ctr"/>
          <a:lstStyle>
            <a:lvl1pPr marL="0" indent="0" algn="ctr">
              <a:buNone/>
              <a:defRPr sz="12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2" name="Tittel 1">
            <a:extLst>
              <a:ext uri="{FF2B5EF4-FFF2-40B4-BE49-F238E27FC236}">
                <a16:creationId xmlns:a16="http://schemas.microsoft.com/office/drawing/2014/main" id="{67BC2C0A-E745-8A46-8FF0-5134C386A534}"/>
              </a:ext>
            </a:extLst>
          </p:cNvPr>
          <p:cNvSpPr>
            <a:spLocks noGrp="1"/>
          </p:cNvSpPr>
          <p:nvPr>
            <p:ph type="title"/>
          </p:nvPr>
        </p:nvSpPr>
        <p:spPr>
          <a:xfrm>
            <a:off x="-1" y="1"/>
            <a:ext cx="12191999" cy="1093788"/>
          </a:xfrm>
          <a:solidFill>
            <a:schemeClr val="accent1">
              <a:lumMod val="75000"/>
              <a:alpha val="80000"/>
            </a:schemeClr>
          </a:solidFill>
        </p:spPr>
        <p:txBody>
          <a:bodyPr lIns="612000" tIns="216000" anchor="ctr"/>
          <a:lstStyle>
            <a:lvl1pPr>
              <a:defRPr sz="3200">
                <a:solidFill>
                  <a:schemeClr val="bg1"/>
                </a:solidFill>
              </a:defRPr>
            </a:lvl1pPr>
          </a:lstStyle>
          <a:p>
            <a:r>
              <a:rPr lang="nb-NO"/>
              <a:t>Klikk for å redigere tittelstil</a:t>
            </a:r>
          </a:p>
        </p:txBody>
      </p:sp>
      <p:sp>
        <p:nvSpPr>
          <p:cNvPr id="5" name="Plassholder for dato 4">
            <a:extLst>
              <a:ext uri="{FF2B5EF4-FFF2-40B4-BE49-F238E27FC236}">
                <a16:creationId xmlns:a16="http://schemas.microsoft.com/office/drawing/2014/main" id="{95F2D47E-B89B-F842-B16D-C681196177F5}"/>
              </a:ext>
            </a:extLst>
          </p:cNvPr>
          <p:cNvSpPr>
            <a:spLocks noGrp="1"/>
          </p:cNvSpPr>
          <p:nvPr>
            <p:ph type="dt" sz="half" idx="10"/>
          </p:nvPr>
        </p:nvSpPr>
        <p:spPr/>
        <p:txBody>
          <a:bodyPr/>
          <a:lstStyle/>
          <a:p>
            <a:fld id="{2880A6A3-A14A-8449-BA07-5BD9683D3999}" type="datetime1">
              <a:rPr lang="nb-NO" smtClean="0"/>
              <a:t>20.10.2026</a:t>
            </a:fld>
            <a:endParaRPr lang="nb-NO"/>
          </a:p>
        </p:txBody>
      </p:sp>
      <p:sp>
        <p:nvSpPr>
          <p:cNvPr id="6" name="Plassholder for bunntekst 5">
            <a:extLst>
              <a:ext uri="{FF2B5EF4-FFF2-40B4-BE49-F238E27FC236}">
                <a16:creationId xmlns:a16="http://schemas.microsoft.com/office/drawing/2014/main" id="{70755696-5F05-2D47-8804-623906E68AF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F248C54-1722-034A-9777-ACFAFB26952D}"/>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355566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lside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E21E4D8B-A8E5-F246-BF18-D6EC415A71BD}"/>
              </a:ext>
            </a:extLst>
          </p:cNvPr>
          <p:cNvSpPr>
            <a:spLocks noGrp="1"/>
          </p:cNvSpPr>
          <p:nvPr>
            <p:ph type="pic" idx="1"/>
          </p:nvPr>
        </p:nvSpPr>
        <p:spPr>
          <a:xfrm>
            <a:off x="0" y="0"/>
            <a:ext cx="12192000" cy="6237288"/>
          </a:xfrm>
          <a:pattFill prst="pct25">
            <a:fgClr>
              <a:schemeClr val="bg1">
                <a:lumMod val="85000"/>
              </a:schemeClr>
            </a:fgClr>
            <a:bgClr>
              <a:schemeClr val="bg1"/>
            </a:bgClr>
          </a:pattFill>
        </p:spPr>
        <p:txBody>
          <a:bodyPr anchor="ctr"/>
          <a:lstStyle>
            <a:lvl1pPr marL="0" indent="0" algn="ctr">
              <a:buNone/>
              <a:defRPr sz="12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5" name="Plassholder for dato 4">
            <a:extLst>
              <a:ext uri="{FF2B5EF4-FFF2-40B4-BE49-F238E27FC236}">
                <a16:creationId xmlns:a16="http://schemas.microsoft.com/office/drawing/2014/main" id="{95F2D47E-B89B-F842-B16D-C681196177F5}"/>
              </a:ext>
            </a:extLst>
          </p:cNvPr>
          <p:cNvSpPr>
            <a:spLocks noGrp="1"/>
          </p:cNvSpPr>
          <p:nvPr>
            <p:ph type="dt" sz="half" idx="10"/>
          </p:nvPr>
        </p:nvSpPr>
        <p:spPr/>
        <p:txBody>
          <a:bodyPr/>
          <a:lstStyle/>
          <a:p>
            <a:fld id="{E34EB633-2054-B64D-8402-970C3237C093}" type="datetime1">
              <a:rPr lang="nb-NO" smtClean="0"/>
              <a:t>20.10.2026</a:t>
            </a:fld>
            <a:endParaRPr lang="nb-NO"/>
          </a:p>
        </p:txBody>
      </p:sp>
      <p:sp>
        <p:nvSpPr>
          <p:cNvPr id="6" name="Plassholder for bunntekst 5">
            <a:extLst>
              <a:ext uri="{FF2B5EF4-FFF2-40B4-BE49-F238E27FC236}">
                <a16:creationId xmlns:a16="http://schemas.microsoft.com/office/drawing/2014/main" id="{70755696-5F05-2D47-8804-623906E68AF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F248C54-1722-034A-9777-ACFAFB26952D}"/>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392445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BC2C0A-E745-8A46-8FF0-5134C386A534}"/>
              </a:ext>
            </a:extLst>
          </p:cNvPr>
          <p:cNvSpPr>
            <a:spLocks noGrp="1"/>
          </p:cNvSpPr>
          <p:nvPr>
            <p:ph type="title"/>
          </p:nvPr>
        </p:nvSpPr>
        <p:spPr>
          <a:xfrm>
            <a:off x="623888" y="225425"/>
            <a:ext cx="10944224" cy="868363"/>
          </a:xfrm>
        </p:spPr>
        <p:txBody>
          <a:bodyPr anchor="ctr"/>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21E4D8B-A8E5-F246-BF18-D6EC415A71BD}"/>
              </a:ext>
            </a:extLst>
          </p:cNvPr>
          <p:cNvSpPr>
            <a:spLocks noGrp="1"/>
          </p:cNvSpPr>
          <p:nvPr>
            <p:ph type="pic" idx="1"/>
          </p:nvPr>
        </p:nvSpPr>
        <p:spPr>
          <a:xfrm>
            <a:off x="0" y="1093788"/>
            <a:ext cx="6096000" cy="5143500"/>
          </a:xfrm>
          <a:pattFill prst="pct25">
            <a:fgClr>
              <a:schemeClr val="bg1">
                <a:lumMod val="85000"/>
              </a:schemeClr>
            </a:fgClr>
            <a:bgClr>
              <a:schemeClr val="bg1"/>
            </a:bgClr>
          </a:pattFill>
        </p:spPr>
        <p:txBody>
          <a:bodyPr anchor="ctr"/>
          <a:lstStyle>
            <a:lvl1pPr marL="0" indent="0" algn="ctr">
              <a:buNone/>
              <a:defRPr sz="12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5" name="Plassholder for dato 4">
            <a:extLst>
              <a:ext uri="{FF2B5EF4-FFF2-40B4-BE49-F238E27FC236}">
                <a16:creationId xmlns:a16="http://schemas.microsoft.com/office/drawing/2014/main" id="{95F2D47E-B89B-F842-B16D-C681196177F5}"/>
              </a:ext>
            </a:extLst>
          </p:cNvPr>
          <p:cNvSpPr>
            <a:spLocks noGrp="1"/>
          </p:cNvSpPr>
          <p:nvPr>
            <p:ph type="dt" sz="half" idx="10"/>
          </p:nvPr>
        </p:nvSpPr>
        <p:spPr/>
        <p:txBody>
          <a:bodyPr/>
          <a:lstStyle/>
          <a:p>
            <a:fld id="{22FB4847-2AE9-534D-BF34-25506296C437}" type="datetime1">
              <a:rPr lang="nb-NO" smtClean="0"/>
              <a:t>20.10.2026</a:t>
            </a:fld>
            <a:endParaRPr lang="nb-NO"/>
          </a:p>
        </p:txBody>
      </p:sp>
      <p:sp>
        <p:nvSpPr>
          <p:cNvPr id="6" name="Plassholder for bunntekst 5">
            <a:extLst>
              <a:ext uri="{FF2B5EF4-FFF2-40B4-BE49-F238E27FC236}">
                <a16:creationId xmlns:a16="http://schemas.microsoft.com/office/drawing/2014/main" id="{70755696-5F05-2D47-8804-623906E68AF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F248C54-1722-034A-9777-ACFAFB26952D}"/>
              </a:ext>
            </a:extLst>
          </p:cNvPr>
          <p:cNvSpPr>
            <a:spLocks noGrp="1"/>
          </p:cNvSpPr>
          <p:nvPr>
            <p:ph type="sldNum" sz="quarter" idx="12"/>
          </p:nvPr>
        </p:nvSpPr>
        <p:spPr/>
        <p:txBody>
          <a:bodyPr/>
          <a:lstStyle/>
          <a:p>
            <a:fld id="{46765B28-40BF-0A46-BB8F-30D004035CD9}" type="slidenum">
              <a:rPr lang="nb-NO" smtClean="0"/>
              <a:t>‹#›</a:t>
            </a:fld>
            <a:endParaRPr lang="nb-NO"/>
          </a:p>
        </p:txBody>
      </p:sp>
      <p:sp>
        <p:nvSpPr>
          <p:cNvPr id="8" name="Plassholder for bilde 2">
            <a:extLst>
              <a:ext uri="{FF2B5EF4-FFF2-40B4-BE49-F238E27FC236}">
                <a16:creationId xmlns:a16="http://schemas.microsoft.com/office/drawing/2014/main" id="{14994145-8B91-CF4E-BC89-31C3CF6F5675}"/>
              </a:ext>
            </a:extLst>
          </p:cNvPr>
          <p:cNvSpPr>
            <a:spLocks noGrp="1"/>
          </p:cNvSpPr>
          <p:nvPr>
            <p:ph type="pic" idx="13"/>
          </p:nvPr>
        </p:nvSpPr>
        <p:spPr>
          <a:xfrm>
            <a:off x="6096000" y="1093788"/>
            <a:ext cx="6096000" cy="5143500"/>
          </a:xfrm>
          <a:pattFill prst="pct25">
            <a:fgClr>
              <a:schemeClr val="bg1">
                <a:lumMod val="85000"/>
              </a:schemeClr>
            </a:fgClr>
            <a:bgClr>
              <a:schemeClr val="bg1"/>
            </a:bgClr>
          </a:pattFill>
        </p:spPr>
        <p:txBody>
          <a:bodyPr anchor="ctr"/>
          <a:lstStyle>
            <a:lvl1pPr marL="0" indent="0" algn="ctr">
              <a:buNone/>
              <a:defRPr sz="12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Tree>
    <p:extLst>
      <p:ext uri="{BB962C8B-B14F-4D97-AF65-F5344CB8AC3E}">
        <p14:creationId xmlns:p14="http://schemas.microsoft.com/office/powerpoint/2010/main" val="43655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re tittel sort">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235EB93-88B3-6D47-A629-2E1C1391743F}"/>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bg1"/>
              </a:solidFill>
            </a:endParaRPr>
          </a:p>
        </p:txBody>
      </p:sp>
      <p:sp>
        <p:nvSpPr>
          <p:cNvPr id="2" name="Tittel 1">
            <a:extLst>
              <a:ext uri="{FF2B5EF4-FFF2-40B4-BE49-F238E27FC236}">
                <a16:creationId xmlns:a16="http://schemas.microsoft.com/office/drawing/2014/main" id="{67BC2C0A-E745-8A46-8FF0-5134C386A534}"/>
              </a:ext>
            </a:extLst>
          </p:cNvPr>
          <p:cNvSpPr>
            <a:spLocks noGrp="1"/>
          </p:cNvSpPr>
          <p:nvPr>
            <p:ph type="title"/>
          </p:nvPr>
        </p:nvSpPr>
        <p:spPr>
          <a:xfrm>
            <a:off x="623888" y="225425"/>
            <a:ext cx="10944224" cy="868363"/>
          </a:xfrm>
          <a:noFill/>
        </p:spPr>
        <p:txBody>
          <a:bodyPr anchor="ctr"/>
          <a:lstStyle>
            <a:lvl1pPr>
              <a:defRPr sz="3200">
                <a:solidFill>
                  <a:schemeClr val="bg1"/>
                </a:solidFill>
              </a:defRPr>
            </a:lvl1pPr>
          </a:lstStyle>
          <a:p>
            <a:r>
              <a:rPr lang="nb-NO"/>
              <a:t>Klikk for å redigere tittelstil</a:t>
            </a:r>
          </a:p>
        </p:txBody>
      </p:sp>
      <p:sp>
        <p:nvSpPr>
          <p:cNvPr id="5" name="Plassholder for dato 4">
            <a:extLst>
              <a:ext uri="{FF2B5EF4-FFF2-40B4-BE49-F238E27FC236}">
                <a16:creationId xmlns:a16="http://schemas.microsoft.com/office/drawing/2014/main" id="{95F2D47E-B89B-F842-B16D-C681196177F5}"/>
              </a:ext>
            </a:extLst>
          </p:cNvPr>
          <p:cNvSpPr>
            <a:spLocks noGrp="1"/>
          </p:cNvSpPr>
          <p:nvPr>
            <p:ph type="dt" sz="half" idx="10"/>
          </p:nvPr>
        </p:nvSpPr>
        <p:spPr/>
        <p:txBody>
          <a:bodyPr/>
          <a:lstStyle>
            <a:lvl1pPr>
              <a:defRPr>
                <a:solidFill>
                  <a:schemeClr val="bg1"/>
                </a:solidFill>
              </a:defRPr>
            </a:lvl1pPr>
          </a:lstStyle>
          <a:p>
            <a:fld id="{002CAA61-8483-6A40-BA36-FB129DE01873}" type="datetime1">
              <a:rPr lang="nb-NO" smtClean="0"/>
              <a:t>20.10.2026</a:t>
            </a:fld>
            <a:endParaRPr lang="nb-NO"/>
          </a:p>
        </p:txBody>
      </p:sp>
      <p:sp>
        <p:nvSpPr>
          <p:cNvPr id="6" name="Plassholder for bunntekst 5">
            <a:extLst>
              <a:ext uri="{FF2B5EF4-FFF2-40B4-BE49-F238E27FC236}">
                <a16:creationId xmlns:a16="http://schemas.microsoft.com/office/drawing/2014/main" id="{70755696-5F05-2D47-8804-623906E68AFA}"/>
              </a:ext>
            </a:extLst>
          </p:cNvPr>
          <p:cNvSpPr>
            <a:spLocks noGrp="1"/>
          </p:cNvSpPr>
          <p:nvPr>
            <p:ph type="ftr" sz="quarter" idx="11"/>
          </p:nvPr>
        </p:nvSpPr>
        <p:spPr/>
        <p:txBody>
          <a:bodyPr/>
          <a:lstStyle>
            <a:lvl1pPr>
              <a:defRPr>
                <a:solidFill>
                  <a:schemeClr val="bg1"/>
                </a:solidFill>
              </a:defRPr>
            </a:lvl1pPr>
          </a:lstStyle>
          <a:p>
            <a:endParaRPr lang="nb-NO"/>
          </a:p>
        </p:txBody>
      </p:sp>
      <p:sp>
        <p:nvSpPr>
          <p:cNvPr id="7" name="Plassholder for lysbildenummer 6">
            <a:extLst>
              <a:ext uri="{FF2B5EF4-FFF2-40B4-BE49-F238E27FC236}">
                <a16:creationId xmlns:a16="http://schemas.microsoft.com/office/drawing/2014/main" id="{FF248C54-1722-034A-9777-ACFAFB26952D}"/>
              </a:ext>
            </a:extLst>
          </p:cNvPr>
          <p:cNvSpPr>
            <a:spLocks noGrp="1"/>
          </p:cNvSpPr>
          <p:nvPr>
            <p:ph type="sldNum" sz="quarter" idx="12"/>
          </p:nvPr>
        </p:nvSpPr>
        <p:spPr/>
        <p:txBody>
          <a:bodyPr/>
          <a:lstStyle>
            <a:lvl1pPr>
              <a:defRPr>
                <a:solidFill>
                  <a:schemeClr val="bg1"/>
                </a:solidFill>
              </a:defRPr>
            </a:lvl1pPr>
          </a:lstStyle>
          <a:p>
            <a:fld id="{46765B28-40BF-0A46-BB8F-30D004035CD9}" type="slidenum">
              <a:rPr lang="nb-NO" smtClean="0"/>
              <a:pPr/>
              <a:t>‹#›</a:t>
            </a:fld>
            <a:endParaRPr lang="nb-NO"/>
          </a:p>
        </p:txBody>
      </p:sp>
      <p:pic>
        <p:nvPicPr>
          <p:cNvPr id="9" name="Bilde 8">
            <a:extLst>
              <a:ext uri="{FF2B5EF4-FFF2-40B4-BE49-F238E27FC236}">
                <a16:creationId xmlns:a16="http://schemas.microsoft.com/office/drawing/2014/main" id="{773C8BD8-1C69-B94C-9C7A-D01537BABA67}"/>
              </a:ext>
            </a:extLst>
          </p:cNvPr>
          <p:cNvPicPr>
            <a:picLocks noChangeAspect="1"/>
          </p:cNvPicPr>
          <p:nvPr userDrawn="1"/>
        </p:nvPicPr>
        <p:blipFill rotWithShape="1">
          <a:blip r:embed="rId2"/>
          <a:srcRect r="85769"/>
          <a:stretch/>
        </p:blipFill>
        <p:spPr>
          <a:xfrm>
            <a:off x="637111" y="6354761"/>
            <a:ext cx="285020" cy="333792"/>
          </a:xfrm>
          <a:prstGeom prst="rect">
            <a:avLst/>
          </a:prstGeom>
        </p:spPr>
      </p:pic>
      <p:pic>
        <p:nvPicPr>
          <p:cNvPr id="10" name="Bilde 9">
            <a:extLst>
              <a:ext uri="{FF2B5EF4-FFF2-40B4-BE49-F238E27FC236}">
                <a16:creationId xmlns:a16="http://schemas.microsoft.com/office/drawing/2014/main" id="{8F1FD433-7E01-4C4F-AE0C-0AF02B2992C3}"/>
              </a:ext>
            </a:extLst>
          </p:cNvPr>
          <p:cNvPicPr>
            <a:picLocks noChangeAspect="1"/>
          </p:cNvPicPr>
          <p:nvPr userDrawn="1"/>
        </p:nvPicPr>
        <p:blipFill rotWithShape="1">
          <a:blip r:embed="rId3"/>
          <a:srcRect l="14257"/>
          <a:stretch/>
        </p:blipFill>
        <p:spPr>
          <a:xfrm>
            <a:off x="922129" y="6354761"/>
            <a:ext cx="1717213" cy="333792"/>
          </a:xfrm>
          <a:prstGeom prst="rect">
            <a:avLst/>
          </a:prstGeom>
        </p:spPr>
      </p:pic>
    </p:spTree>
    <p:extLst>
      <p:ext uri="{BB962C8B-B14F-4D97-AF65-F5344CB8AC3E}">
        <p14:creationId xmlns:p14="http://schemas.microsoft.com/office/powerpoint/2010/main" val="609336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6A3D0F3-9AFC-EC44-982D-1FEBDB4A62A8}"/>
              </a:ext>
            </a:extLst>
          </p:cNvPr>
          <p:cNvSpPr>
            <a:spLocks noGrp="1"/>
          </p:cNvSpPr>
          <p:nvPr>
            <p:ph type="dt" sz="half" idx="10"/>
          </p:nvPr>
        </p:nvSpPr>
        <p:spPr/>
        <p:txBody>
          <a:bodyPr/>
          <a:lstStyle/>
          <a:p>
            <a:fld id="{FB00A347-3E81-5043-AB2C-570E496480F1}" type="datetime1">
              <a:rPr lang="nb-NO" smtClean="0"/>
              <a:t>20.10.2026</a:t>
            </a:fld>
            <a:endParaRPr lang="nb-NO"/>
          </a:p>
        </p:txBody>
      </p:sp>
      <p:sp>
        <p:nvSpPr>
          <p:cNvPr id="3" name="Plassholder for bunntekst 2">
            <a:extLst>
              <a:ext uri="{FF2B5EF4-FFF2-40B4-BE49-F238E27FC236}">
                <a16:creationId xmlns:a16="http://schemas.microsoft.com/office/drawing/2014/main" id="{805C4255-99DD-814C-A9AD-3F510292E130}"/>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90D5D13A-1C4D-754C-9ABB-8C68651007C6}"/>
              </a:ext>
            </a:extLst>
          </p:cNvPr>
          <p:cNvSpPr>
            <a:spLocks noGrp="1"/>
          </p:cNvSpPr>
          <p:nvPr>
            <p:ph type="sldNum" sz="quarter" idx="12"/>
          </p:nvPr>
        </p:nvSpPr>
        <p:spPr/>
        <p:txBody>
          <a:bodyPr/>
          <a:lstStyle/>
          <a:p>
            <a:fld id="{46765B28-40BF-0A46-BB8F-30D004035CD9}" type="slidenum">
              <a:rPr lang="nb-NO" smtClean="0"/>
              <a:t>‹#›</a:t>
            </a:fld>
            <a:endParaRPr lang="nb-NO"/>
          </a:p>
        </p:txBody>
      </p:sp>
    </p:spTree>
    <p:extLst>
      <p:ext uri="{BB962C8B-B14F-4D97-AF65-F5344CB8AC3E}">
        <p14:creationId xmlns:p14="http://schemas.microsoft.com/office/powerpoint/2010/main" val="333842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604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sor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5F0F483-C409-B044-AFFC-F8B179D4786E}"/>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bg1"/>
              </a:solidFill>
            </a:endParaRPr>
          </a:p>
        </p:txBody>
      </p:sp>
    </p:spTree>
    <p:extLst>
      <p:ext uri="{BB962C8B-B14F-4D97-AF65-F5344CB8AC3E}">
        <p14:creationId xmlns:p14="http://schemas.microsoft.com/office/powerpoint/2010/main" val="354364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ste side rø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F4CC2FA6-23BD-0E4F-A3AA-E7DFFF2B9C96}" type="datetime1">
              <a:rPr lang="nb-NO" smtClean="0"/>
              <a:t>20.10.2026</a:t>
            </a:fld>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sp>
        <p:nvSpPr>
          <p:cNvPr id="11" name="Tittel 1">
            <a:extLst>
              <a:ext uri="{FF2B5EF4-FFF2-40B4-BE49-F238E27FC236}">
                <a16:creationId xmlns:a16="http://schemas.microsoft.com/office/drawing/2014/main" id="{202FA7AE-394A-514F-9E12-94A1FAA70C61}"/>
              </a:ext>
            </a:extLst>
          </p:cNvPr>
          <p:cNvSpPr>
            <a:spLocks noGrp="1"/>
          </p:cNvSpPr>
          <p:nvPr>
            <p:ph type="ctrTitle" hasCustomPrompt="1"/>
          </p:nvPr>
        </p:nvSpPr>
        <p:spPr>
          <a:xfrm>
            <a:off x="623888" y="2406191"/>
            <a:ext cx="10944224" cy="1022809"/>
          </a:xfrm>
        </p:spPr>
        <p:txBody>
          <a:bodyPr anchor="b">
            <a:noAutofit/>
          </a:bodyPr>
          <a:lstStyle>
            <a:lvl1pPr algn="l">
              <a:defRPr sz="2800">
                <a:solidFill>
                  <a:schemeClr val="bg1"/>
                </a:solidFill>
              </a:defRPr>
            </a:lvl1pPr>
          </a:lstStyle>
          <a:p>
            <a:r>
              <a:rPr lang="nb-NO" noProof="0"/>
              <a:t>Sett inn tekst </a:t>
            </a:r>
            <a:r>
              <a:rPr lang="nb-NO" noProof="0" err="1"/>
              <a:t>f.eks</a:t>
            </a:r>
            <a:r>
              <a:rPr lang="nb-NO" noProof="0"/>
              <a:t> takk for meg!</a:t>
            </a:r>
          </a:p>
        </p:txBody>
      </p:sp>
      <p:sp>
        <p:nvSpPr>
          <p:cNvPr id="12" name="Undertittel 2">
            <a:extLst>
              <a:ext uri="{FF2B5EF4-FFF2-40B4-BE49-F238E27FC236}">
                <a16:creationId xmlns:a16="http://schemas.microsoft.com/office/drawing/2014/main" id="{250C8E91-B07B-BE4C-BF87-F9F72D11F17E}"/>
              </a:ext>
            </a:extLst>
          </p:cNvPr>
          <p:cNvSpPr>
            <a:spLocks noGrp="1"/>
          </p:cNvSpPr>
          <p:nvPr>
            <p:ph type="subTitle" idx="1"/>
          </p:nvPr>
        </p:nvSpPr>
        <p:spPr>
          <a:xfrm>
            <a:off x="623888" y="3602039"/>
            <a:ext cx="10944224" cy="1006440"/>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pic>
        <p:nvPicPr>
          <p:cNvPr id="9" name="Bilde 8">
            <a:extLst>
              <a:ext uri="{FF2B5EF4-FFF2-40B4-BE49-F238E27FC236}">
                <a16:creationId xmlns:a16="http://schemas.microsoft.com/office/drawing/2014/main" id="{C889A61C-0330-D64F-8237-B170F821F069}"/>
              </a:ext>
            </a:extLst>
          </p:cNvPr>
          <p:cNvPicPr>
            <a:picLocks noChangeAspect="1"/>
          </p:cNvPicPr>
          <p:nvPr userDrawn="1"/>
        </p:nvPicPr>
        <p:blipFill>
          <a:blip r:embed="rId2"/>
          <a:stretch>
            <a:fillRect/>
          </a:stretch>
        </p:blipFill>
        <p:spPr>
          <a:xfrm>
            <a:off x="623888" y="822123"/>
            <a:ext cx="4101276" cy="683545"/>
          </a:xfrm>
          <a:prstGeom prst="rect">
            <a:avLst/>
          </a:prstGeom>
        </p:spPr>
      </p:pic>
      <p:pic>
        <p:nvPicPr>
          <p:cNvPr id="10" name="Grafikk 9">
            <a:extLst>
              <a:ext uri="{FF2B5EF4-FFF2-40B4-BE49-F238E27FC236}">
                <a16:creationId xmlns:a16="http://schemas.microsoft.com/office/drawing/2014/main" id="{418C3EE5-02DB-A843-8685-A7E3CB168F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16380" y="7477757"/>
            <a:ext cx="468351" cy="468351"/>
          </a:xfrm>
          <a:prstGeom prst="rect">
            <a:avLst/>
          </a:prstGeom>
        </p:spPr>
      </p:pic>
      <p:sp>
        <p:nvSpPr>
          <p:cNvPr id="18" name="Plassholder for innhold 2">
            <a:extLst>
              <a:ext uri="{FF2B5EF4-FFF2-40B4-BE49-F238E27FC236}">
                <a16:creationId xmlns:a16="http://schemas.microsoft.com/office/drawing/2014/main" id="{4E8B2218-8DAE-4EF7-8B6B-E3A7F52D82D3}"/>
              </a:ext>
            </a:extLst>
          </p:cNvPr>
          <p:cNvSpPr>
            <a:spLocks noGrp="1"/>
          </p:cNvSpPr>
          <p:nvPr>
            <p:ph sz="quarter" idx="13" hasCustomPrompt="1"/>
          </p:nvPr>
        </p:nvSpPr>
        <p:spPr>
          <a:xfrm>
            <a:off x="6364585" y="5835191"/>
            <a:ext cx="5203527" cy="266850"/>
          </a:xfrm>
        </p:spPr>
        <p:txBody>
          <a:bodyPr/>
          <a:lstStyle>
            <a:lvl1pPr marL="0" indent="0" algn="r">
              <a:buNone/>
              <a:defRPr sz="1600" b="1">
                <a:solidFill>
                  <a:schemeClr val="bg1"/>
                </a:solidFill>
              </a:defRPr>
            </a:lvl1pPr>
          </a:lstStyle>
          <a:p>
            <a:pPr lvl="0"/>
            <a:r>
              <a:rPr lang="nb-NO"/>
              <a:t>Sett inn enhetens nettside</a:t>
            </a:r>
          </a:p>
        </p:txBody>
      </p:sp>
    </p:spTree>
    <p:extLst>
      <p:ext uri="{BB962C8B-B14F-4D97-AF65-F5344CB8AC3E}">
        <p14:creationId xmlns:p14="http://schemas.microsoft.com/office/powerpoint/2010/main" val="158049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ste side lilla">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3A08CD34-AC08-6442-B83D-86E2FC5C0A0B}" type="datetime1">
              <a:rPr lang="nb-NO" smtClean="0"/>
              <a:t>20.10.2026</a:t>
            </a:fld>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sp>
        <p:nvSpPr>
          <p:cNvPr id="11" name="Tittel 1">
            <a:extLst>
              <a:ext uri="{FF2B5EF4-FFF2-40B4-BE49-F238E27FC236}">
                <a16:creationId xmlns:a16="http://schemas.microsoft.com/office/drawing/2014/main" id="{202FA7AE-394A-514F-9E12-94A1FAA70C61}"/>
              </a:ext>
            </a:extLst>
          </p:cNvPr>
          <p:cNvSpPr>
            <a:spLocks noGrp="1"/>
          </p:cNvSpPr>
          <p:nvPr>
            <p:ph type="ctrTitle" hasCustomPrompt="1"/>
          </p:nvPr>
        </p:nvSpPr>
        <p:spPr>
          <a:xfrm>
            <a:off x="623888" y="2406191"/>
            <a:ext cx="10944224" cy="1022809"/>
          </a:xfrm>
        </p:spPr>
        <p:txBody>
          <a:bodyPr anchor="b">
            <a:noAutofit/>
          </a:bodyPr>
          <a:lstStyle>
            <a:lvl1pPr algn="l">
              <a:defRPr sz="2800">
                <a:solidFill>
                  <a:schemeClr val="bg1"/>
                </a:solidFill>
              </a:defRPr>
            </a:lvl1pPr>
          </a:lstStyle>
          <a:p>
            <a:r>
              <a:rPr lang="nb-NO" noProof="0"/>
              <a:t>Takk for meg!</a:t>
            </a:r>
          </a:p>
        </p:txBody>
      </p:sp>
      <p:pic>
        <p:nvPicPr>
          <p:cNvPr id="9" name="Bilde 8">
            <a:extLst>
              <a:ext uri="{FF2B5EF4-FFF2-40B4-BE49-F238E27FC236}">
                <a16:creationId xmlns:a16="http://schemas.microsoft.com/office/drawing/2014/main" id="{C889A61C-0330-D64F-8237-B170F821F069}"/>
              </a:ext>
            </a:extLst>
          </p:cNvPr>
          <p:cNvPicPr>
            <a:picLocks noChangeAspect="1"/>
          </p:cNvPicPr>
          <p:nvPr userDrawn="1"/>
        </p:nvPicPr>
        <p:blipFill>
          <a:blip r:embed="rId2"/>
          <a:stretch>
            <a:fillRect/>
          </a:stretch>
        </p:blipFill>
        <p:spPr>
          <a:xfrm>
            <a:off x="623888" y="822123"/>
            <a:ext cx="4101276" cy="683545"/>
          </a:xfrm>
          <a:prstGeom prst="rect">
            <a:avLst/>
          </a:prstGeom>
        </p:spPr>
      </p:pic>
      <p:sp>
        <p:nvSpPr>
          <p:cNvPr id="20" name="Undertittel 2">
            <a:extLst>
              <a:ext uri="{FF2B5EF4-FFF2-40B4-BE49-F238E27FC236}">
                <a16:creationId xmlns:a16="http://schemas.microsoft.com/office/drawing/2014/main" id="{6E5DA0CA-E9CB-3349-B5A0-C88F270134E4}"/>
              </a:ext>
            </a:extLst>
          </p:cNvPr>
          <p:cNvSpPr>
            <a:spLocks noGrp="1"/>
          </p:cNvSpPr>
          <p:nvPr>
            <p:ph type="subTitle" idx="1"/>
          </p:nvPr>
        </p:nvSpPr>
        <p:spPr>
          <a:xfrm>
            <a:off x="623888" y="3602039"/>
            <a:ext cx="10944224" cy="1006440"/>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16" name="Plassholder for innhold 2">
            <a:extLst>
              <a:ext uri="{FF2B5EF4-FFF2-40B4-BE49-F238E27FC236}">
                <a16:creationId xmlns:a16="http://schemas.microsoft.com/office/drawing/2014/main" id="{3ACCE1F9-3AE7-4367-962F-FE1F8699D018}"/>
              </a:ext>
            </a:extLst>
          </p:cNvPr>
          <p:cNvSpPr>
            <a:spLocks noGrp="1"/>
          </p:cNvSpPr>
          <p:nvPr>
            <p:ph sz="quarter" idx="13" hasCustomPrompt="1"/>
          </p:nvPr>
        </p:nvSpPr>
        <p:spPr>
          <a:xfrm>
            <a:off x="6364585" y="5835191"/>
            <a:ext cx="5203527" cy="266850"/>
          </a:xfrm>
        </p:spPr>
        <p:txBody>
          <a:bodyPr/>
          <a:lstStyle>
            <a:lvl1pPr marL="0" indent="0" algn="r">
              <a:buNone/>
              <a:defRPr sz="1600" b="1">
                <a:solidFill>
                  <a:schemeClr val="bg1"/>
                </a:solidFill>
              </a:defRPr>
            </a:lvl1pPr>
          </a:lstStyle>
          <a:p>
            <a:pPr lvl="0"/>
            <a:r>
              <a:rPr lang="nb-NO"/>
              <a:t>Sett inn enhetens nettside</a:t>
            </a:r>
          </a:p>
        </p:txBody>
      </p:sp>
    </p:spTree>
    <p:extLst>
      <p:ext uri="{BB962C8B-B14F-4D97-AF65-F5344CB8AC3E}">
        <p14:creationId xmlns:p14="http://schemas.microsoft.com/office/powerpoint/2010/main" val="378488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ste side gul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957E9185-59FC-564F-B555-5503B0667FCA}" type="datetime1">
              <a:rPr lang="nb-NO" smtClean="0"/>
              <a:t>20.10.2026</a:t>
            </a:fld>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sp>
        <p:nvSpPr>
          <p:cNvPr id="11" name="Tittel 1">
            <a:extLst>
              <a:ext uri="{FF2B5EF4-FFF2-40B4-BE49-F238E27FC236}">
                <a16:creationId xmlns:a16="http://schemas.microsoft.com/office/drawing/2014/main" id="{202FA7AE-394A-514F-9E12-94A1FAA70C61}"/>
              </a:ext>
            </a:extLst>
          </p:cNvPr>
          <p:cNvSpPr>
            <a:spLocks noGrp="1"/>
          </p:cNvSpPr>
          <p:nvPr>
            <p:ph type="ctrTitle" hasCustomPrompt="1"/>
          </p:nvPr>
        </p:nvSpPr>
        <p:spPr>
          <a:xfrm>
            <a:off x="623888" y="2406191"/>
            <a:ext cx="10944224" cy="1022809"/>
          </a:xfrm>
        </p:spPr>
        <p:txBody>
          <a:bodyPr anchor="b">
            <a:noAutofit/>
          </a:bodyPr>
          <a:lstStyle>
            <a:lvl1pPr algn="l">
              <a:defRPr sz="2800">
                <a:solidFill>
                  <a:schemeClr val="bg1"/>
                </a:solidFill>
              </a:defRPr>
            </a:lvl1pPr>
          </a:lstStyle>
          <a:p>
            <a:r>
              <a:rPr lang="nb-NO" noProof="0"/>
              <a:t>Takk for meg!</a:t>
            </a:r>
          </a:p>
        </p:txBody>
      </p:sp>
      <p:pic>
        <p:nvPicPr>
          <p:cNvPr id="9" name="Bilde 8">
            <a:extLst>
              <a:ext uri="{FF2B5EF4-FFF2-40B4-BE49-F238E27FC236}">
                <a16:creationId xmlns:a16="http://schemas.microsoft.com/office/drawing/2014/main" id="{C889A61C-0330-D64F-8237-B170F821F069}"/>
              </a:ext>
            </a:extLst>
          </p:cNvPr>
          <p:cNvPicPr>
            <a:picLocks noChangeAspect="1"/>
          </p:cNvPicPr>
          <p:nvPr userDrawn="1"/>
        </p:nvPicPr>
        <p:blipFill>
          <a:blip r:embed="rId2"/>
          <a:stretch>
            <a:fillRect/>
          </a:stretch>
        </p:blipFill>
        <p:spPr>
          <a:xfrm>
            <a:off x="623888" y="822123"/>
            <a:ext cx="4101276" cy="683545"/>
          </a:xfrm>
          <a:prstGeom prst="rect">
            <a:avLst/>
          </a:prstGeom>
        </p:spPr>
      </p:pic>
      <p:sp>
        <p:nvSpPr>
          <p:cNvPr id="10" name="Undertittel 2">
            <a:extLst>
              <a:ext uri="{FF2B5EF4-FFF2-40B4-BE49-F238E27FC236}">
                <a16:creationId xmlns:a16="http://schemas.microsoft.com/office/drawing/2014/main" id="{19BDFB95-9F63-C844-A22A-2F308C5C6C97}"/>
              </a:ext>
            </a:extLst>
          </p:cNvPr>
          <p:cNvSpPr>
            <a:spLocks noGrp="1"/>
          </p:cNvSpPr>
          <p:nvPr>
            <p:ph type="subTitle" idx="1"/>
          </p:nvPr>
        </p:nvSpPr>
        <p:spPr>
          <a:xfrm>
            <a:off x="623888" y="3602039"/>
            <a:ext cx="10944224" cy="1006440"/>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3" name="Plassholder for innhold 2">
            <a:extLst>
              <a:ext uri="{FF2B5EF4-FFF2-40B4-BE49-F238E27FC236}">
                <a16:creationId xmlns:a16="http://schemas.microsoft.com/office/drawing/2014/main" id="{51388652-918C-4D93-82AF-2C10A299F3C1}"/>
              </a:ext>
            </a:extLst>
          </p:cNvPr>
          <p:cNvSpPr>
            <a:spLocks noGrp="1"/>
          </p:cNvSpPr>
          <p:nvPr>
            <p:ph sz="quarter" idx="13" hasCustomPrompt="1"/>
          </p:nvPr>
        </p:nvSpPr>
        <p:spPr>
          <a:xfrm>
            <a:off x="6364585" y="5835191"/>
            <a:ext cx="5203527" cy="266850"/>
          </a:xfrm>
        </p:spPr>
        <p:txBody>
          <a:bodyPr/>
          <a:lstStyle>
            <a:lvl1pPr marL="0" indent="0" algn="r">
              <a:buNone/>
              <a:defRPr sz="1600" b="1">
                <a:solidFill>
                  <a:schemeClr val="bg1"/>
                </a:solidFill>
              </a:defRPr>
            </a:lvl1pPr>
          </a:lstStyle>
          <a:p>
            <a:pPr lvl="0"/>
            <a:r>
              <a:rPr lang="nb-NO"/>
              <a:t>Sett inn enhetens nettside</a:t>
            </a:r>
          </a:p>
        </p:txBody>
      </p:sp>
    </p:spTree>
    <p:extLst>
      <p:ext uri="{BB962C8B-B14F-4D97-AF65-F5344CB8AC3E}">
        <p14:creationId xmlns:p14="http://schemas.microsoft.com/office/powerpoint/2010/main" val="412085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ste side 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88DDD09-1A4B-B44C-B8FC-600683AEB2D7}"/>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bg1"/>
              </a:solidFill>
            </a:endParaRPr>
          </a:p>
        </p:txBody>
      </p:sp>
      <p:sp>
        <p:nvSpPr>
          <p:cNvPr id="4" name="Plassholder for dato 3">
            <a:extLst>
              <a:ext uri="{FF2B5EF4-FFF2-40B4-BE49-F238E27FC236}">
                <a16:creationId xmlns:a16="http://schemas.microsoft.com/office/drawing/2014/main" id="{753E37AF-FDF2-574D-8BED-7844B01C7E2E}"/>
              </a:ext>
            </a:extLst>
          </p:cNvPr>
          <p:cNvSpPr>
            <a:spLocks noGrp="1"/>
          </p:cNvSpPr>
          <p:nvPr>
            <p:ph type="dt" sz="half" idx="10"/>
          </p:nvPr>
        </p:nvSpPr>
        <p:spPr/>
        <p:txBody>
          <a:bodyPr/>
          <a:lstStyle>
            <a:lvl1pPr>
              <a:defRPr sz="900">
                <a:solidFill>
                  <a:schemeClr val="bg1"/>
                </a:solidFill>
              </a:defRPr>
            </a:lvl1pPr>
          </a:lstStyle>
          <a:p>
            <a:fld id="{ECD2DCB2-8DC2-5E44-897B-F28A10D61BB6}" type="datetime1">
              <a:rPr lang="nb-NO" smtClean="0"/>
              <a:t>20.10.2026</a:t>
            </a:fld>
            <a:endParaRPr lang="nb-NO"/>
          </a:p>
        </p:txBody>
      </p:sp>
      <p:sp>
        <p:nvSpPr>
          <p:cNvPr id="6" name="Plassholder for lysbildenummer 5">
            <a:extLst>
              <a:ext uri="{FF2B5EF4-FFF2-40B4-BE49-F238E27FC236}">
                <a16:creationId xmlns:a16="http://schemas.microsoft.com/office/drawing/2014/main" id="{260B3B69-4437-C64D-8F04-923239067790}"/>
              </a:ext>
            </a:extLst>
          </p:cNvPr>
          <p:cNvSpPr>
            <a:spLocks noGrp="1"/>
          </p:cNvSpPr>
          <p:nvPr>
            <p:ph type="sldNum" sz="quarter" idx="12"/>
          </p:nvPr>
        </p:nvSpPr>
        <p:spPr/>
        <p:txBody>
          <a:bodyPr/>
          <a:lstStyle>
            <a:lvl1pPr>
              <a:defRPr sz="900">
                <a:solidFill>
                  <a:schemeClr val="bg1"/>
                </a:solidFill>
              </a:defRPr>
            </a:lvl1pPr>
          </a:lstStyle>
          <a:p>
            <a:fld id="{46765B28-40BF-0A46-BB8F-30D004035CD9}" type="slidenum">
              <a:rPr lang="nb-NO" smtClean="0"/>
              <a:pPr/>
              <a:t>‹#›</a:t>
            </a:fld>
            <a:endParaRPr lang="nb-NO"/>
          </a:p>
        </p:txBody>
      </p:sp>
      <p:sp>
        <p:nvSpPr>
          <p:cNvPr id="11" name="Tittel 1">
            <a:extLst>
              <a:ext uri="{FF2B5EF4-FFF2-40B4-BE49-F238E27FC236}">
                <a16:creationId xmlns:a16="http://schemas.microsoft.com/office/drawing/2014/main" id="{202FA7AE-394A-514F-9E12-94A1FAA70C61}"/>
              </a:ext>
            </a:extLst>
          </p:cNvPr>
          <p:cNvSpPr>
            <a:spLocks noGrp="1"/>
          </p:cNvSpPr>
          <p:nvPr>
            <p:ph type="ctrTitle" hasCustomPrompt="1"/>
          </p:nvPr>
        </p:nvSpPr>
        <p:spPr>
          <a:xfrm>
            <a:off x="623888" y="2406191"/>
            <a:ext cx="10944224" cy="1022809"/>
          </a:xfrm>
        </p:spPr>
        <p:txBody>
          <a:bodyPr anchor="b">
            <a:noAutofit/>
          </a:bodyPr>
          <a:lstStyle>
            <a:lvl1pPr algn="l">
              <a:defRPr sz="2800">
                <a:solidFill>
                  <a:schemeClr val="bg1"/>
                </a:solidFill>
              </a:defRPr>
            </a:lvl1pPr>
          </a:lstStyle>
          <a:p>
            <a:r>
              <a:rPr lang="nb-NO" noProof="0"/>
              <a:t>Takk for meg!</a:t>
            </a:r>
          </a:p>
        </p:txBody>
      </p:sp>
      <p:pic>
        <p:nvPicPr>
          <p:cNvPr id="9" name="Bilde 8">
            <a:extLst>
              <a:ext uri="{FF2B5EF4-FFF2-40B4-BE49-F238E27FC236}">
                <a16:creationId xmlns:a16="http://schemas.microsoft.com/office/drawing/2014/main" id="{C889A61C-0330-D64F-8237-B170F821F069}"/>
              </a:ext>
            </a:extLst>
          </p:cNvPr>
          <p:cNvPicPr>
            <a:picLocks noChangeAspect="1"/>
          </p:cNvPicPr>
          <p:nvPr userDrawn="1"/>
        </p:nvPicPr>
        <p:blipFill>
          <a:blip r:embed="rId2"/>
          <a:stretch>
            <a:fillRect/>
          </a:stretch>
        </p:blipFill>
        <p:spPr>
          <a:xfrm>
            <a:off x="623888" y="822123"/>
            <a:ext cx="4101276" cy="683545"/>
          </a:xfrm>
          <a:prstGeom prst="rect">
            <a:avLst/>
          </a:prstGeom>
        </p:spPr>
      </p:pic>
      <p:sp>
        <p:nvSpPr>
          <p:cNvPr id="10" name="Undertittel 2">
            <a:extLst>
              <a:ext uri="{FF2B5EF4-FFF2-40B4-BE49-F238E27FC236}">
                <a16:creationId xmlns:a16="http://schemas.microsoft.com/office/drawing/2014/main" id="{43FECCB4-4595-4249-AC4B-CFB26F9EB1D6}"/>
              </a:ext>
            </a:extLst>
          </p:cNvPr>
          <p:cNvSpPr>
            <a:spLocks noGrp="1"/>
          </p:cNvSpPr>
          <p:nvPr>
            <p:ph type="subTitle" idx="1"/>
          </p:nvPr>
        </p:nvSpPr>
        <p:spPr>
          <a:xfrm>
            <a:off x="623888" y="3602039"/>
            <a:ext cx="10944224" cy="1006440"/>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21" name="Plassholder for innhold 2">
            <a:extLst>
              <a:ext uri="{FF2B5EF4-FFF2-40B4-BE49-F238E27FC236}">
                <a16:creationId xmlns:a16="http://schemas.microsoft.com/office/drawing/2014/main" id="{15FB502D-6EDF-47F0-B2F7-46DF6AA2C448}"/>
              </a:ext>
            </a:extLst>
          </p:cNvPr>
          <p:cNvSpPr>
            <a:spLocks noGrp="1"/>
          </p:cNvSpPr>
          <p:nvPr>
            <p:ph sz="quarter" idx="13" hasCustomPrompt="1"/>
          </p:nvPr>
        </p:nvSpPr>
        <p:spPr>
          <a:xfrm>
            <a:off x="6364585" y="5835191"/>
            <a:ext cx="5203527" cy="266850"/>
          </a:xfrm>
        </p:spPr>
        <p:txBody>
          <a:bodyPr/>
          <a:lstStyle>
            <a:lvl1pPr marL="0" indent="0" algn="r">
              <a:buNone/>
              <a:defRPr sz="1600" b="1">
                <a:solidFill>
                  <a:schemeClr val="bg1"/>
                </a:solidFill>
              </a:defRPr>
            </a:lvl1pPr>
          </a:lstStyle>
          <a:p>
            <a:pPr lvl="0"/>
            <a:r>
              <a:rPr lang="nb-NO"/>
              <a:t>Sett inn enhetens nettside</a:t>
            </a:r>
          </a:p>
        </p:txBody>
      </p:sp>
    </p:spTree>
    <p:extLst>
      <p:ext uri="{BB962C8B-B14F-4D97-AF65-F5344CB8AC3E}">
        <p14:creationId xmlns:p14="http://schemas.microsoft.com/office/powerpoint/2010/main" val="145128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AF269B3-BEF0-E04A-9125-2E284FBAEC0D}"/>
              </a:ext>
            </a:extLst>
          </p:cNvPr>
          <p:cNvSpPr>
            <a:spLocks noGrp="1"/>
          </p:cNvSpPr>
          <p:nvPr>
            <p:ph type="title"/>
          </p:nvPr>
        </p:nvSpPr>
        <p:spPr>
          <a:xfrm>
            <a:off x="623887" y="225425"/>
            <a:ext cx="10944226" cy="863600"/>
          </a:xfrm>
          <a:prstGeom prst="rect">
            <a:avLst/>
          </a:prstGeom>
        </p:spPr>
        <p:txBody>
          <a:bodyPr vert="horz" lIns="0" tIns="0" rIns="0" bIns="0" rtlCol="0" anchor="ctr">
            <a:noAutofit/>
          </a:bodyPr>
          <a:lstStyle/>
          <a:p>
            <a:r>
              <a:rPr lang="nb-NO"/>
              <a:t>Klikk for å redigere tittelstil</a:t>
            </a:r>
          </a:p>
        </p:txBody>
      </p:sp>
      <p:sp>
        <p:nvSpPr>
          <p:cNvPr id="3" name="Plassholder for tekst 2">
            <a:extLst>
              <a:ext uri="{FF2B5EF4-FFF2-40B4-BE49-F238E27FC236}">
                <a16:creationId xmlns:a16="http://schemas.microsoft.com/office/drawing/2014/main" id="{1F69DAFA-A756-634F-8F62-44B8D41CDA0D}"/>
              </a:ext>
            </a:extLst>
          </p:cNvPr>
          <p:cNvSpPr>
            <a:spLocks noGrp="1"/>
          </p:cNvSpPr>
          <p:nvPr>
            <p:ph type="body" idx="1"/>
          </p:nvPr>
        </p:nvSpPr>
        <p:spPr>
          <a:xfrm>
            <a:off x="623887" y="1385888"/>
            <a:ext cx="10944226" cy="4672713"/>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C4F3F7C-A4AA-AF42-8F10-BE862A9EC933}"/>
              </a:ext>
            </a:extLst>
          </p:cNvPr>
          <p:cNvSpPr>
            <a:spLocks noGrp="1"/>
          </p:cNvSpPr>
          <p:nvPr>
            <p:ph type="dt" sz="half" idx="2"/>
          </p:nvPr>
        </p:nvSpPr>
        <p:spPr>
          <a:xfrm>
            <a:off x="10484745" y="6437935"/>
            <a:ext cx="1083367" cy="212492"/>
          </a:xfrm>
          <a:prstGeom prst="rect">
            <a:avLst/>
          </a:prstGeom>
        </p:spPr>
        <p:txBody>
          <a:bodyPr vert="horz" lIns="0" tIns="0" rIns="0" bIns="0" rtlCol="0" anchor="ctr">
            <a:noAutofit/>
          </a:bodyPr>
          <a:lstStyle>
            <a:lvl1pPr algn="r">
              <a:defRPr sz="900">
                <a:solidFill>
                  <a:schemeClr val="accent1">
                    <a:lumMod val="75000"/>
                  </a:schemeClr>
                </a:solidFill>
              </a:defRPr>
            </a:lvl1pPr>
          </a:lstStyle>
          <a:p>
            <a:fld id="{2655427F-18F2-AA41-8FD1-542CB7F8D202}" type="datetime1">
              <a:rPr lang="nb-NO" smtClean="0"/>
              <a:t>20.10.2026</a:t>
            </a:fld>
            <a:endParaRPr lang="nb-NO"/>
          </a:p>
        </p:txBody>
      </p:sp>
      <p:sp>
        <p:nvSpPr>
          <p:cNvPr id="5" name="Plassholder for bunntekst 4">
            <a:extLst>
              <a:ext uri="{FF2B5EF4-FFF2-40B4-BE49-F238E27FC236}">
                <a16:creationId xmlns:a16="http://schemas.microsoft.com/office/drawing/2014/main" id="{51138DA2-808A-6243-B616-8D29162A6CD2}"/>
              </a:ext>
            </a:extLst>
          </p:cNvPr>
          <p:cNvSpPr>
            <a:spLocks noGrp="1"/>
          </p:cNvSpPr>
          <p:nvPr>
            <p:ph type="ftr" sz="quarter" idx="3"/>
          </p:nvPr>
        </p:nvSpPr>
        <p:spPr>
          <a:xfrm>
            <a:off x="3078955" y="6437935"/>
            <a:ext cx="7321643" cy="212492"/>
          </a:xfrm>
          <a:prstGeom prst="rect">
            <a:avLst/>
          </a:prstGeom>
        </p:spPr>
        <p:txBody>
          <a:bodyPr vert="horz" lIns="0" tIns="0" rIns="0" bIns="0" rtlCol="0" anchor="ctr">
            <a:noAutofit/>
          </a:bodyPr>
          <a:lstStyle>
            <a:lvl1pPr algn="ctr">
              <a:defRPr sz="900">
                <a:solidFill>
                  <a:schemeClr val="accent1">
                    <a:lumMod val="75000"/>
                  </a:schemeClr>
                </a:solidFill>
              </a:defRPr>
            </a:lvl1pPr>
          </a:lstStyle>
          <a:p>
            <a:endParaRPr lang="nb-NO"/>
          </a:p>
        </p:txBody>
      </p:sp>
      <p:sp>
        <p:nvSpPr>
          <p:cNvPr id="6" name="Plassholder for lysbildenummer 5">
            <a:extLst>
              <a:ext uri="{FF2B5EF4-FFF2-40B4-BE49-F238E27FC236}">
                <a16:creationId xmlns:a16="http://schemas.microsoft.com/office/drawing/2014/main" id="{8F9FE079-08DB-8B42-A4AD-A254231BF7AA}"/>
              </a:ext>
            </a:extLst>
          </p:cNvPr>
          <p:cNvSpPr>
            <a:spLocks noGrp="1"/>
          </p:cNvSpPr>
          <p:nvPr>
            <p:ph type="sldNum" sz="quarter" idx="4"/>
          </p:nvPr>
        </p:nvSpPr>
        <p:spPr>
          <a:xfrm>
            <a:off x="11708957" y="6437935"/>
            <a:ext cx="347663" cy="212492"/>
          </a:xfrm>
          <a:prstGeom prst="rect">
            <a:avLst/>
          </a:prstGeom>
        </p:spPr>
        <p:txBody>
          <a:bodyPr vert="horz" lIns="0" tIns="0" rIns="0" bIns="0" rtlCol="0" anchor="ctr">
            <a:noAutofit/>
          </a:bodyPr>
          <a:lstStyle>
            <a:lvl1pPr algn="l">
              <a:defRPr sz="900">
                <a:solidFill>
                  <a:schemeClr val="accent1">
                    <a:lumMod val="75000"/>
                  </a:schemeClr>
                </a:solidFill>
              </a:defRPr>
            </a:lvl1pPr>
          </a:lstStyle>
          <a:p>
            <a:fld id="{46765B28-40BF-0A46-BB8F-30D004035CD9}" type="slidenum">
              <a:rPr lang="nb-NO" smtClean="0"/>
              <a:pPr/>
              <a:t>‹#›</a:t>
            </a:fld>
            <a:endParaRPr lang="nb-NO"/>
          </a:p>
        </p:txBody>
      </p:sp>
      <p:pic>
        <p:nvPicPr>
          <p:cNvPr id="15" name="Bilde 14">
            <a:extLst>
              <a:ext uri="{FF2B5EF4-FFF2-40B4-BE49-F238E27FC236}">
                <a16:creationId xmlns:a16="http://schemas.microsoft.com/office/drawing/2014/main" id="{609C2D23-5413-0C4E-90E8-570584B1AF6C}"/>
              </a:ext>
            </a:extLst>
          </p:cNvPr>
          <p:cNvPicPr>
            <a:picLocks noChangeAspect="1"/>
          </p:cNvPicPr>
          <p:nvPr userDrawn="1"/>
        </p:nvPicPr>
        <p:blipFill>
          <a:blip r:embed="rId36"/>
          <a:stretch>
            <a:fillRect/>
          </a:stretch>
        </p:blipFill>
        <p:spPr>
          <a:xfrm>
            <a:off x="623888" y="6355464"/>
            <a:ext cx="1976438" cy="329406"/>
          </a:xfrm>
          <a:prstGeom prst="rect">
            <a:avLst/>
          </a:prstGeom>
        </p:spPr>
      </p:pic>
    </p:spTree>
    <p:extLst>
      <p:ext uri="{BB962C8B-B14F-4D97-AF65-F5344CB8AC3E}">
        <p14:creationId xmlns:p14="http://schemas.microsoft.com/office/powerpoint/2010/main" val="320200289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0" r:id="rId5"/>
    <p:sldLayoutId id="2147483651" r:id="rId6"/>
    <p:sldLayoutId id="2147483666" r:id="rId7"/>
    <p:sldLayoutId id="2147483667" r:id="rId8"/>
    <p:sldLayoutId id="2147483665" r:id="rId9"/>
    <p:sldLayoutId id="2147483650" r:id="rId10"/>
    <p:sldLayoutId id="2147483673" r:id="rId11"/>
    <p:sldLayoutId id="2147483674" r:id="rId12"/>
    <p:sldLayoutId id="2147483652" r:id="rId13"/>
    <p:sldLayoutId id="2147483653" r:id="rId14"/>
    <p:sldLayoutId id="2147483657" r:id="rId15"/>
    <p:sldLayoutId id="2147483656" r:id="rId16"/>
    <p:sldLayoutId id="2147483676" r:id="rId17"/>
    <p:sldLayoutId id="2147483677" r:id="rId18"/>
    <p:sldLayoutId id="2147483678" r:id="rId19"/>
    <p:sldLayoutId id="2147483679" r:id="rId20"/>
    <p:sldLayoutId id="2147483680" r:id="rId21"/>
    <p:sldLayoutId id="2147483654" r:id="rId22"/>
    <p:sldLayoutId id="2147483668" r:id="rId23"/>
    <p:sldLayoutId id="2147483671" r:id="rId24"/>
    <p:sldLayoutId id="2147483670" r:id="rId25"/>
    <p:sldLayoutId id="2147483669" r:id="rId26"/>
    <p:sldLayoutId id="2147483672" r:id="rId27"/>
    <p:sldLayoutId id="2147483655" r:id="rId28"/>
    <p:sldLayoutId id="2147483681" r:id="rId29"/>
    <p:sldLayoutId id="2147483682" r:id="rId30"/>
    <p:sldLayoutId id="2147483683" r:id="rId31"/>
    <p:sldLayoutId id="2147483684" r:id="rId32"/>
    <p:sldLayoutId id="2147483685" r:id="rId33"/>
    <p:sldLayoutId id="2147483686"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3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3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3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3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3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29" userDrawn="1">
          <p15:clr>
            <a:srgbClr val="F26B43"/>
          </p15:clr>
        </p15:guide>
        <p15:guide id="2" pos="3840" userDrawn="1">
          <p15:clr>
            <a:srgbClr val="F26B43"/>
          </p15:clr>
        </p15:guide>
        <p15:guide id="3" pos="393" userDrawn="1">
          <p15:clr>
            <a:srgbClr val="F26B43"/>
          </p15:clr>
        </p15:guide>
        <p15:guide id="4" pos="7287" userDrawn="1">
          <p15:clr>
            <a:srgbClr val="F26B43"/>
          </p15:clr>
        </p15:guide>
        <p15:guide id="5" orient="horz" pos="3816" userDrawn="1">
          <p15:clr>
            <a:srgbClr val="F26B43"/>
          </p15:clr>
        </p15:guide>
        <p15:guide id="6" orient="horz" pos="4150" userDrawn="1">
          <p15:clr>
            <a:srgbClr val="F26B43"/>
          </p15:clr>
        </p15:guide>
        <p15:guide id="7" orient="horz" pos="873" userDrawn="1">
          <p15:clr>
            <a:srgbClr val="F26B43"/>
          </p15:clr>
        </p15:guide>
        <p15:guide id="8" orient="horz" pos="142" userDrawn="1">
          <p15:clr>
            <a:srgbClr val="F26B43"/>
          </p15:clr>
        </p15:guide>
        <p15:guide id="9" pos="3727" userDrawn="1">
          <p15:clr>
            <a:srgbClr val="F26B43"/>
          </p15:clr>
        </p15:guide>
        <p15:guide id="10" pos="3953" userDrawn="1">
          <p15:clr>
            <a:srgbClr val="F26B43"/>
          </p15:clr>
        </p15:guide>
        <p15:guide id="12" orient="horz" pos="689"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hyperlink" Target="Rutine%20for%20h&#229;ndtering%20av%20diskriminering%20og%20trakassering" TargetMode="Externa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hyperlink" Target="mailto:sp259@kirken.no"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EB0F9D77-AFA6-3341-9846-F5DBD0D60CB1}"/>
              </a:ext>
            </a:extLst>
          </p:cNvPr>
          <p:cNvSpPr>
            <a:spLocks noGrp="1"/>
          </p:cNvSpPr>
          <p:nvPr>
            <p:ph type="ctrTitle"/>
          </p:nvPr>
        </p:nvSpPr>
        <p:spPr/>
        <p:txBody>
          <a:bodyPr/>
          <a:lstStyle/>
          <a:p>
            <a:r>
              <a:rPr lang="nb-NO"/>
              <a:t>Hjelp til å samtale om rasisme</a:t>
            </a:r>
          </a:p>
        </p:txBody>
      </p:sp>
      <p:sp>
        <p:nvSpPr>
          <p:cNvPr id="6" name="Undertittel 5">
            <a:extLst>
              <a:ext uri="{FF2B5EF4-FFF2-40B4-BE49-F238E27FC236}">
                <a16:creationId xmlns:a16="http://schemas.microsoft.com/office/drawing/2014/main" id="{05667C8D-6B82-674C-9D19-3BEE5458A991}"/>
              </a:ext>
            </a:extLst>
          </p:cNvPr>
          <p:cNvSpPr>
            <a:spLocks noGrp="1"/>
          </p:cNvSpPr>
          <p:nvPr>
            <p:ph type="subTitle" idx="1"/>
          </p:nvPr>
        </p:nvSpPr>
        <p:spPr/>
        <p:txBody>
          <a:bodyPr/>
          <a:lstStyle/>
          <a:p>
            <a:r>
              <a:rPr lang="nb-NO"/>
              <a:t>LIM-fagdag 2026</a:t>
            </a:r>
          </a:p>
        </p:txBody>
      </p:sp>
      <p:sp>
        <p:nvSpPr>
          <p:cNvPr id="7" name="Plassholder for tekst 6">
            <a:extLst>
              <a:ext uri="{FF2B5EF4-FFF2-40B4-BE49-F238E27FC236}">
                <a16:creationId xmlns:a16="http://schemas.microsoft.com/office/drawing/2014/main" id="{9BF2166C-A2D5-E749-B312-4FF64708216F}"/>
              </a:ext>
            </a:extLst>
          </p:cNvPr>
          <p:cNvSpPr>
            <a:spLocks noGrp="1"/>
          </p:cNvSpPr>
          <p:nvPr>
            <p:ph type="body" sz="quarter" idx="13"/>
          </p:nvPr>
        </p:nvSpPr>
        <p:spPr/>
        <p:txBody>
          <a:bodyPr/>
          <a:lstStyle/>
          <a:p>
            <a:r>
              <a:rPr lang="nb-NO"/>
              <a:t>Kirkerådet</a:t>
            </a:r>
          </a:p>
        </p:txBody>
      </p:sp>
    </p:spTree>
    <p:extLst>
      <p:ext uri="{BB962C8B-B14F-4D97-AF65-F5344CB8AC3E}">
        <p14:creationId xmlns:p14="http://schemas.microsoft.com/office/powerpoint/2010/main" val="368483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C4CEE1-2E4F-8BDD-0C00-F3C13A79ADBE}"/>
              </a:ext>
            </a:extLst>
          </p:cNvPr>
          <p:cNvSpPr>
            <a:spLocks noGrp="1"/>
          </p:cNvSpPr>
          <p:nvPr>
            <p:ph type="title"/>
          </p:nvPr>
        </p:nvSpPr>
        <p:spPr/>
        <p:txBody>
          <a:bodyPr/>
          <a:lstStyle/>
          <a:p>
            <a:r>
              <a:rPr lang="nb-NO"/>
              <a:t>Innhold </a:t>
            </a:r>
          </a:p>
        </p:txBody>
      </p:sp>
      <p:sp>
        <p:nvSpPr>
          <p:cNvPr id="3" name="Plassholder for innhold 2">
            <a:extLst>
              <a:ext uri="{FF2B5EF4-FFF2-40B4-BE49-F238E27FC236}">
                <a16:creationId xmlns:a16="http://schemas.microsoft.com/office/drawing/2014/main" id="{62DB53C4-9B2F-4CBE-704B-D3D5264FB698}"/>
              </a:ext>
            </a:extLst>
          </p:cNvPr>
          <p:cNvSpPr>
            <a:spLocks noGrp="1"/>
          </p:cNvSpPr>
          <p:nvPr>
            <p:ph idx="1"/>
          </p:nvPr>
        </p:nvSpPr>
        <p:spPr/>
        <p:txBody>
          <a:bodyPr vert="horz" lIns="0" tIns="0" rIns="0" bIns="0" rtlCol="0" anchor="t">
            <a:noAutofit/>
          </a:bodyPr>
          <a:lstStyle/>
          <a:p>
            <a:r>
              <a:rPr lang="nb-NO" sz="2400"/>
              <a:t>Slik bruker dere opplegget</a:t>
            </a:r>
          </a:p>
          <a:p>
            <a:r>
              <a:rPr lang="nb-NO" sz="2400"/>
              <a:t>Før dere starter</a:t>
            </a:r>
          </a:p>
          <a:p>
            <a:r>
              <a:rPr lang="nb-NO" sz="2400"/>
              <a:t>Refleksjonsspørsmål</a:t>
            </a:r>
          </a:p>
          <a:p>
            <a:r>
              <a:rPr lang="nb-NO" sz="2400"/>
              <a:t>Begreper og aspekter ved rasisme </a:t>
            </a:r>
          </a:p>
          <a:p>
            <a:r>
              <a:rPr lang="nb-NO" sz="2400"/>
              <a:t>Når noen utsettes for rasisme</a:t>
            </a:r>
          </a:p>
          <a:p>
            <a:r>
              <a:rPr lang="nb-NO" sz="2400"/>
              <a:t>Informasjon</a:t>
            </a:r>
          </a:p>
          <a:p>
            <a:endParaRPr lang="nb-NO"/>
          </a:p>
        </p:txBody>
      </p:sp>
      <p:sp>
        <p:nvSpPr>
          <p:cNvPr id="4" name="Plassholder for dato 3">
            <a:extLst>
              <a:ext uri="{FF2B5EF4-FFF2-40B4-BE49-F238E27FC236}">
                <a16:creationId xmlns:a16="http://schemas.microsoft.com/office/drawing/2014/main" id="{8A3575DB-1F9E-6EEF-B4B1-BDB1A31BCBA0}"/>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87ED3E97-E566-6744-F2E3-CF33E41858DD}"/>
              </a:ext>
            </a:extLst>
          </p:cNvPr>
          <p:cNvSpPr>
            <a:spLocks noGrp="1"/>
          </p:cNvSpPr>
          <p:nvPr>
            <p:ph type="sldNum" sz="quarter" idx="12"/>
          </p:nvPr>
        </p:nvSpPr>
        <p:spPr/>
        <p:txBody>
          <a:bodyPr/>
          <a:lstStyle/>
          <a:p>
            <a:fld id="{46765B28-40BF-0A46-BB8F-30D004035CD9}" type="slidenum">
              <a:rPr lang="nb-NO" smtClean="0"/>
              <a:t>2</a:t>
            </a:fld>
            <a:endParaRPr lang="nb-NO"/>
          </a:p>
        </p:txBody>
      </p:sp>
    </p:spTree>
    <p:extLst>
      <p:ext uri="{BB962C8B-B14F-4D97-AF65-F5344CB8AC3E}">
        <p14:creationId xmlns:p14="http://schemas.microsoft.com/office/powerpoint/2010/main" val="273720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DE97CB-5E72-0269-0788-1691C39D5838}"/>
              </a:ext>
            </a:extLst>
          </p:cNvPr>
          <p:cNvSpPr>
            <a:spLocks noGrp="1"/>
          </p:cNvSpPr>
          <p:nvPr>
            <p:ph type="title"/>
          </p:nvPr>
        </p:nvSpPr>
        <p:spPr>
          <a:xfrm>
            <a:off x="623887" y="575999"/>
            <a:ext cx="10944226" cy="513025"/>
          </a:xfrm>
        </p:spPr>
        <p:txBody>
          <a:bodyPr/>
          <a:lstStyle/>
          <a:p>
            <a:r>
              <a:rPr lang="nb-NO"/>
              <a:t>Slik bruker dere opplegget</a:t>
            </a:r>
            <a:br>
              <a:rPr lang="nb-NO"/>
            </a:br>
            <a:endParaRPr lang="nb-NO"/>
          </a:p>
        </p:txBody>
      </p:sp>
      <p:sp>
        <p:nvSpPr>
          <p:cNvPr id="3" name="Plassholder for innhold 2">
            <a:extLst>
              <a:ext uri="{FF2B5EF4-FFF2-40B4-BE49-F238E27FC236}">
                <a16:creationId xmlns:a16="http://schemas.microsoft.com/office/drawing/2014/main" id="{F198A4CC-267C-2803-67B7-57142C521B21}"/>
              </a:ext>
            </a:extLst>
          </p:cNvPr>
          <p:cNvSpPr>
            <a:spLocks noGrp="1"/>
          </p:cNvSpPr>
          <p:nvPr>
            <p:ph idx="1"/>
          </p:nvPr>
        </p:nvSpPr>
        <p:spPr/>
        <p:txBody>
          <a:bodyPr vert="horz" lIns="0" tIns="0" rIns="0" bIns="0" rtlCol="0" anchor="t">
            <a:noAutofit/>
          </a:bodyPr>
          <a:lstStyle/>
          <a:p>
            <a:r>
              <a:rPr lang="nb-NO" sz="2400"/>
              <a:t>Bruk de tre refleksjonsspørsmålene på side 5 i presentasjonen. Dere trenger ikke finne fasitsvar, men utforsk spørsmålene sammen.</a:t>
            </a:r>
          </a:p>
          <a:p>
            <a:r>
              <a:rPr lang="nb-NO" sz="2400"/>
              <a:t>Begrepssidene er støtte dere kan bruke ved behov. Dere trenger ikke gå gjennom dem på forhånd.</a:t>
            </a:r>
          </a:p>
          <a:p>
            <a:r>
              <a:rPr lang="nb-NO" sz="2400"/>
              <a:t>Samtalelederen leser spørsmålene høyt, gir litt tid til å tenke og inviterer alle til å bidra. Det er lov å si pass.</a:t>
            </a:r>
          </a:p>
          <a:p>
            <a:r>
              <a:rPr lang="nb-NO" sz="2400"/>
              <a:t>Avslutt med å oppsummere: Hva tar vi med oss, og hva kan vi gjøre i vår egen arbeidshverdag?</a:t>
            </a:r>
          </a:p>
        </p:txBody>
      </p:sp>
      <p:sp>
        <p:nvSpPr>
          <p:cNvPr id="4" name="Plassholder for dato 3">
            <a:extLst>
              <a:ext uri="{FF2B5EF4-FFF2-40B4-BE49-F238E27FC236}">
                <a16:creationId xmlns:a16="http://schemas.microsoft.com/office/drawing/2014/main" id="{E8C9F216-A78E-B7BA-FCB5-C9F2CCCE8466}"/>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0AA2842A-BD1B-D19D-D91D-790EB6582EE3}"/>
              </a:ext>
            </a:extLst>
          </p:cNvPr>
          <p:cNvSpPr>
            <a:spLocks noGrp="1"/>
          </p:cNvSpPr>
          <p:nvPr>
            <p:ph type="sldNum" sz="quarter" idx="12"/>
          </p:nvPr>
        </p:nvSpPr>
        <p:spPr/>
        <p:txBody>
          <a:bodyPr/>
          <a:lstStyle/>
          <a:p>
            <a:fld id="{46765B28-40BF-0A46-BB8F-30D004035CD9}" type="slidenum">
              <a:rPr lang="nb-NO" smtClean="0"/>
              <a:t>3</a:t>
            </a:fld>
            <a:endParaRPr lang="nb-NO"/>
          </a:p>
        </p:txBody>
      </p:sp>
    </p:spTree>
    <p:extLst>
      <p:ext uri="{BB962C8B-B14F-4D97-AF65-F5344CB8AC3E}">
        <p14:creationId xmlns:p14="http://schemas.microsoft.com/office/powerpoint/2010/main" val="192448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C079B4-6C32-3533-F36F-34ED1E7D2E70}"/>
              </a:ext>
            </a:extLst>
          </p:cNvPr>
          <p:cNvSpPr>
            <a:spLocks noGrp="1"/>
          </p:cNvSpPr>
          <p:nvPr>
            <p:ph type="title"/>
          </p:nvPr>
        </p:nvSpPr>
        <p:spPr/>
        <p:txBody>
          <a:bodyPr/>
          <a:lstStyle/>
          <a:p>
            <a:r>
              <a:rPr lang="nb-NO"/>
              <a:t>Før dere starter</a:t>
            </a:r>
          </a:p>
        </p:txBody>
      </p:sp>
      <p:sp>
        <p:nvSpPr>
          <p:cNvPr id="3" name="Plassholder for innhold 2">
            <a:extLst>
              <a:ext uri="{FF2B5EF4-FFF2-40B4-BE49-F238E27FC236}">
                <a16:creationId xmlns:a16="http://schemas.microsoft.com/office/drawing/2014/main" id="{F47CE9E5-09C0-267F-8A3C-9439FB4CF596}"/>
              </a:ext>
            </a:extLst>
          </p:cNvPr>
          <p:cNvSpPr>
            <a:spLocks noGrp="1"/>
          </p:cNvSpPr>
          <p:nvPr>
            <p:ph idx="1"/>
          </p:nvPr>
        </p:nvSpPr>
        <p:spPr>
          <a:xfrm>
            <a:off x="623887" y="1089026"/>
            <a:ext cx="10944226" cy="4969576"/>
          </a:xfrm>
        </p:spPr>
        <p:txBody>
          <a:bodyPr vert="horz" lIns="0" tIns="0" rIns="0" bIns="0" rtlCol="0" anchor="t">
            <a:noAutofit/>
          </a:bodyPr>
          <a:lstStyle/>
          <a:p>
            <a:pPr marL="0" indent="0">
              <a:buNone/>
            </a:pPr>
            <a:r>
              <a:rPr lang="nb-NO" sz="2400"/>
              <a:t>Temaet berører mennesker ulikt. Ingen skal måtte dele personlige erfaringer eller representere en gruppe. Målet er å skape en trygg og respektfull samtale som kan bidra til læring, bevissthet og handling.</a:t>
            </a:r>
            <a:endParaRPr lang="nb-NO" sz="2400">
              <a:cs typeface="Arial"/>
            </a:endParaRPr>
          </a:p>
          <a:p>
            <a:pPr marL="0" indent="0">
              <a:buNone/>
            </a:pPr>
            <a:r>
              <a:rPr lang="nb-NO" sz="2400" b="1">
                <a:cs typeface="Arial"/>
              </a:rPr>
              <a:t>Tips til rammer for samtalen:</a:t>
            </a:r>
          </a:p>
          <a:p>
            <a:r>
              <a:rPr lang="nb-NO" sz="2400"/>
              <a:t>Gi alle mulighet til å dele sine refleksjoner.</a:t>
            </a:r>
            <a:endParaRPr lang="nb-NO" sz="2400">
              <a:cs typeface="Arial"/>
            </a:endParaRPr>
          </a:p>
          <a:p>
            <a:r>
              <a:rPr lang="nb-NO" sz="2400"/>
              <a:t>Det er lov å si pass.</a:t>
            </a:r>
            <a:endParaRPr lang="nb-NO" sz="2400">
              <a:cs typeface="Arial"/>
            </a:endParaRPr>
          </a:p>
          <a:p>
            <a:r>
              <a:rPr lang="nb-NO" sz="2400"/>
              <a:t>Lytt til den som snakker.</a:t>
            </a:r>
            <a:endParaRPr lang="nb-NO" sz="2400">
              <a:cs typeface="Arial"/>
            </a:endParaRPr>
          </a:p>
          <a:p>
            <a:r>
              <a:rPr lang="nb-NO" sz="2400"/>
              <a:t>Snakk i jeg-form.</a:t>
            </a:r>
            <a:endParaRPr lang="nb-NO" sz="2400">
              <a:cs typeface="Arial"/>
            </a:endParaRPr>
          </a:p>
          <a:p>
            <a:r>
              <a:rPr lang="nb-NO" sz="2400"/>
              <a:t>Fokuser på løsninger heller enn problemer.</a:t>
            </a:r>
            <a:endParaRPr lang="nb-NO" sz="2400">
              <a:cs typeface="Arial"/>
            </a:endParaRPr>
          </a:p>
          <a:p>
            <a:r>
              <a:rPr lang="nb-NO" sz="2400"/>
              <a:t>Still åpne spørsmål heller enn å kritisere.</a:t>
            </a:r>
            <a:endParaRPr lang="nb-NO" sz="2400">
              <a:cs typeface="Arial"/>
            </a:endParaRPr>
          </a:p>
          <a:p>
            <a:pPr marL="0" indent="0">
              <a:buNone/>
            </a:pPr>
            <a:endParaRPr lang="nb-NO"/>
          </a:p>
          <a:p>
            <a:pPr marL="0" indent="0">
              <a:buNone/>
            </a:pPr>
            <a:endParaRPr lang="nb-NO"/>
          </a:p>
          <a:p>
            <a:pPr marL="0" indent="0">
              <a:buNone/>
            </a:pPr>
            <a:endParaRPr lang="nb-NO"/>
          </a:p>
        </p:txBody>
      </p:sp>
      <p:sp>
        <p:nvSpPr>
          <p:cNvPr id="4" name="Plassholder for dato 3">
            <a:extLst>
              <a:ext uri="{FF2B5EF4-FFF2-40B4-BE49-F238E27FC236}">
                <a16:creationId xmlns:a16="http://schemas.microsoft.com/office/drawing/2014/main" id="{DA6A35AE-2ACB-4B7C-0365-67B796A0C411}"/>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DD8E76E6-F137-1E08-9EBF-9C90CEEDFC23}"/>
              </a:ext>
            </a:extLst>
          </p:cNvPr>
          <p:cNvSpPr>
            <a:spLocks noGrp="1"/>
          </p:cNvSpPr>
          <p:nvPr>
            <p:ph type="sldNum" sz="quarter" idx="12"/>
          </p:nvPr>
        </p:nvSpPr>
        <p:spPr/>
        <p:txBody>
          <a:bodyPr/>
          <a:lstStyle/>
          <a:p>
            <a:fld id="{46765B28-40BF-0A46-BB8F-30D004035CD9}" type="slidenum">
              <a:rPr lang="nb-NO" smtClean="0"/>
              <a:t>4</a:t>
            </a:fld>
            <a:endParaRPr lang="nb-NO"/>
          </a:p>
        </p:txBody>
      </p:sp>
    </p:spTree>
    <p:extLst>
      <p:ext uri="{BB962C8B-B14F-4D97-AF65-F5344CB8AC3E}">
        <p14:creationId xmlns:p14="http://schemas.microsoft.com/office/powerpoint/2010/main" val="393909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DB22F8-0131-6C43-ADB6-4AC62064500F}"/>
              </a:ext>
            </a:extLst>
          </p:cNvPr>
          <p:cNvSpPr>
            <a:spLocks noGrp="1"/>
          </p:cNvSpPr>
          <p:nvPr>
            <p:ph type="title"/>
          </p:nvPr>
        </p:nvSpPr>
        <p:spPr/>
        <p:txBody>
          <a:bodyPr/>
          <a:lstStyle/>
          <a:p>
            <a:r>
              <a:rPr lang="nb-NO"/>
              <a:t>Refleksjonsspørsmål</a:t>
            </a:r>
          </a:p>
        </p:txBody>
      </p:sp>
      <p:sp>
        <p:nvSpPr>
          <p:cNvPr id="3" name="Plassholder for innhold 2">
            <a:extLst>
              <a:ext uri="{FF2B5EF4-FFF2-40B4-BE49-F238E27FC236}">
                <a16:creationId xmlns:a16="http://schemas.microsoft.com/office/drawing/2014/main" id="{1C93BF28-409A-7043-9E1B-C275B1710DA8}"/>
              </a:ext>
            </a:extLst>
          </p:cNvPr>
          <p:cNvSpPr>
            <a:spLocks noGrp="1"/>
          </p:cNvSpPr>
          <p:nvPr>
            <p:ph idx="1"/>
          </p:nvPr>
        </p:nvSpPr>
        <p:spPr>
          <a:xfrm>
            <a:off x="623887" y="1713600"/>
            <a:ext cx="10944226" cy="3556799"/>
          </a:xfrm>
        </p:spPr>
        <p:txBody>
          <a:bodyPr vert="horz" lIns="0" tIns="0" rIns="0" bIns="0" rtlCol="0" anchor="t">
            <a:noAutofit/>
          </a:bodyPr>
          <a:lstStyle/>
          <a:p>
            <a:pPr lvl="0"/>
            <a:r>
              <a:rPr lang="nb-NO"/>
              <a:t>Hvordan kan hverdagsrasisme komme til uttrykk i vår arbeidshverdag?</a:t>
            </a:r>
          </a:p>
          <a:p>
            <a:pPr lvl="0"/>
            <a:r>
              <a:rPr lang="nb-NO"/>
              <a:t>Hvilke konsekvenser kan rasisme få for den enkelte og for fellesskapet?</a:t>
            </a:r>
          </a:p>
          <a:p>
            <a:pPr lvl="0"/>
            <a:r>
              <a:rPr lang="nb-NO"/>
              <a:t>Hva kan vi selv og arbeidsplassen vår gjøre for å forebygge og motarbeide rasisme?</a:t>
            </a:r>
          </a:p>
          <a:p>
            <a:pPr lvl="0"/>
            <a:endParaRPr lang="nb-NO"/>
          </a:p>
          <a:p>
            <a:pPr lvl="0"/>
            <a:endParaRPr lang="nb-NO"/>
          </a:p>
          <a:p>
            <a:pPr lvl="0"/>
            <a:endParaRPr lang="nb-NO"/>
          </a:p>
          <a:p>
            <a:pPr marL="0" lvl="0" indent="0">
              <a:buNone/>
            </a:pPr>
            <a:endParaRPr lang="nb-NO" sz="2400"/>
          </a:p>
          <a:p>
            <a:endParaRPr lang="nb-NO">
              <a:cs typeface="Arial"/>
            </a:endParaRPr>
          </a:p>
          <a:p>
            <a:pPr marL="0" indent="0">
              <a:buNone/>
            </a:pPr>
            <a:endParaRPr lang="nb-NO">
              <a:cs typeface="Arial"/>
            </a:endParaRPr>
          </a:p>
          <a:p>
            <a:endParaRPr lang="nb-NO">
              <a:cs typeface="Arial"/>
            </a:endParaRPr>
          </a:p>
        </p:txBody>
      </p:sp>
      <p:sp>
        <p:nvSpPr>
          <p:cNvPr id="4" name="Plassholder for dato 3">
            <a:extLst>
              <a:ext uri="{FF2B5EF4-FFF2-40B4-BE49-F238E27FC236}">
                <a16:creationId xmlns:a16="http://schemas.microsoft.com/office/drawing/2014/main" id="{129CBB86-2887-794C-A032-CA977200AF83}"/>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95B88E39-5DE1-B441-AB47-F0D467D8D379}"/>
              </a:ext>
            </a:extLst>
          </p:cNvPr>
          <p:cNvSpPr>
            <a:spLocks noGrp="1"/>
          </p:cNvSpPr>
          <p:nvPr>
            <p:ph type="sldNum" sz="quarter" idx="12"/>
          </p:nvPr>
        </p:nvSpPr>
        <p:spPr/>
        <p:txBody>
          <a:bodyPr/>
          <a:lstStyle/>
          <a:p>
            <a:fld id="{46765B28-40BF-0A46-BB8F-30D004035CD9}" type="slidenum">
              <a:rPr lang="nb-NO" smtClean="0"/>
              <a:t>5</a:t>
            </a:fld>
            <a:endParaRPr lang="nb-NO"/>
          </a:p>
        </p:txBody>
      </p:sp>
    </p:spTree>
    <p:extLst>
      <p:ext uri="{BB962C8B-B14F-4D97-AF65-F5344CB8AC3E}">
        <p14:creationId xmlns:p14="http://schemas.microsoft.com/office/powerpoint/2010/main" val="2960446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F1D81C-E0E2-2875-B59E-431CA36B8F12}"/>
              </a:ext>
            </a:extLst>
          </p:cNvPr>
          <p:cNvSpPr>
            <a:spLocks noGrp="1"/>
          </p:cNvSpPr>
          <p:nvPr>
            <p:ph type="title"/>
          </p:nvPr>
        </p:nvSpPr>
        <p:spPr/>
        <p:txBody>
          <a:bodyPr/>
          <a:lstStyle/>
          <a:p>
            <a:r>
              <a:rPr lang="nb-NO"/>
              <a:t>Hva er rasisme?</a:t>
            </a:r>
          </a:p>
        </p:txBody>
      </p:sp>
      <p:sp>
        <p:nvSpPr>
          <p:cNvPr id="3" name="Plassholder for innhold 2">
            <a:extLst>
              <a:ext uri="{FF2B5EF4-FFF2-40B4-BE49-F238E27FC236}">
                <a16:creationId xmlns:a16="http://schemas.microsoft.com/office/drawing/2014/main" id="{2ECF7987-9245-69C5-68D5-2CC8637F33C0}"/>
              </a:ext>
            </a:extLst>
          </p:cNvPr>
          <p:cNvSpPr>
            <a:spLocks noGrp="1"/>
          </p:cNvSpPr>
          <p:nvPr>
            <p:ph idx="1"/>
          </p:nvPr>
        </p:nvSpPr>
        <p:spPr>
          <a:xfrm>
            <a:off x="623886" y="1162880"/>
            <a:ext cx="10944226" cy="2266120"/>
          </a:xfrm>
        </p:spPr>
        <p:txBody>
          <a:bodyPr vert="horz" lIns="0" tIns="0" rIns="0" bIns="0" rtlCol="0" anchor="t">
            <a:noAutofit/>
          </a:bodyPr>
          <a:lstStyle/>
          <a:p>
            <a:r>
              <a:rPr lang="nb-NO" sz="2000"/>
              <a:t>å dele mennesker inn i ulike kategorier basert på hudfarge, kultur, religion, hvor vi er fra/hvor noen tror vi er fra</a:t>
            </a:r>
          </a:p>
          <a:p>
            <a:r>
              <a:rPr lang="nb-NO" sz="2000"/>
              <a:t>mene at alle i samme kategori har noen bestemte egenskaper</a:t>
            </a:r>
            <a:endParaRPr lang="nb-NO" sz="2000">
              <a:cs typeface="Arial"/>
            </a:endParaRPr>
          </a:p>
          <a:p>
            <a:r>
              <a:rPr lang="nb-NO" sz="2000"/>
              <a:t>bruke kategoriene og egenskapene som begrunnelse for å underordne og forskjellsbehandle</a:t>
            </a:r>
            <a:endParaRPr lang="nb-NO" sz="2000">
              <a:cs typeface="Arial"/>
            </a:endParaRPr>
          </a:p>
          <a:p>
            <a:endParaRPr lang="nb-NO"/>
          </a:p>
          <a:p>
            <a:endParaRPr lang="nb-NO"/>
          </a:p>
          <a:p>
            <a:pPr marL="0" indent="0" algn="r">
              <a:buNone/>
            </a:pPr>
            <a:endParaRPr lang="nb-NO" sz="2000"/>
          </a:p>
          <a:p>
            <a:pPr marL="0" indent="0" algn="r">
              <a:buNone/>
            </a:pPr>
            <a:endParaRPr lang="nb-NO" sz="2000"/>
          </a:p>
          <a:p>
            <a:endParaRPr lang="nb-NO"/>
          </a:p>
          <a:p>
            <a:endParaRPr lang="nb-NO"/>
          </a:p>
          <a:p>
            <a:endParaRPr lang="nb-NO"/>
          </a:p>
          <a:p>
            <a:pPr marL="0" indent="0">
              <a:buNone/>
            </a:pPr>
            <a:endParaRPr lang="nb-NO"/>
          </a:p>
        </p:txBody>
      </p:sp>
      <p:sp>
        <p:nvSpPr>
          <p:cNvPr id="4" name="Plassholder for dato 3">
            <a:extLst>
              <a:ext uri="{FF2B5EF4-FFF2-40B4-BE49-F238E27FC236}">
                <a16:creationId xmlns:a16="http://schemas.microsoft.com/office/drawing/2014/main" id="{12217EA9-8171-76EA-2C4C-FD9D7FB77358}"/>
              </a:ext>
              <a:ext uri="{C183D7F6-B498-43B3-948B-1728B52AA6E4}">
                <adec:decorative xmlns:adec="http://schemas.microsoft.com/office/drawing/2017/decorative" val="1"/>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B27A764A-F906-806C-3FC8-FAD3359FCF5B}"/>
              </a:ext>
              <a:ext uri="{C183D7F6-B498-43B3-948B-1728B52AA6E4}">
                <adec:decorative xmlns:adec="http://schemas.microsoft.com/office/drawing/2017/decorative" val="1"/>
              </a:ext>
            </a:extLst>
          </p:cNvPr>
          <p:cNvSpPr>
            <a:spLocks noGrp="1"/>
          </p:cNvSpPr>
          <p:nvPr>
            <p:ph type="sldNum" sz="quarter" idx="12"/>
          </p:nvPr>
        </p:nvSpPr>
        <p:spPr/>
        <p:txBody>
          <a:bodyPr/>
          <a:lstStyle/>
          <a:p>
            <a:fld id="{46765B28-40BF-0A46-BB8F-30D004035CD9}" type="slidenum">
              <a:rPr lang="nb-NO" smtClean="0"/>
              <a:t>6</a:t>
            </a:fld>
            <a:endParaRPr lang="nb-NO"/>
          </a:p>
        </p:txBody>
      </p:sp>
      <p:sp>
        <p:nvSpPr>
          <p:cNvPr id="7" name="Rektangel: avrundede hjørner 6">
            <a:extLst>
              <a:ext uri="{FF2B5EF4-FFF2-40B4-BE49-F238E27FC236}">
                <a16:creationId xmlns:a16="http://schemas.microsoft.com/office/drawing/2014/main" id="{F35050D7-234C-E533-78DC-25A9BCBA4E4B}"/>
              </a:ext>
            </a:extLst>
          </p:cNvPr>
          <p:cNvSpPr/>
          <p:nvPr/>
        </p:nvSpPr>
        <p:spPr>
          <a:xfrm>
            <a:off x="623886" y="3299792"/>
            <a:ext cx="4802879" cy="254441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000" b="1">
                <a:solidFill>
                  <a:schemeClr val="accent6">
                    <a:lumMod val="75000"/>
                  </a:schemeClr>
                </a:solidFill>
              </a:rPr>
              <a:t>Hverdagsrasisme</a:t>
            </a:r>
          </a:p>
          <a:p>
            <a:pPr marL="285750" indent="-285750">
              <a:buFont typeface="Arial" panose="020B0604020202020204" pitchFamily="34" charset="0"/>
              <a:buChar char="•"/>
            </a:pPr>
            <a:r>
              <a:rPr lang="nb-NO">
                <a:solidFill>
                  <a:schemeClr val="tx1"/>
                </a:solidFill>
              </a:rPr>
              <a:t>ofte ubevisst</a:t>
            </a:r>
          </a:p>
          <a:p>
            <a:pPr marL="285750" indent="-285750">
              <a:buFont typeface="Arial" panose="020B0604020202020204" pitchFamily="34" charset="0"/>
              <a:buChar char="•"/>
            </a:pPr>
            <a:r>
              <a:rPr lang="nb-NO">
                <a:solidFill>
                  <a:schemeClr val="tx1"/>
                </a:solidFill>
              </a:rPr>
              <a:t>ord, blikk, kroppsspråk</a:t>
            </a:r>
          </a:p>
          <a:p>
            <a:pPr marL="285750" indent="-285750">
              <a:buFont typeface="Arial" panose="020B0604020202020204" pitchFamily="34" charset="0"/>
              <a:buChar char="•"/>
            </a:pPr>
            <a:r>
              <a:rPr lang="nb-NO">
                <a:solidFill>
                  <a:schemeClr val="tx1"/>
                </a:solidFill>
              </a:rPr>
              <a:t>utestenging</a:t>
            </a:r>
          </a:p>
          <a:p>
            <a:pPr marL="285750" indent="-285750">
              <a:buFont typeface="Arial" panose="020B0604020202020204" pitchFamily="34" charset="0"/>
              <a:buChar char="•"/>
            </a:pPr>
            <a:r>
              <a:rPr lang="nb-NO">
                <a:solidFill>
                  <a:schemeClr val="tx1"/>
                </a:solidFill>
              </a:rPr>
              <a:t>mikroaggresjoner</a:t>
            </a:r>
          </a:p>
        </p:txBody>
      </p:sp>
      <p:sp>
        <p:nvSpPr>
          <p:cNvPr id="8" name="Rektangel: avrundede hjørner 7">
            <a:extLst>
              <a:ext uri="{FF2B5EF4-FFF2-40B4-BE49-F238E27FC236}">
                <a16:creationId xmlns:a16="http://schemas.microsoft.com/office/drawing/2014/main" id="{1F06C33E-1D69-9B05-503F-111DFB00E786}"/>
              </a:ext>
            </a:extLst>
          </p:cNvPr>
          <p:cNvSpPr/>
          <p:nvPr/>
        </p:nvSpPr>
        <p:spPr>
          <a:xfrm>
            <a:off x="5811078" y="3299792"/>
            <a:ext cx="5446644" cy="254441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000" b="1">
                <a:solidFill>
                  <a:schemeClr val="accent6">
                    <a:lumMod val="75000"/>
                  </a:schemeClr>
                </a:solidFill>
              </a:rPr>
              <a:t>Ekstreme holdninger og handlinger</a:t>
            </a:r>
          </a:p>
          <a:p>
            <a:pPr marL="285750" indent="-285750">
              <a:buFont typeface="Arial" panose="020B0604020202020204" pitchFamily="34" charset="0"/>
              <a:buChar char="•"/>
            </a:pPr>
            <a:r>
              <a:rPr lang="nb-NO">
                <a:solidFill>
                  <a:schemeClr val="tx1"/>
                </a:solidFill>
              </a:rPr>
              <a:t>bevisst</a:t>
            </a:r>
          </a:p>
          <a:p>
            <a:pPr marL="285750" indent="-285750">
              <a:buFont typeface="Arial" panose="020B0604020202020204" pitchFamily="34" charset="0"/>
              <a:buChar char="•"/>
            </a:pPr>
            <a:r>
              <a:rPr lang="nb-NO">
                <a:solidFill>
                  <a:schemeClr val="tx1"/>
                </a:solidFill>
              </a:rPr>
              <a:t>makt, og forskjellsbehandling i system</a:t>
            </a:r>
          </a:p>
          <a:p>
            <a:pPr marL="285750" indent="-285750">
              <a:buFont typeface="Arial" panose="020B0604020202020204" pitchFamily="34" charset="0"/>
              <a:buChar char="•"/>
            </a:pPr>
            <a:r>
              <a:rPr lang="nb-NO">
                <a:solidFill>
                  <a:schemeClr val="tx1"/>
                </a:solidFill>
              </a:rPr>
              <a:t>strukturell rasisme</a:t>
            </a:r>
          </a:p>
          <a:p>
            <a:pPr marL="285750" indent="-285750">
              <a:buFont typeface="Arial" panose="020B0604020202020204" pitchFamily="34" charset="0"/>
              <a:buChar char="•"/>
            </a:pPr>
            <a:r>
              <a:rPr lang="nb-NO">
                <a:solidFill>
                  <a:schemeClr val="tx1"/>
                </a:solidFill>
              </a:rPr>
              <a:t>diskriminering</a:t>
            </a:r>
          </a:p>
          <a:p>
            <a:pPr marL="285750" indent="-285750">
              <a:buFont typeface="Arial" panose="020B0604020202020204" pitchFamily="34" charset="0"/>
              <a:buChar char="•"/>
            </a:pPr>
            <a:r>
              <a:rPr lang="nb-NO">
                <a:solidFill>
                  <a:schemeClr val="tx1"/>
                </a:solidFill>
              </a:rPr>
              <a:t>vold og overgrep</a:t>
            </a:r>
          </a:p>
        </p:txBody>
      </p:sp>
    </p:spTree>
    <p:extLst>
      <p:ext uri="{BB962C8B-B14F-4D97-AF65-F5344CB8AC3E}">
        <p14:creationId xmlns:p14="http://schemas.microsoft.com/office/powerpoint/2010/main" val="372120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6A6EE0-35C0-0260-E187-EAB476A5BF61}"/>
              </a:ext>
            </a:extLst>
          </p:cNvPr>
          <p:cNvSpPr>
            <a:spLocks noGrp="1"/>
          </p:cNvSpPr>
          <p:nvPr>
            <p:ph type="title"/>
          </p:nvPr>
        </p:nvSpPr>
        <p:spPr/>
        <p:txBody>
          <a:bodyPr/>
          <a:lstStyle/>
          <a:p>
            <a:r>
              <a:rPr lang="nb-NO"/>
              <a:t>Aspekter ved rasisme</a:t>
            </a:r>
          </a:p>
        </p:txBody>
      </p:sp>
      <p:sp>
        <p:nvSpPr>
          <p:cNvPr id="3" name="Plassholder for innhold 2">
            <a:extLst>
              <a:ext uri="{FF2B5EF4-FFF2-40B4-BE49-F238E27FC236}">
                <a16:creationId xmlns:a16="http://schemas.microsoft.com/office/drawing/2014/main" id="{2102EA67-CC52-BD16-AAC8-610909C6C2C6}"/>
              </a:ext>
            </a:extLst>
          </p:cNvPr>
          <p:cNvSpPr>
            <a:spLocks noGrp="1"/>
          </p:cNvSpPr>
          <p:nvPr>
            <p:ph idx="1"/>
          </p:nvPr>
        </p:nvSpPr>
        <p:spPr/>
        <p:txBody>
          <a:bodyPr/>
          <a:lstStyle/>
          <a:p>
            <a:r>
              <a:rPr lang="nb-NO" sz="2000" b="1"/>
              <a:t>Fordommer: </a:t>
            </a:r>
            <a:r>
              <a:rPr lang="nb-NO" sz="2000"/>
              <a:t>forhåndsoppfatninger om mennesker ut fra gruppen de tilhører, uten å kjenne den enkelte</a:t>
            </a:r>
          </a:p>
          <a:p>
            <a:r>
              <a:rPr lang="nb-NO" sz="2000" b="1"/>
              <a:t>Stereotyper: </a:t>
            </a:r>
            <a:r>
              <a:rPr lang="nb-NO" sz="2000"/>
              <a:t>forenklede forestillinger om at mennesker i en gruppe er like</a:t>
            </a:r>
          </a:p>
          <a:p>
            <a:r>
              <a:rPr lang="nb-NO" sz="2000" b="1"/>
              <a:t>Diskriminering: </a:t>
            </a:r>
            <a:r>
              <a:rPr lang="nb-NO" sz="2000"/>
              <a:t>usaklig forskjellsbehandling på grunn av for eksempel hudfarge, bakgrunn eller kjønn</a:t>
            </a:r>
          </a:p>
          <a:p>
            <a:r>
              <a:rPr lang="nb-NO" sz="2000" b="1"/>
              <a:t>Minoritetsstress: </a:t>
            </a:r>
            <a:r>
              <a:rPr lang="nb-NO" sz="2000"/>
              <a:t>ekstra belastning ved å oppleve eller frykte fordommer og diskriminering fordi man tilhører en minoritet.</a:t>
            </a:r>
          </a:p>
          <a:p>
            <a:r>
              <a:rPr lang="nb-NO" sz="2000" b="1"/>
              <a:t>Mikroaggresjoner: </a:t>
            </a:r>
            <a:r>
              <a:rPr lang="nb-NO" sz="2000"/>
              <a:t>hverdagslige ord eller handlinger som signaliserer at noen er mindre verdt eller ikke hører til, også uten at det er meningen</a:t>
            </a:r>
          </a:p>
          <a:p>
            <a:r>
              <a:rPr lang="nb-NO" sz="2000" b="1"/>
              <a:t>Privilegier: </a:t>
            </a:r>
            <a:r>
              <a:rPr lang="nb-NO" sz="2000"/>
              <a:t>fordeler man har på grunn av sin bakgrunn eller gruppetilhørighet, uten å ha gjort noe for å få dem</a:t>
            </a:r>
          </a:p>
        </p:txBody>
      </p:sp>
      <p:sp>
        <p:nvSpPr>
          <p:cNvPr id="4" name="Plassholder for dato 3">
            <a:extLst>
              <a:ext uri="{FF2B5EF4-FFF2-40B4-BE49-F238E27FC236}">
                <a16:creationId xmlns:a16="http://schemas.microsoft.com/office/drawing/2014/main" id="{5DB0D74A-94F4-EEB9-D301-8F03004561B7}"/>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97788DE7-CEA7-E5A9-6F8B-5D928C042032}"/>
              </a:ext>
            </a:extLst>
          </p:cNvPr>
          <p:cNvSpPr>
            <a:spLocks noGrp="1"/>
          </p:cNvSpPr>
          <p:nvPr>
            <p:ph type="sldNum" sz="quarter" idx="12"/>
          </p:nvPr>
        </p:nvSpPr>
        <p:spPr/>
        <p:txBody>
          <a:bodyPr/>
          <a:lstStyle/>
          <a:p>
            <a:fld id="{46765B28-40BF-0A46-BB8F-30D004035CD9}" type="slidenum">
              <a:rPr lang="nb-NO" smtClean="0"/>
              <a:t>7</a:t>
            </a:fld>
            <a:endParaRPr lang="nb-NO"/>
          </a:p>
        </p:txBody>
      </p:sp>
    </p:spTree>
    <p:extLst>
      <p:ext uri="{BB962C8B-B14F-4D97-AF65-F5344CB8AC3E}">
        <p14:creationId xmlns:p14="http://schemas.microsoft.com/office/powerpoint/2010/main" val="106865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C0172DA-9F0A-FFA3-350C-607094490AC7}"/>
              </a:ext>
            </a:extLst>
          </p:cNvPr>
          <p:cNvSpPr>
            <a:spLocks noGrp="1"/>
          </p:cNvSpPr>
          <p:nvPr>
            <p:ph type="title"/>
          </p:nvPr>
        </p:nvSpPr>
        <p:spPr/>
        <p:txBody>
          <a:bodyPr/>
          <a:lstStyle/>
          <a:p>
            <a:r>
              <a:rPr lang="nb-NO"/>
              <a:t>Når noen utsettes for rasisme</a:t>
            </a:r>
          </a:p>
        </p:txBody>
      </p:sp>
      <p:sp>
        <p:nvSpPr>
          <p:cNvPr id="3" name="Plassholder for innhold 2">
            <a:extLst>
              <a:ext uri="{FF2B5EF4-FFF2-40B4-BE49-F238E27FC236}">
                <a16:creationId xmlns:a16="http://schemas.microsoft.com/office/drawing/2014/main" id="{039AF93E-4E3F-1C34-190E-08F36CCF3F2A}"/>
              </a:ext>
            </a:extLst>
          </p:cNvPr>
          <p:cNvSpPr>
            <a:spLocks noGrp="1"/>
          </p:cNvSpPr>
          <p:nvPr>
            <p:ph idx="1"/>
          </p:nvPr>
        </p:nvSpPr>
        <p:spPr>
          <a:xfrm>
            <a:off x="623887" y="1280160"/>
            <a:ext cx="10944226" cy="4778441"/>
          </a:xfrm>
        </p:spPr>
        <p:txBody>
          <a:bodyPr/>
          <a:lstStyle/>
          <a:p>
            <a:pPr marL="0" indent="0">
              <a:buNone/>
            </a:pPr>
            <a:r>
              <a:rPr lang="nb-NO" sz="2000"/>
              <a:t>Samtalen om rasisme skal gjøre oss bedre rustet til å handle. Hvis du opplever, ser eller får kjennskap til diskriminering eller trakassering:</a:t>
            </a:r>
          </a:p>
          <a:p>
            <a:r>
              <a:rPr lang="nb-NO" sz="2000"/>
              <a:t>Ikke overse eller bagatelliser det som har skjedd.</a:t>
            </a:r>
          </a:p>
          <a:p>
            <a:r>
              <a:rPr lang="nb-NO" sz="2000"/>
              <a:t>Vis støtte til den som er berørt.</a:t>
            </a:r>
          </a:p>
          <a:p>
            <a:r>
              <a:rPr lang="nb-NO" sz="2000"/>
              <a:t>Sørg for at leder eller verneombud får vite om hendelsen.</a:t>
            </a:r>
          </a:p>
          <a:p>
            <a:r>
              <a:rPr lang="nb-NO" sz="2000"/>
              <a:t>Ingen skal måtte håndtere slike situasjoner alene.</a:t>
            </a:r>
          </a:p>
          <a:p>
            <a:endParaRPr lang="nb-NO" sz="2000"/>
          </a:p>
          <a:p>
            <a:pPr marL="0" indent="0">
              <a:buNone/>
            </a:pPr>
            <a:r>
              <a:rPr lang="nb-NO" sz="2000"/>
              <a:t>Bruk </a:t>
            </a:r>
            <a:r>
              <a:rPr lang="nb-NO" sz="2000" i="1">
                <a:hlinkClick r:id="rId2"/>
              </a:rPr>
              <a:t>Rutine for håndtering av diskriminering og trakassering </a:t>
            </a:r>
            <a:r>
              <a:rPr lang="nb-NO" sz="2000"/>
              <a:t>for videre håndtering og oppfølging. Rutinen beskriver hva ledere, kollegaer og den som blir utsatt, skal og kan gjøre.</a:t>
            </a:r>
          </a:p>
          <a:p>
            <a:pPr marL="0" indent="0">
              <a:buNone/>
            </a:pPr>
            <a:r>
              <a:rPr lang="nb-NO" sz="2000"/>
              <a:t>Rutinen ligger i Håndbøkene på Intranet og i ressursbanken.</a:t>
            </a:r>
          </a:p>
          <a:p>
            <a:pPr marL="0" indent="0">
              <a:buNone/>
            </a:pPr>
            <a:endParaRPr lang="nb-NO" sz="2400"/>
          </a:p>
        </p:txBody>
      </p:sp>
      <p:sp>
        <p:nvSpPr>
          <p:cNvPr id="6" name="Rektangel: avrundede hjørner 5">
            <a:extLst>
              <a:ext uri="{FF2B5EF4-FFF2-40B4-BE49-F238E27FC236}">
                <a16:creationId xmlns:a16="http://schemas.microsoft.com/office/drawing/2014/main" id="{3ACFB9AB-E5E1-F6F8-9BAE-FA2504422DD5}"/>
              </a:ext>
            </a:extLst>
          </p:cNvPr>
          <p:cNvSpPr/>
          <p:nvPr/>
        </p:nvSpPr>
        <p:spPr>
          <a:xfrm>
            <a:off x="7723189" y="1843024"/>
            <a:ext cx="4087368" cy="2258568"/>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600">
                <a:solidFill>
                  <a:schemeClr val="tx1"/>
                </a:solidFill>
              </a:rPr>
              <a:t>Når du blir vitne til eller kjent med en hendelse skal du sørge for at arbeidsgiver eller verneombudet blir underrettet så snart du blir kjent med at det forekommer trakassering eller diskriminering på arbeidsplassen. </a:t>
            </a:r>
          </a:p>
          <a:p>
            <a:r>
              <a:rPr lang="nb-NO" sz="1600">
                <a:solidFill>
                  <a:schemeClr val="tx1"/>
                </a:solidFill>
              </a:rPr>
              <a:t>(AML § 2-3 annet ledd bokstav d)</a:t>
            </a:r>
          </a:p>
        </p:txBody>
      </p:sp>
      <p:sp>
        <p:nvSpPr>
          <p:cNvPr id="4" name="Plassholder for dato 3">
            <a:extLst>
              <a:ext uri="{FF2B5EF4-FFF2-40B4-BE49-F238E27FC236}">
                <a16:creationId xmlns:a16="http://schemas.microsoft.com/office/drawing/2014/main" id="{99612413-2F98-AA94-3E1D-1667BC0ABBA9}"/>
              </a:ext>
              <a:ext uri="{C183D7F6-B498-43B3-948B-1728B52AA6E4}">
                <adec:decorative xmlns:adec="http://schemas.microsoft.com/office/drawing/2017/decorative" val="1"/>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B05E51C2-0E3C-6BA3-F200-729D476D2148}"/>
              </a:ext>
              <a:ext uri="{C183D7F6-B498-43B3-948B-1728B52AA6E4}">
                <adec:decorative xmlns:adec="http://schemas.microsoft.com/office/drawing/2017/decorative" val="1"/>
              </a:ext>
            </a:extLst>
          </p:cNvPr>
          <p:cNvSpPr>
            <a:spLocks noGrp="1"/>
          </p:cNvSpPr>
          <p:nvPr>
            <p:ph type="sldNum" sz="quarter" idx="12"/>
          </p:nvPr>
        </p:nvSpPr>
        <p:spPr/>
        <p:txBody>
          <a:bodyPr/>
          <a:lstStyle/>
          <a:p>
            <a:fld id="{46765B28-40BF-0A46-BB8F-30D004035CD9}" type="slidenum">
              <a:rPr lang="nb-NO" smtClean="0"/>
              <a:t>8</a:t>
            </a:fld>
            <a:endParaRPr lang="nb-NO"/>
          </a:p>
        </p:txBody>
      </p:sp>
    </p:spTree>
    <p:extLst>
      <p:ext uri="{BB962C8B-B14F-4D97-AF65-F5344CB8AC3E}">
        <p14:creationId xmlns:p14="http://schemas.microsoft.com/office/powerpoint/2010/main" val="346862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4C9A87-FA25-D3CB-8C04-98C5AAA900B5}"/>
              </a:ext>
            </a:extLst>
          </p:cNvPr>
          <p:cNvSpPr>
            <a:spLocks noGrp="1"/>
          </p:cNvSpPr>
          <p:nvPr>
            <p:ph type="title"/>
          </p:nvPr>
        </p:nvSpPr>
        <p:spPr/>
        <p:txBody>
          <a:bodyPr/>
          <a:lstStyle/>
          <a:p>
            <a:r>
              <a:rPr lang="nb-NO"/>
              <a:t>Informasjon</a:t>
            </a:r>
          </a:p>
        </p:txBody>
      </p:sp>
      <p:sp>
        <p:nvSpPr>
          <p:cNvPr id="3" name="Plassholder for innhold 2">
            <a:extLst>
              <a:ext uri="{FF2B5EF4-FFF2-40B4-BE49-F238E27FC236}">
                <a16:creationId xmlns:a16="http://schemas.microsoft.com/office/drawing/2014/main" id="{A84E02E6-9A8D-D3B8-0190-AB0E3C4A96A6}"/>
              </a:ext>
            </a:extLst>
          </p:cNvPr>
          <p:cNvSpPr>
            <a:spLocks noGrp="1"/>
          </p:cNvSpPr>
          <p:nvPr>
            <p:ph idx="1"/>
          </p:nvPr>
        </p:nvSpPr>
        <p:spPr/>
        <p:txBody>
          <a:bodyPr vert="horz" lIns="0" tIns="0" rIns="0" bIns="0" rtlCol="0" anchor="t">
            <a:noAutofit/>
          </a:bodyPr>
          <a:lstStyle/>
          <a:p>
            <a:pPr marL="0" indent="0">
              <a:buNone/>
            </a:pPr>
            <a:r>
              <a:rPr lang="nb-NO" sz="2400" b="1"/>
              <a:t>Kontaktinformasjon:</a:t>
            </a:r>
          </a:p>
          <a:p>
            <a:pPr marL="0" indent="0">
              <a:buNone/>
            </a:pPr>
            <a:r>
              <a:rPr lang="nb-NO" sz="2400"/>
              <a:t>Silke Pahlke, seniorrådgiver for likestilling, inkludering og mangfold, Kirkerådet, </a:t>
            </a:r>
            <a:r>
              <a:rPr lang="nb-NO" sz="2400">
                <a:hlinkClick r:id="rId2"/>
              </a:rPr>
              <a:t>sp259@kirken.no</a:t>
            </a:r>
            <a:r>
              <a:rPr lang="nb-NO" sz="2400"/>
              <a:t>, 482 24 648</a:t>
            </a:r>
          </a:p>
          <a:p>
            <a:pPr marL="0" indent="0">
              <a:buNone/>
            </a:pPr>
            <a:endParaRPr lang="nb-NO" sz="2400"/>
          </a:p>
          <a:p>
            <a:pPr marL="0" indent="0">
              <a:buNone/>
            </a:pPr>
            <a:r>
              <a:rPr lang="nb-NO" sz="2400" b="1"/>
              <a:t>Kilder: </a:t>
            </a:r>
            <a:r>
              <a:rPr lang="nb-NO" sz="2400" err="1"/>
              <a:t>Dembra</a:t>
            </a:r>
            <a:r>
              <a:rPr lang="nb-NO" sz="2400"/>
              <a:t>, Redd Barna, Rasismeveileder, Store norske leksikon. Innhold på sidene 4 og 5 er utformet og inspirert av materiell fra HL-senteret.</a:t>
            </a:r>
          </a:p>
          <a:p>
            <a:pPr marL="0" indent="0">
              <a:buNone/>
            </a:pPr>
            <a:endParaRPr lang="nb-NO" sz="2400"/>
          </a:p>
          <a:p>
            <a:pPr marL="0" indent="0">
              <a:buNone/>
            </a:pPr>
            <a:endParaRPr lang="nb-NO"/>
          </a:p>
        </p:txBody>
      </p:sp>
      <p:sp>
        <p:nvSpPr>
          <p:cNvPr id="4" name="Plassholder for dato 3">
            <a:extLst>
              <a:ext uri="{FF2B5EF4-FFF2-40B4-BE49-F238E27FC236}">
                <a16:creationId xmlns:a16="http://schemas.microsoft.com/office/drawing/2014/main" id="{C7D9D934-C251-46A5-F09F-7A7B7D66C873}"/>
              </a:ext>
            </a:extLst>
          </p:cNvPr>
          <p:cNvSpPr>
            <a:spLocks noGrp="1"/>
          </p:cNvSpPr>
          <p:nvPr>
            <p:ph type="dt" sz="half" idx="10"/>
          </p:nvPr>
        </p:nvSpPr>
        <p:spPr/>
        <p:txBody>
          <a:bodyPr/>
          <a:lstStyle/>
          <a:p>
            <a:fld id="{164F8536-0BE2-2E4B-A8A8-DB84D1FEAC6C}" type="datetime1">
              <a:rPr lang="nb-NO" smtClean="0"/>
              <a:t>20.10.2026</a:t>
            </a:fld>
            <a:endParaRPr lang="nb-NO"/>
          </a:p>
        </p:txBody>
      </p:sp>
      <p:sp>
        <p:nvSpPr>
          <p:cNvPr id="5" name="Plassholder for lysbildenummer 4">
            <a:extLst>
              <a:ext uri="{FF2B5EF4-FFF2-40B4-BE49-F238E27FC236}">
                <a16:creationId xmlns:a16="http://schemas.microsoft.com/office/drawing/2014/main" id="{27CDCE3D-C6E0-66CE-3240-755497247AE8}"/>
              </a:ext>
            </a:extLst>
          </p:cNvPr>
          <p:cNvSpPr>
            <a:spLocks noGrp="1"/>
          </p:cNvSpPr>
          <p:nvPr>
            <p:ph type="sldNum" sz="quarter" idx="12"/>
          </p:nvPr>
        </p:nvSpPr>
        <p:spPr/>
        <p:txBody>
          <a:bodyPr/>
          <a:lstStyle/>
          <a:p>
            <a:fld id="{46765B28-40BF-0A46-BB8F-30D004035CD9}" type="slidenum">
              <a:rPr lang="nb-NO" smtClean="0"/>
              <a:t>9</a:t>
            </a:fld>
            <a:endParaRPr lang="nb-NO"/>
          </a:p>
        </p:txBody>
      </p:sp>
    </p:spTree>
    <p:extLst>
      <p:ext uri="{BB962C8B-B14F-4D97-AF65-F5344CB8AC3E}">
        <p14:creationId xmlns:p14="http://schemas.microsoft.com/office/powerpoint/2010/main" val="94562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n norske kirke_ppt mal">
  <a:themeElements>
    <a:clrScheme name="Den norske kirke 1">
      <a:dk1>
        <a:srgbClr val="000000"/>
      </a:dk1>
      <a:lt1>
        <a:srgbClr val="FFFFFF"/>
      </a:lt1>
      <a:dk2>
        <a:srgbClr val="670019"/>
      </a:dk2>
      <a:lt2>
        <a:srgbClr val="EBE6D6"/>
      </a:lt2>
      <a:accent1>
        <a:srgbClr val="D90000"/>
      </a:accent1>
      <a:accent2>
        <a:srgbClr val="D9A605"/>
      </a:accent2>
      <a:accent3>
        <a:srgbClr val="82027E"/>
      </a:accent3>
      <a:accent4>
        <a:srgbClr val="C89BCB"/>
      </a:accent4>
      <a:accent5>
        <a:srgbClr val="4CAB27"/>
      </a:accent5>
      <a:accent6>
        <a:srgbClr val="1D7853"/>
      </a:accent6>
      <a:hlink>
        <a:srgbClr val="D90000"/>
      </a:hlink>
      <a:folHlink>
        <a:srgbClr val="66001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sjon2" id="{57B219EC-7D61-43A1-9E15-483FFB1AA736}" vid="{8E0518F1-9507-4816-96CB-B2EB7DC23900}"/>
    </a:ext>
  </a:extLst>
</a:theme>
</file>

<file path=ppt/theme/theme2.xml><?xml version="1.0" encoding="utf-8"?>
<a:theme xmlns:a="http://schemas.openxmlformats.org/drawingml/2006/main" name="Office-tema">
  <a:themeElements>
    <a:clrScheme name="Den norske kirke 1">
      <a:dk1>
        <a:srgbClr val="000000"/>
      </a:dk1>
      <a:lt1>
        <a:srgbClr val="FFFFFF"/>
      </a:lt1>
      <a:dk2>
        <a:srgbClr val="670019"/>
      </a:dk2>
      <a:lt2>
        <a:srgbClr val="EBE6D6"/>
      </a:lt2>
      <a:accent1>
        <a:srgbClr val="D90000"/>
      </a:accent1>
      <a:accent2>
        <a:srgbClr val="D9A605"/>
      </a:accent2>
      <a:accent3>
        <a:srgbClr val="82027E"/>
      </a:accent3>
      <a:accent4>
        <a:srgbClr val="C89BCB"/>
      </a:accent4>
      <a:accent5>
        <a:srgbClr val="4CAB27"/>
      </a:accent5>
      <a:accent6>
        <a:srgbClr val="1D7853"/>
      </a:accent6>
      <a:hlink>
        <a:srgbClr val="D90000"/>
      </a:hlink>
      <a:folHlink>
        <a:srgbClr val="66001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Den norske kirke 1">
      <a:dk1>
        <a:srgbClr val="000000"/>
      </a:dk1>
      <a:lt1>
        <a:srgbClr val="FFFFFF"/>
      </a:lt1>
      <a:dk2>
        <a:srgbClr val="670019"/>
      </a:dk2>
      <a:lt2>
        <a:srgbClr val="EBE6D6"/>
      </a:lt2>
      <a:accent1>
        <a:srgbClr val="D90000"/>
      </a:accent1>
      <a:accent2>
        <a:srgbClr val="D9A605"/>
      </a:accent2>
      <a:accent3>
        <a:srgbClr val="82027E"/>
      </a:accent3>
      <a:accent4>
        <a:srgbClr val="C89BCB"/>
      </a:accent4>
      <a:accent5>
        <a:srgbClr val="4CAB27"/>
      </a:accent5>
      <a:accent6>
        <a:srgbClr val="1D7853"/>
      </a:accent6>
      <a:hlink>
        <a:srgbClr val="D90000"/>
      </a:hlink>
      <a:folHlink>
        <a:srgbClr val="66001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6CBBEAFD6B45F459C328CED83B55684" ma:contentTypeVersion="8" ma:contentTypeDescription="Opprett et nytt dokument." ma:contentTypeScope="" ma:versionID="0413a879ebf1def90b2b4ceaf3db2ce6">
  <xsd:schema xmlns:xsd="http://www.w3.org/2001/XMLSchema" xmlns:xs="http://www.w3.org/2001/XMLSchema" xmlns:p="http://schemas.microsoft.com/office/2006/metadata/properties" xmlns:ns2="0906696a-be42-4964-8bf5-d481fc959573" targetNamespace="http://schemas.microsoft.com/office/2006/metadata/properties" ma:root="true" ma:fieldsID="c9afe55bcc1cd7759589d0a4268ed013" ns2:_="">
    <xsd:import namespace="0906696a-be42-4964-8bf5-d481fc95957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06696a-be42-4964-8bf5-d481fc9595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ACB9C8-4944-44C1-9192-32365619E713}">
  <ds:schemaRefs>
    <ds:schemaRef ds:uri="0906696a-be42-4964-8bf5-d481fc9595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D0CFBED-7CF3-4255-838F-8DAEFDCCA008}">
  <ds:schemaRefs>
    <ds:schemaRef ds:uri="0906696a-be42-4964-8bf5-d481fc95957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DCEB2C4-CF53-428E-82A5-77CD10FE97B9}">
  <ds:schemaRefs>
    <ds:schemaRef ds:uri="http://schemas.microsoft.com/sharepoint/v3/contenttype/forms"/>
  </ds:schemaRefs>
</ds:datastoreItem>
</file>

<file path=docMetadata/LabelInfo.xml><?xml version="1.0" encoding="utf-8"?>
<clbl:labelList xmlns:clbl="http://schemas.microsoft.com/office/2020/mipLabelMetadata">
  <clbl:label id="{e6f3cebf-f3ea-4f6d-9afa-b2867c184242}" enabled="1" method="Privileged" siteId="{512024a4-8685-4f03-8086-14a61730e817}" contentBits="0"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Slides>
  <Notes>1</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Den norske kirke_ppt mal</vt:lpstr>
      <vt:lpstr>Hjelp til å samtale om rasisme</vt:lpstr>
      <vt:lpstr>Innhold </vt:lpstr>
      <vt:lpstr>Slik bruker dere opplegget </vt:lpstr>
      <vt:lpstr>Før dere starter</vt:lpstr>
      <vt:lpstr>Refleksjonsspørsmål</vt:lpstr>
      <vt:lpstr>Hva er rasisme?</vt:lpstr>
      <vt:lpstr>Aspekter ved rasisme</vt:lpstr>
      <vt:lpstr>Når noen utsettes for rasisme</vt:lpstr>
      <vt:lpstr>Informasjon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Silke Pahlke</dc:creator>
  <cp:revision>9</cp:revision>
  <dcterms:created xsi:type="dcterms:W3CDTF">2026-08-17T14:17:35Z</dcterms:created>
  <dcterms:modified xsi:type="dcterms:W3CDTF">2026-10-20T11:50:51Z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0x01010026CBBEAFD6B45F459C328CED83B55684</vt:lpwstr>
  </property>
</Properties>
</file>