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315" r:id="rId7"/>
    <p:sldId id="259" r:id="rId8"/>
    <p:sldId id="260" r:id="rId9"/>
    <p:sldId id="261" r:id="rId10"/>
    <p:sldId id="316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317" r:id="rId24"/>
    <p:sldId id="318" r:id="rId25"/>
    <p:sldId id="277" r:id="rId26"/>
    <p:sldId id="278" r:id="rId27"/>
    <p:sldId id="319" r:id="rId28"/>
  </p:sldIdLst>
  <p:sldSz cx="10693400" cy="7569200"/>
  <p:notesSz cx="9926638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F44B23-8B61-40BF-A211-D46255C7F119}" v="10" dt="2025-03-31T14:37:17.82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27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49883" y="1798393"/>
            <a:ext cx="2573654" cy="4472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1408" y="684022"/>
            <a:ext cx="8996933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5291" y="1731010"/>
            <a:ext cx="8103870" cy="5201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26" Type="http://schemas.openxmlformats.org/officeDocument/2006/relationships/image" Target="../media/image92.png"/><Relationship Id="rId39" Type="http://schemas.openxmlformats.org/officeDocument/2006/relationships/image" Target="../media/image105.png"/><Relationship Id="rId21" Type="http://schemas.openxmlformats.org/officeDocument/2006/relationships/image" Target="../media/image87.png"/><Relationship Id="rId34" Type="http://schemas.openxmlformats.org/officeDocument/2006/relationships/image" Target="../media/image100.png"/><Relationship Id="rId42" Type="http://schemas.openxmlformats.org/officeDocument/2006/relationships/image" Target="../media/image108.png"/><Relationship Id="rId47" Type="http://schemas.openxmlformats.org/officeDocument/2006/relationships/image" Target="../media/image113.png"/><Relationship Id="rId7" Type="http://schemas.openxmlformats.org/officeDocument/2006/relationships/image" Target="../media/image73.png"/><Relationship Id="rId2" Type="http://schemas.openxmlformats.org/officeDocument/2006/relationships/image" Target="../media/image2.jpg"/><Relationship Id="rId16" Type="http://schemas.openxmlformats.org/officeDocument/2006/relationships/image" Target="../media/image82.png"/><Relationship Id="rId29" Type="http://schemas.openxmlformats.org/officeDocument/2006/relationships/image" Target="../media/image95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98.png"/><Relationship Id="rId37" Type="http://schemas.openxmlformats.org/officeDocument/2006/relationships/image" Target="../media/image103.png"/><Relationship Id="rId40" Type="http://schemas.openxmlformats.org/officeDocument/2006/relationships/image" Target="../media/image106.png"/><Relationship Id="rId45" Type="http://schemas.openxmlformats.org/officeDocument/2006/relationships/image" Target="../media/image111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28" Type="http://schemas.openxmlformats.org/officeDocument/2006/relationships/image" Target="../media/image94.png"/><Relationship Id="rId36" Type="http://schemas.openxmlformats.org/officeDocument/2006/relationships/image" Target="../media/image102.png"/><Relationship Id="rId49" Type="http://schemas.openxmlformats.org/officeDocument/2006/relationships/image" Target="../media/image115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31" Type="http://schemas.openxmlformats.org/officeDocument/2006/relationships/image" Target="../media/image97.png"/><Relationship Id="rId44" Type="http://schemas.openxmlformats.org/officeDocument/2006/relationships/image" Target="../media/image110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Relationship Id="rId27" Type="http://schemas.openxmlformats.org/officeDocument/2006/relationships/image" Target="../media/image93.png"/><Relationship Id="rId30" Type="http://schemas.openxmlformats.org/officeDocument/2006/relationships/image" Target="../media/image96.png"/><Relationship Id="rId35" Type="http://schemas.openxmlformats.org/officeDocument/2006/relationships/image" Target="../media/image101.png"/><Relationship Id="rId43" Type="http://schemas.openxmlformats.org/officeDocument/2006/relationships/image" Target="../media/image109.png"/><Relationship Id="rId48" Type="http://schemas.openxmlformats.org/officeDocument/2006/relationships/image" Target="../media/image114.png"/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5" Type="http://schemas.openxmlformats.org/officeDocument/2006/relationships/image" Target="../media/image91.png"/><Relationship Id="rId33" Type="http://schemas.openxmlformats.org/officeDocument/2006/relationships/image" Target="../media/image99.png"/><Relationship Id="rId38" Type="http://schemas.openxmlformats.org/officeDocument/2006/relationships/image" Target="../media/image104.png"/><Relationship Id="rId46" Type="http://schemas.openxmlformats.org/officeDocument/2006/relationships/image" Target="../media/image112.png"/><Relationship Id="rId20" Type="http://schemas.openxmlformats.org/officeDocument/2006/relationships/image" Target="../media/image86.png"/><Relationship Id="rId41" Type="http://schemas.openxmlformats.org/officeDocument/2006/relationships/image" Target="../media/image10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26" Type="http://schemas.openxmlformats.org/officeDocument/2006/relationships/image" Target="../media/image142.png"/><Relationship Id="rId3" Type="http://schemas.openxmlformats.org/officeDocument/2006/relationships/image" Target="../media/image119.png"/><Relationship Id="rId21" Type="http://schemas.openxmlformats.org/officeDocument/2006/relationships/image" Target="../media/image137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5" Type="http://schemas.openxmlformats.org/officeDocument/2006/relationships/image" Target="../media/image141.png"/><Relationship Id="rId2" Type="http://schemas.openxmlformats.org/officeDocument/2006/relationships/image" Target="../media/image2.jpg"/><Relationship Id="rId16" Type="http://schemas.openxmlformats.org/officeDocument/2006/relationships/image" Target="../media/image132.png"/><Relationship Id="rId20" Type="http://schemas.openxmlformats.org/officeDocument/2006/relationships/image" Target="../media/image136.png"/><Relationship Id="rId29" Type="http://schemas.openxmlformats.org/officeDocument/2006/relationships/image" Target="../media/image1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24" Type="http://schemas.openxmlformats.org/officeDocument/2006/relationships/image" Target="../media/image140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23" Type="http://schemas.openxmlformats.org/officeDocument/2006/relationships/image" Target="../media/image139.png"/><Relationship Id="rId28" Type="http://schemas.openxmlformats.org/officeDocument/2006/relationships/image" Target="../media/image144.png"/><Relationship Id="rId10" Type="http://schemas.openxmlformats.org/officeDocument/2006/relationships/image" Target="../media/image126.png"/><Relationship Id="rId19" Type="http://schemas.openxmlformats.org/officeDocument/2006/relationships/image" Target="../media/image135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Relationship Id="rId27" Type="http://schemas.openxmlformats.org/officeDocument/2006/relationships/image" Target="../media/image143.png"/><Relationship Id="rId30" Type="http://schemas.openxmlformats.org/officeDocument/2006/relationships/image" Target="../media/image1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18" Type="http://schemas.openxmlformats.org/officeDocument/2006/relationships/image" Target="../media/image165.png"/><Relationship Id="rId26" Type="http://schemas.openxmlformats.org/officeDocument/2006/relationships/image" Target="../media/image173.png"/><Relationship Id="rId3" Type="http://schemas.openxmlformats.org/officeDocument/2006/relationships/image" Target="../media/image150.png"/><Relationship Id="rId21" Type="http://schemas.openxmlformats.org/officeDocument/2006/relationships/image" Target="../media/image168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5" Type="http://schemas.openxmlformats.org/officeDocument/2006/relationships/image" Target="../media/image172.png"/><Relationship Id="rId2" Type="http://schemas.openxmlformats.org/officeDocument/2006/relationships/image" Target="../media/image2.jpg"/><Relationship Id="rId16" Type="http://schemas.openxmlformats.org/officeDocument/2006/relationships/image" Target="../media/image163.png"/><Relationship Id="rId20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24" Type="http://schemas.openxmlformats.org/officeDocument/2006/relationships/image" Target="../media/image171.png"/><Relationship Id="rId5" Type="http://schemas.openxmlformats.org/officeDocument/2006/relationships/image" Target="../media/image152.png"/><Relationship Id="rId15" Type="http://schemas.openxmlformats.org/officeDocument/2006/relationships/image" Target="../media/image162.png"/><Relationship Id="rId23" Type="http://schemas.openxmlformats.org/officeDocument/2006/relationships/image" Target="../media/image170.png"/><Relationship Id="rId28" Type="http://schemas.openxmlformats.org/officeDocument/2006/relationships/image" Target="../media/image175.png"/><Relationship Id="rId10" Type="http://schemas.openxmlformats.org/officeDocument/2006/relationships/image" Target="../media/image157.png"/><Relationship Id="rId19" Type="http://schemas.openxmlformats.org/officeDocument/2006/relationships/image" Target="../media/image166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Relationship Id="rId22" Type="http://schemas.openxmlformats.org/officeDocument/2006/relationships/image" Target="../media/image169.png"/><Relationship Id="rId27" Type="http://schemas.openxmlformats.org/officeDocument/2006/relationships/image" Target="../media/image1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91.png"/><Relationship Id="rId18" Type="http://schemas.openxmlformats.org/officeDocument/2006/relationships/image" Target="../media/image196.png"/><Relationship Id="rId26" Type="http://schemas.openxmlformats.org/officeDocument/2006/relationships/image" Target="../media/image204.png"/><Relationship Id="rId3" Type="http://schemas.openxmlformats.org/officeDocument/2006/relationships/image" Target="../media/image181.png"/><Relationship Id="rId21" Type="http://schemas.openxmlformats.org/officeDocument/2006/relationships/image" Target="../media/image199.png"/><Relationship Id="rId7" Type="http://schemas.openxmlformats.org/officeDocument/2006/relationships/image" Target="../media/image185.png"/><Relationship Id="rId12" Type="http://schemas.openxmlformats.org/officeDocument/2006/relationships/image" Target="../media/image190.png"/><Relationship Id="rId17" Type="http://schemas.openxmlformats.org/officeDocument/2006/relationships/image" Target="../media/image195.png"/><Relationship Id="rId25" Type="http://schemas.openxmlformats.org/officeDocument/2006/relationships/image" Target="../media/image203.png"/><Relationship Id="rId2" Type="http://schemas.openxmlformats.org/officeDocument/2006/relationships/image" Target="../media/image2.jpg"/><Relationship Id="rId16" Type="http://schemas.openxmlformats.org/officeDocument/2006/relationships/image" Target="../media/image194.png"/><Relationship Id="rId20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11" Type="http://schemas.openxmlformats.org/officeDocument/2006/relationships/image" Target="../media/image189.png"/><Relationship Id="rId24" Type="http://schemas.openxmlformats.org/officeDocument/2006/relationships/image" Target="../media/image202.png"/><Relationship Id="rId5" Type="http://schemas.openxmlformats.org/officeDocument/2006/relationships/image" Target="../media/image183.png"/><Relationship Id="rId15" Type="http://schemas.openxmlformats.org/officeDocument/2006/relationships/image" Target="../media/image193.png"/><Relationship Id="rId23" Type="http://schemas.openxmlformats.org/officeDocument/2006/relationships/image" Target="../media/image201.png"/><Relationship Id="rId10" Type="http://schemas.openxmlformats.org/officeDocument/2006/relationships/image" Target="../media/image188.png"/><Relationship Id="rId19" Type="http://schemas.openxmlformats.org/officeDocument/2006/relationships/image" Target="../media/image197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Relationship Id="rId14" Type="http://schemas.openxmlformats.org/officeDocument/2006/relationships/image" Target="../media/image192.png"/><Relationship Id="rId22" Type="http://schemas.openxmlformats.org/officeDocument/2006/relationships/image" Target="../media/image20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schat.no/" TargetMode="External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jpg"/><Relationship Id="rId5" Type="http://schemas.openxmlformats.org/officeDocument/2006/relationships/hyperlink" Target="https://www.116111.no/ungdom" TargetMode="External"/><Relationship Id="rId4" Type="http://schemas.openxmlformats.org/officeDocument/2006/relationships/hyperlink" Target="http://www.snakkompsyken.n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2.jp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2.jp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1408" y="694689"/>
            <a:ext cx="8883015" cy="205575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180"/>
              </a:spcBef>
            </a:pPr>
            <a:r>
              <a:rPr sz="4400" dirty="0"/>
              <a:t>Møte</a:t>
            </a:r>
            <a:r>
              <a:rPr sz="4400" spc="-45" dirty="0"/>
              <a:t> </a:t>
            </a:r>
            <a:r>
              <a:rPr sz="4400" dirty="0"/>
              <a:t>13</a:t>
            </a:r>
            <a:r>
              <a:rPr sz="4400" spc="-40" dirty="0"/>
              <a:t> </a:t>
            </a:r>
            <a:r>
              <a:rPr sz="4400" dirty="0"/>
              <a:t>–</a:t>
            </a:r>
            <a:r>
              <a:rPr sz="4400" spc="-40" dirty="0"/>
              <a:t> </a:t>
            </a:r>
            <a:r>
              <a:rPr lang="nn-NO" sz="4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Overrasking og alle </a:t>
            </a:r>
            <a:r>
              <a:rPr lang="nn-NO" sz="4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temaene</a:t>
            </a:r>
            <a:r>
              <a:rPr lang="nn-NO" sz="4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kombinasjon – eg, andre og verda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33BD770-0D61-6BF6-ECDD-8CE01444F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0" y="2336800"/>
            <a:ext cx="4560203" cy="38591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5588" y="1657803"/>
            <a:ext cx="5031105" cy="51968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28742" y="3941445"/>
            <a:ext cx="876300" cy="44259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77470">
              <a:lnSpc>
                <a:spcPct val="102200"/>
              </a:lnSpc>
              <a:spcBef>
                <a:spcPts val="70"/>
              </a:spcBef>
            </a:pPr>
            <a:r>
              <a:rPr sz="1350" dirty="0">
                <a:solidFill>
                  <a:srgbClr val="003A52"/>
                </a:solidFill>
                <a:latin typeface="Arial"/>
                <a:cs typeface="Arial"/>
              </a:rPr>
              <a:t>Indre</a:t>
            </a:r>
            <a:r>
              <a:rPr sz="1350" spc="-35" dirty="0">
                <a:solidFill>
                  <a:srgbClr val="003A52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003A52"/>
                </a:solidFill>
                <a:latin typeface="Arial"/>
                <a:cs typeface="Arial"/>
              </a:rPr>
              <a:t>kraft </a:t>
            </a:r>
            <a:r>
              <a:rPr sz="1350" dirty="0">
                <a:solidFill>
                  <a:srgbClr val="003A52"/>
                </a:solidFill>
                <a:latin typeface="Arial"/>
                <a:cs typeface="Arial"/>
              </a:rPr>
              <a:t>og</a:t>
            </a:r>
            <a:r>
              <a:rPr sz="1350" spc="-10" dirty="0">
                <a:solidFill>
                  <a:srgbClr val="003A52"/>
                </a:solidFill>
                <a:latin typeface="Arial"/>
                <a:cs typeface="Arial"/>
              </a:rPr>
              <a:t> balanse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1408" y="684022"/>
            <a:ext cx="8996933" cy="581568"/>
          </a:xfrm>
          <a:prstGeom prst="rect">
            <a:avLst/>
          </a:prstGeom>
        </p:spPr>
        <p:txBody>
          <a:bodyPr vert="horz" wrap="square" lIns="0" tIns="577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b-NO" sz="3400" dirty="0" err="1"/>
              <a:t>Eg</a:t>
            </a:r>
            <a:r>
              <a:rPr sz="3400" dirty="0"/>
              <a:t>,</a:t>
            </a:r>
            <a:r>
              <a:rPr sz="3400" spc="-65" dirty="0"/>
              <a:t> </a:t>
            </a:r>
            <a:r>
              <a:rPr sz="3400" dirty="0"/>
              <a:t>andre</a:t>
            </a:r>
            <a:r>
              <a:rPr sz="3400" spc="-70" dirty="0"/>
              <a:t> </a:t>
            </a:r>
            <a:r>
              <a:rPr sz="3400" dirty="0"/>
              <a:t>og</a:t>
            </a:r>
            <a:r>
              <a:rPr sz="3400" spc="-55" dirty="0"/>
              <a:t> </a:t>
            </a:r>
            <a:r>
              <a:rPr sz="3400" dirty="0"/>
              <a:t>verden</a:t>
            </a:r>
            <a:r>
              <a:rPr sz="3400" spc="-45" dirty="0"/>
              <a:t> </a:t>
            </a:r>
            <a:r>
              <a:rPr sz="3400" dirty="0"/>
              <a:t>–</a:t>
            </a:r>
            <a:r>
              <a:rPr sz="3400" spc="-65" dirty="0"/>
              <a:t> </a:t>
            </a:r>
            <a:r>
              <a:rPr sz="3400" dirty="0"/>
              <a:t>mine</a:t>
            </a:r>
            <a:r>
              <a:rPr sz="3400" spc="-70" dirty="0"/>
              <a:t> </a:t>
            </a:r>
            <a:r>
              <a:rPr sz="3400" spc="-10" dirty="0" err="1"/>
              <a:t>trygg</a:t>
            </a:r>
            <a:r>
              <a:rPr lang="nb-NO" sz="3400" spc="-10" dirty="0"/>
              <a:t>leik</a:t>
            </a:r>
            <a:r>
              <a:rPr sz="3400" spc="-10" dirty="0" err="1"/>
              <a:t>spunkter</a:t>
            </a:r>
            <a:endParaRPr sz="3400" dirty="0"/>
          </a:p>
        </p:txBody>
      </p:sp>
      <p:sp>
        <p:nvSpPr>
          <p:cNvPr id="6" name="object 6"/>
          <p:cNvSpPr txBox="1"/>
          <p:nvPr/>
        </p:nvSpPr>
        <p:spPr>
          <a:xfrm>
            <a:off x="1604517" y="3917060"/>
            <a:ext cx="1196340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spc="-10" dirty="0" err="1">
                <a:solidFill>
                  <a:srgbClr val="003A52"/>
                </a:solidFill>
                <a:latin typeface="Arial"/>
                <a:cs typeface="Arial"/>
              </a:rPr>
              <a:t>Følels</a:t>
            </a:r>
            <a:r>
              <a:rPr lang="nb-NO" sz="2550" spc="-10" dirty="0">
                <a:solidFill>
                  <a:srgbClr val="003A52"/>
                </a:solidFill>
                <a:latin typeface="Arial"/>
                <a:cs typeface="Arial"/>
              </a:rPr>
              <a:t>a</a:t>
            </a:r>
            <a:r>
              <a:rPr sz="2550" spc="-10" dirty="0">
                <a:solidFill>
                  <a:srgbClr val="003A52"/>
                </a:solidFill>
                <a:latin typeface="Arial"/>
                <a:cs typeface="Arial"/>
              </a:rPr>
              <a:t>r</a:t>
            </a:r>
            <a:endParaRPr sz="25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16418" y="3917060"/>
            <a:ext cx="1172465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spc="-10" dirty="0">
                <a:solidFill>
                  <a:srgbClr val="003A52"/>
                </a:solidFill>
                <a:latin typeface="Arial"/>
                <a:cs typeface="Arial"/>
              </a:rPr>
              <a:t>Me</a:t>
            </a:r>
            <a:r>
              <a:rPr lang="nb-NO" sz="2550" spc="-10" dirty="0">
                <a:solidFill>
                  <a:srgbClr val="003A52"/>
                </a:solidFill>
                <a:latin typeface="Arial"/>
                <a:cs typeface="Arial"/>
              </a:rPr>
              <a:t>i</a:t>
            </a:r>
            <a:r>
              <a:rPr sz="2550" spc="-10" dirty="0" err="1">
                <a:solidFill>
                  <a:srgbClr val="003A52"/>
                </a:solidFill>
                <a:latin typeface="Arial"/>
                <a:cs typeface="Arial"/>
              </a:rPr>
              <a:t>ning</a:t>
            </a:r>
            <a:endParaRPr sz="25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21863" y="3898772"/>
            <a:ext cx="11747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234060"/>
                </a:solidFill>
                <a:latin typeface="Arial"/>
                <a:cs typeface="Arial"/>
              </a:rPr>
              <a:t>Følelsesregulering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79845" y="3900296"/>
            <a:ext cx="110045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234060"/>
                </a:solidFill>
                <a:latin typeface="Arial"/>
                <a:cs typeface="Arial"/>
              </a:rPr>
              <a:t>Me</a:t>
            </a:r>
            <a:r>
              <a:rPr lang="nb-NO" sz="1100" spc="-10" dirty="0">
                <a:solidFill>
                  <a:srgbClr val="234060"/>
                </a:solidFill>
                <a:latin typeface="Arial"/>
                <a:cs typeface="Arial"/>
              </a:rPr>
              <a:t>i</a:t>
            </a:r>
            <a:r>
              <a:rPr sz="1100" spc="-10" dirty="0" err="1">
                <a:solidFill>
                  <a:srgbClr val="234060"/>
                </a:solidFill>
                <a:latin typeface="Arial"/>
                <a:cs typeface="Arial"/>
              </a:rPr>
              <a:t>ningsskaping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56784" y="1762595"/>
            <a:ext cx="1208405" cy="1866264"/>
            <a:chOff x="4772533" y="1785111"/>
            <a:chExt cx="1208405" cy="1866264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2533" y="2901441"/>
              <a:ext cx="1208024" cy="24663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68875" y="3309873"/>
              <a:ext cx="768730" cy="3413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9215" y="2116835"/>
              <a:ext cx="379475" cy="12331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994783" y="2463291"/>
              <a:ext cx="704215" cy="162560"/>
            </a:xfrm>
            <a:custGeom>
              <a:avLst/>
              <a:gdLst/>
              <a:ahLst/>
              <a:cxnLst/>
              <a:rect l="l" t="t" r="r" b="b"/>
              <a:pathLst>
                <a:path w="704214" h="162560">
                  <a:moveTo>
                    <a:pt x="107696" y="115443"/>
                  </a:moveTo>
                  <a:lnTo>
                    <a:pt x="79883" y="81407"/>
                  </a:lnTo>
                  <a:lnTo>
                    <a:pt x="40919" y="77317"/>
                  </a:lnTo>
                  <a:lnTo>
                    <a:pt x="33235" y="76276"/>
                  </a:lnTo>
                  <a:lnTo>
                    <a:pt x="16129" y="57658"/>
                  </a:lnTo>
                  <a:lnTo>
                    <a:pt x="17653" y="52705"/>
                  </a:lnTo>
                  <a:lnTo>
                    <a:pt x="25654" y="43815"/>
                  </a:lnTo>
                  <a:lnTo>
                    <a:pt x="32766" y="40640"/>
                  </a:lnTo>
                  <a:lnTo>
                    <a:pt x="52578" y="37338"/>
                  </a:lnTo>
                  <a:lnTo>
                    <a:pt x="60325" y="38227"/>
                  </a:lnTo>
                  <a:lnTo>
                    <a:pt x="71628" y="44704"/>
                  </a:lnTo>
                  <a:lnTo>
                    <a:pt x="75565" y="50292"/>
                  </a:lnTo>
                  <a:lnTo>
                    <a:pt x="77724" y="58039"/>
                  </a:lnTo>
                  <a:lnTo>
                    <a:pt x="93599" y="54229"/>
                  </a:lnTo>
                  <a:lnTo>
                    <a:pt x="65278" y="24765"/>
                  </a:lnTo>
                  <a:lnTo>
                    <a:pt x="53174" y="23241"/>
                  </a:lnTo>
                  <a:lnTo>
                    <a:pt x="46621" y="23482"/>
                  </a:lnTo>
                  <a:lnTo>
                    <a:pt x="10795" y="36576"/>
                  </a:lnTo>
                  <a:lnTo>
                    <a:pt x="0" y="60325"/>
                  </a:lnTo>
                  <a:lnTo>
                    <a:pt x="2032" y="72517"/>
                  </a:lnTo>
                  <a:lnTo>
                    <a:pt x="40868" y="94259"/>
                  </a:lnTo>
                  <a:lnTo>
                    <a:pt x="69215" y="96647"/>
                  </a:lnTo>
                  <a:lnTo>
                    <a:pt x="78486" y="98552"/>
                  </a:lnTo>
                  <a:lnTo>
                    <a:pt x="82677" y="100457"/>
                  </a:lnTo>
                  <a:lnTo>
                    <a:pt x="88265" y="105537"/>
                  </a:lnTo>
                  <a:lnTo>
                    <a:pt x="90043" y="108839"/>
                  </a:lnTo>
                  <a:lnTo>
                    <a:pt x="91313" y="116713"/>
                  </a:lnTo>
                  <a:lnTo>
                    <a:pt x="90805" y="120523"/>
                  </a:lnTo>
                  <a:lnTo>
                    <a:pt x="55626" y="140716"/>
                  </a:lnTo>
                  <a:lnTo>
                    <a:pt x="49022" y="140589"/>
                  </a:lnTo>
                  <a:lnTo>
                    <a:pt x="20574" y="116586"/>
                  </a:lnTo>
                  <a:lnTo>
                    <a:pt x="5080" y="120650"/>
                  </a:lnTo>
                  <a:lnTo>
                    <a:pt x="28194" y="152146"/>
                  </a:lnTo>
                  <a:lnTo>
                    <a:pt x="50177" y="155854"/>
                  </a:lnTo>
                  <a:lnTo>
                    <a:pt x="57873" y="155511"/>
                  </a:lnTo>
                  <a:lnTo>
                    <a:pt x="96393" y="140843"/>
                  </a:lnTo>
                  <a:lnTo>
                    <a:pt x="106934" y="122174"/>
                  </a:lnTo>
                  <a:lnTo>
                    <a:pt x="107696" y="115443"/>
                  </a:lnTo>
                  <a:close/>
                </a:path>
                <a:path w="704214" h="162560">
                  <a:moveTo>
                    <a:pt x="211328" y="134620"/>
                  </a:moveTo>
                  <a:lnTo>
                    <a:pt x="202463" y="96583"/>
                  </a:lnTo>
                  <a:lnTo>
                    <a:pt x="202260" y="94475"/>
                  </a:lnTo>
                  <a:lnTo>
                    <a:pt x="202158" y="93472"/>
                  </a:lnTo>
                  <a:lnTo>
                    <a:pt x="202044" y="92341"/>
                  </a:lnTo>
                  <a:lnTo>
                    <a:pt x="201955" y="91440"/>
                  </a:lnTo>
                  <a:lnTo>
                    <a:pt x="201841" y="90170"/>
                  </a:lnTo>
                  <a:lnTo>
                    <a:pt x="200647" y="77978"/>
                  </a:lnTo>
                  <a:lnTo>
                    <a:pt x="199771" y="68453"/>
                  </a:lnTo>
                  <a:lnTo>
                    <a:pt x="199123" y="64389"/>
                  </a:lnTo>
                  <a:lnTo>
                    <a:pt x="199009" y="63627"/>
                  </a:lnTo>
                  <a:lnTo>
                    <a:pt x="198247" y="61087"/>
                  </a:lnTo>
                  <a:lnTo>
                    <a:pt x="196850" y="56769"/>
                  </a:lnTo>
                  <a:lnTo>
                    <a:pt x="196608" y="56388"/>
                  </a:lnTo>
                  <a:lnTo>
                    <a:pt x="194818" y="53467"/>
                  </a:lnTo>
                  <a:lnTo>
                    <a:pt x="192278" y="50800"/>
                  </a:lnTo>
                  <a:lnTo>
                    <a:pt x="189611" y="48260"/>
                  </a:lnTo>
                  <a:lnTo>
                    <a:pt x="186956" y="46850"/>
                  </a:lnTo>
                  <a:lnTo>
                    <a:pt x="186956" y="101727"/>
                  </a:lnTo>
                  <a:lnTo>
                    <a:pt x="186918" y="105918"/>
                  </a:lnTo>
                  <a:lnTo>
                    <a:pt x="186817" y="108204"/>
                  </a:lnTo>
                  <a:lnTo>
                    <a:pt x="185420" y="111887"/>
                  </a:lnTo>
                  <a:lnTo>
                    <a:pt x="183845" y="116459"/>
                  </a:lnTo>
                  <a:lnTo>
                    <a:pt x="183769" y="116713"/>
                  </a:lnTo>
                  <a:lnTo>
                    <a:pt x="180594" y="120650"/>
                  </a:lnTo>
                  <a:lnTo>
                    <a:pt x="175971" y="123825"/>
                  </a:lnTo>
                  <a:lnTo>
                    <a:pt x="171704" y="126873"/>
                  </a:lnTo>
                  <a:lnTo>
                    <a:pt x="166497" y="128651"/>
                  </a:lnTo>
                  <a:lnTo>
                    <a:pt x="154305" y="129921"/>
                  </a:lnTo>
                  <a:lnTo>
                    <a:pt x="149606" y="129032"/>
                  </a:lnTo>
                  <a:lnTo>
                    <a:pt x="146177" y="126492"/>
                  </a:lnTo>
                  <a:lnTo>
                    <a:pt x="142748" y="124079"/>
                  </a:lnTo>
                  <a:lnTo>
                    <a:pt x="140843" y="120650"/>
                  </a:lnTo>
                  <a:lnTo>
                    <a:pt x="140360" y="116713"/>
                  </a:lnTo>
                  <a:lnTo>
                    <a:pt x="140106" y="114096"/>
                  </a:lnTo>
                  <a:lnTo>
                    <a:pt x="140081" y="113792"/>
                  </a:lnTo>
                  <a:lnTo>
                    <a:pt x="140462" y="111887"/>
                  </a:lnTo>
                  <a:lnTo>
                    <a:pt x="140589" y="111252"/>
                  </a:lnTo>
                  <a:lnTo>
                    <a:pt x="141859" y="108839"/>
                  </a:lnTo>
                  <a:lnTo>
                    <a:pt x="143002" y="106426"/>
                  </a:lnTo>
                  <a:lnTo>
                    <a:pt x="144907" y="104521"/>
                  </a:lnTo>
                  <a:lnTo>
                    <a:pt x="147447" y="103124"/>
                  </a:lnTo>
                  <a:lnTo>
                    <a:pt x="150114" y="101727"/>
                  </a:lnTo>
                  <a:lnTo>
                    <a:pt x="154559" y="100203"/>
                  </a:lnTo>
                  <a:lnTo>
                    <a:pt x="160909" y="98679"/>
                  </a:lnTo>
                  <a:lnTo>
                    <a:pt x="168757" y="96583"/>
                  </a:lnTo>
                  <a:lnTo>
                    <a:pt x="175552" y="94475"/>
                  </a:lnTo>
                  <a:lnTo>
                    <a:pt x="181279" y="92341"/>
                  </a:lnTo>
                  <a:lnTo>
                    <a:pt x="185928" y="90170"/>
                  </a:lnTo>
                  <a:lnTo>
                    <a:pt x="186436" y="96012"/>
                  </a:lnTo>
                  <a:lnTo>
                    <a:pt x="186956" y="101727"/>
                  </a:lnTo>
                  <a:lnTo>
                    <a:pt x="186956" y="46850"/>
                  </a:lnTo>
                  <a:lnTo>
                    <a:pt x="185801" y="46228"/>
                  </a:lnTo>
                  <a:lnTo>
                    <a:pt x="180721" y="44958"/>
                  </a:lnTo>
                  <a:lnTo>
                    <a:pt x="175514" y="43561"/>
                  </a:lnTo>
                  <a:lnTo>
                    <a:pt x="169037" y="43307"/>
                  </a:lnTo>
                  <a:lnTo>
                    <a:pt x="151828" y="44958"/>
                  </a:lnTo>
                  <a:lnTo>
                    <a:pt x="152666" y="44958"/>
                  </a:lnTo>
                  <a:lnTo>
                    <a:pt x="146304" y="46609"/>
                  </a:lnTo>
                  <a:lnTo>
                    <a:pt x="122428" y="75438"/>
                  </a:lnTo>
                  <a:lnTo>
                    <a:pt x="122377" y="75819"/>
                  </a:lnTo>
                  <a:lnTo>
                    <a:pt x="122301" y="76581"/>
                  </a:lnTo>
                  <a:lnTo>
                    <a:pt x="137795" y="77216"/>
                  </a:lnTo>
                  <a:lnTo>
                    <a:pt x="138811" y="70485"/>
                  </a:lnTo>
                  <a:lnTo>
                    <a:pt x="140970" y="65659"/>
                  </a:lnTo>
                  <a:lnTo>
                    <a:pt x="144272" y="62738"/>
                  </a:lnTo>
                  <a:lnTo>
                    <a:pt x="147447" y="59817"/>
                  </a:lnTo>
                  <a:lnTo>
                    <a:pt x="152781" y="57912"/>
                  </a:lnTo>
                  <a:lnTo>
                    <a:pt x="160147" y="57277"/>
                  </a:lnTo>
                  <a:lnTo>
                    <a:pt x="168021" y="56388"/>
                  </a:lnTo>
                  <a:lnTo>
                    <a:pt x="174244" y="57658"/>
                  </a:lnTo>
                  <a:lnTo>
                    <a:pt x="178562" y="60833"/>
                  </a:lnTo>
                  <a:lnTo>
                    <a:pt x="181737" y="63119"/>
                  </a:lnTo>
                  <a:lnTo>
                    <a:pt x="183769" y="67437"/>
                  </a:lnTo>
                  <a:lnTo>
                    <a:pt x="184404" y="73787"/>
                  </a:lnTo>
                  <a:lnTo>
                    <a:pt x="184531" y="75819"/>
                  </a:lnTo>
                  <a:lnTo>
                    <a:pt x="184658" y="77978"/>
                  </a:lnTo>
                  <a:lnTo>
                    <a:pt x="179717" y="79984"/>
                  </a:lnTo>
                  <a:lnTo>
                    <a:pt x="173507" y="82003"/>
                  </a:lnTo>
                  <a:lnTo>
                    <a:pt x="166001" y="84035"/>
                  </a:lnTo>
                  <a:lnTo>
                    <a:pt x="151130" y="87503"/>
                  </a:lnTo>
                  <a:lnTo>
                    <a:pt x="146558" y="88773"/>
                  </a:lnTo>
                  <a:lnTo>
                    <a:pt x="125603" y="105918"/>
                  </a:lnTo>
                  <a:lnTo>
                    <a:pt x="123825" y="109855"/>
                  </a:lnTo>
                  <a:lnTo>
                    <a:pt x="123342" y="113792"/>
                  </a:lnTo>
                  <a:lnTo>
                    <a:pt x="123317" y="114096"/>
                  </a:lnTo>
                  <a:lnTo>
                    <a:pt x="123698" y="118618"/>
                  </a:lnTo>
                  <a:lnTo>
                    <a:pt x="133731" y="136779"/>
                  </a:lnTo>
                  <a:lnTo>
                    <a:pt x="139865" y="141351"/>
                  </a:lnTo>
                  <a:lnTo>
                    <a:pt x="140271" y="141351"/>
                  </a:lnTo>
                  <a:lnTo>
                    <a:pt x="147828" y="143002"/>
                  </a:lnTo>
                  <a:lnTo>
                    <a:pt x="164084" y="141351"/>
                  </a:lnTo>
                  <a:lnTo>
                    <a:pt x="169799" y="139700"/>
                  </a:lnTo>
                  <a:lnTo>
                    <a:pt x="174879" y="137160"/>
                  </a:lnTo>
                  <a:lnTo>
                    <a:pt x="180086" y="134620"/>
                  </a:lnTo>
                  <a:lnTo>
                    <a:pt x="185293" y="130556"/>
                  </a:lnTo>
                  <a:lnTo>
                    <a:pt x="185902" y="129921"/>
                  </a:lnTo>
                  <a:lnTo>
                    <a:pt x="190627" y="125095"/>
                  </a:lnTo>
                  <a:lnTo>
                    <a:pt x="191350" y="128651"/>
                  </a:lnTo>
                  <a:lnTo>
                    <a:pt x="191427" y="129032"/>
                  </a:lnTo>
                  <a:lnTo>
                    <a:pt x="191516" y="129413"/>
                  </a:lnTo>
                  <a:lnTo>
                    <a:pt x="192913" y="133096"/>
                  </a:lnTo>
                  <a:lnTo>
                    <a:pt x="194945" y="136144"/>
                  </a:lnTo>
                  <a:lnTo>
                    <a:pt x="211328" y="134620"/>
                  </a:lnTo>
                  <a:close/>
                </a:path>
                <a:path w="704214" h="162560">
                  <a:moveTo>
                    <a:pt x="353822" y="128905"/>
                  </a:moveTo>
                  <a:lnTo>
                    <a:pt x="351536" y="54483"/>
                  </a:lnTo>
                  <a:lnTo>
                    <a:pt x="348742" y="46736"/>
                  </a:lnTo>
                  <a:lnTo>
                    <a:pt x="338455" y="36830"/>
                  </a:lnTo>
                  <a:lnTo>
                    <a:pt x="331343" y="34544"/>
                  </a:lnTo>
                  <a:lnTo>
                    <a:pt x="322199" y="34798"/>
                  </a:lnTo>
                  <a:lnTo>
                    <a:pt x="313791" y="36093"/>
                  </a:lnTo>
                  <a:lnTo>
                    <a:pt x="306285" y="39370"/>
                  </a:lnTo>
                  <a:lnTo>
                    <a:pt x="299694" y="44665"/>
                  </a:lnTo>
                  <a:lnTo>
                    <a:pt x="294005" y="51943"/>
                  </a:lnTo>
                  <a:lnTo>
                    <a:pt x="291973" y="46863"/>
                  </a:lnTo>
                  <a:lnTo>
                    <a:pt x="288798" y="43053"/>
                  </a:lnTo>
                  <a:lnTo>
                    <a:pt x="279781" y="37592"/>
                  </a:lnTo>
                  <a:lnTo>
                    <a:pt x="274066" y="36322"/>
                  </a:lnTo>
                  <a:lnTo>
                    <a:pt x="267208" y="36576"/>
                  </a:lnTo>
                  <a:lnTo>
                    <a:pt x="260985" y="36703"/>
                  </a:lnTo>
                  <a:lnTo>
                    <a:pt x="255524" y="38354"/>
                  </a:lnTo>
                  <a:lnTo>
                    <a:pt x="245999" y="44196"/>
                  </a:lnTo>
                  <a:lnTo>
                    <a:pt x="242316" y="47879"/>
                  </a:lnTo>
                  <a:lnTo>
                    <a:pt x="239522" y="52578"/>
                  </a:lnTo>
                  <a:lnTo>
                    <a:pt x="239141" y="39497"/>
                  </a:lnTo>
                  <a:lnTo>
                    <a:pt x="225044" y="40005"/>
                  </a:lnTo>
                  <a:lnTo>
                    <a:pt x="227965" y="132842"/>
                  </a:lnTo>
                  <a:lnTo>
                    <a:pt x="243713" y="132334"/>
                  </a:lnTo>
                  <a:lnTo>
                    <a:pt x="241935" y="75692"/>
                  </a:lnTo>
                  <a:lnTo>
                    <a:pt x="242570" y="69215"/>
                  </a:lnTo>
                  <a:lnTo>
                    <a:pt x="270002" y="50165"/>
                  </a:lnTo>
                  <a:lnTo>
                    <a:pt x="274193" y="51689"/>
                  </a:lnTo>
                  <a:lnTo>
                    <a:pt x="279527" y="58547"/>
                  </a:lnTo>
                  <a:lnTo>
                    <a:pt x="281051" y="63754"/>
                  </a:lnTo>
                  <a:lnTo>
                    <a:pt x="283083" y="131064"/>
                  </a:lnTo>
                  <a:lnTo>
                    <a:pt x="298831" y="130683"/>
                  </a:lnTo>
                  <a:lnTo>
                    <a:pt x="296926" y="67056"/>
                  </a:lnTo>
                  <a:lnTo>
                    <a:pt x="298831" y="60071"/>
                  </a:lnTo>
                  <a:lnTo>
                    <a:pt x="307213" y="51181"/>
                  </a:lnTo>
                  <a:lnTo>
                    <a:pt x="312547" y="48768"/>
                  </a:lnTo>
                  <a:lnTo>
                    <a:pt x="322707" y="48514"/>
                  </a:lnTo>
                  <a:lnTo>
                    <a:pt x="325882" y="49149"/>
                  </a:lnTo>
                  <a:lnTo>
                    <a:pt x="338201" y="129413"/>
                  </a:lnTo>
                  <a:lnTo>
                    <a:pt x="353822" y="128905"/>
                  </a:lnTo>
                  <a:close/>
                </a:path>
                <a:path w="704214" h="162560">
                  <a:moveTo>
                    <a:pt x="421386" y="2032"/>
                  </a:moveTo>
                  <a:lnTo>
                    <a:pt x="416052" y="889"/>
                  </a:lnTo>
                  <a:lnTo>
                    <a:pt x="411099" y="254"/>
                  </a:lnTo>
                  <a:lnTo>
                    <a:pt x="406781" y="127"/>
                  </a:lnTo>
                  <a:lnTo>
                    <a:pt x="399796" y="0"/>
                  </a:lnTo>
                  <a:lnTo>
                    <a:pt x="394462" y="1143"/>
                  </a:lnTo>
                  <a:lnTo>
                    <a:pt x="380238" y="37211"/>
                  </a:lnTo>
                  <a:lnTo>
                    <a:pt x="366395" y="36957"/>
                  </a:lnTo>
                  <a:lnTo>
                    <a:pt x="366141" y="49149"/>
                  </a:lnTo>
                  <a:lnTo>
                    <a:pt x="380111" y="49403"/>
                  </a:lnTo>
                  <a:lnTo>
                    <a:pt x="378587" y="130048"/>
                  </a:lnTo>
                  <a:lnTo>
                    <a:pt x="394208" y="130429"/>
                  </a:lnTo>
                  <a:lnTo>
                    <a:pt x="395732" y="49784"/>
                  </a:lnTo>
                  <a:lnTo>
                    <a:pt x="413893" y="50038"/>
                  </a:lnTo>
                  <a:lnTo>
                    <a:pt x="414020" y="37846"/>
                  </a:lnTo>
                  <a:lnTo>
                    <a:pt x="395986" y="37465"/>
                  </a:lnTo>
                  <a:lnTo>
                    <a:pt x="396240" y="23241"/>
                  </a:lnTo>
                  <a:lnTo>
                    <a:pt x="397256" y="19558"/>
                  </a:lnTo>
                  <a:lnTo>
                    <a:pt x="401320" y="15494"/>
                  </a:lnTo>
                  <a:lnTo>
                    <a:pt x="404749" y="14478"/>
                  </a:lnTo>
                  <a:lnTo>
                    <a:pt x="415544" y="14986"/>
                  </a:lnTo>
                  <a:lnTo>
                    <a:pt x="418719" y="15621"/>
                  </a:lnTo>
                  <a:lnTo>
                    <a:pt x="421386" y="2032"/>
                  </a:lnTo>
                  <a:close/>
                </a:path>
                <a:path w="704214" h="162560">
                  <a:moveTo>
                    <a:pt x="504063" y="42418"/>
                  </a:moveTo>
                  <a:lnTo>
                    <a:pt x="488315" y="41529"/>
                  </a:lnTo>
                  <a:lnTo>
                    <a:pt x="485013" y="99187"/>
                  </a:lnTo>
                  <a:lnTo>
                    <a:pt x="483743" y="105156"/>
                  </a:lnTo>
                  <a:lnTo>
                    <a:pt x="479806" y="113284"/>
                  </a:lnTo>
                  <a:lnTo>
                    <a:pt x="476758" y="116459"/>
                  </a:lnTo>
                  <a:lnTo>
                    <a:pt x="468122" y="120777"/>
                  </a:lnTo>
                  <a:lnTo>
                    <a:pt x="463677" y="121793"/>
                  </a:lnTo>
                  <a:lnTo>
                    <a:pt x="454279" y="121158"/>
                  </a:lnTo>
                  <a:lnTo>
                    <a:pt x="450342" y="119761"/>
                  </a:lnTo>
                  <a:lnTo>
                    <a:pt x="444246" y="114681"/>
                  </a:lnTo>
                  <a:lnTo>
                    <a:pt x="442341" y="111379"/>
                  </a:lnTo>
                  <a:lnTo>
                    <a:pt x="441071" y="104267"/>
                  </a:lnTo>
                  <a:lnTo>
                    <a:pt x="441071" y="98679"/>
                  </a:lnTo>
                  <a:lnTo>
                    <a:pt x="444500" y="38989"/>
                  </a:lnTo>
                  <a:lnTo>
                    <a:pt x="428879" y="38100"/>
                  </a:lnTo>
                  <a:lnTo>
                    <a:pt x="425069" y="102235"/>
                  </a:lnTo>
                  <a:lnTo>
                    <a:pt x="425196" y="107188"/>
                  </a:lnTo>
                  <a:lnTo>
                    <a:pt x="426212" y="114935"/>
                  </a:lnTo>
                  <a:lnTo>
                    <a:pt x="455041" y="134874"/>
                  </a:lnTo>
                  <a:lnTo>
                    <a:pt x="463918" y="134353"/>
                  </a:lnTo>
                  <a:lnTo>
                    <a:pt x="471932" y="131826"/>
                  </a:lnTo>
                  <a:lnTo>
                    <a:pt x="479069" y="127304"/>
                  </a:lnTo>
                  <a:lnTo>
                    <a:pt x="485394" y="120777"/>
                  </a:lnTo>
                  <a:lnTo>
                    <a:pt x="484632" y="134493"/>
                  </a:lnTo>
                  <a:lnTo>
                    <a:pt x="498602" y="135255"/>
                  </a:lnTo>
                  <a:lnTo>
                    <a:pt x="504063" y="42418"/>
                  </a:lnTo>
                  <a:close/>
                </a:path>
                <a:path w="704214" h="162560">
                  <a:moveTo>
                    <a:pt x="603885" y="76581"/>
                  </a:moveTo>
                  <a:lnTo>
                    <a:pt x="575437" y="47625"/>
                  </a:lnTo>
                  <a:lnTo>
                    <a:pt x="566267" y="47586"/>
                  </a:lnTo>
                  <a:lnTo>
                    <a:pt x="558012" y="49555"/>
                  </a:lnTo>
                  <a:lnTo>
                    <a:pt x="550697" y="53543"/>
                  </a:lnTo>
                  <a:lnTo>
                    <a:pt x="544322" y="59563"/>
                  </a:lnTo>
                  <a:lnTo>
                    <a:pt x="545846" y="46355"/>
                  </a:lnTo>
                  <a:lnTo>
                    <a:pt x="531749" y="44831"/>
                  </a:lnTo>
                  <a:lnTo>
                    <a:pt x="521208" y="137160"/>
                  </a:lnTo>
                  <a:lnTo>
                    <a:pt x="536829" y="138938"/>
                  </a:lnTo>
                  <a:lnTo>
                    <a:pt x="543941" y="76708"/>
                  </a:lnTo>
                  <a:lnTo>
                    <a:pt x="547243" y="68961"/>
                  </a:lnTo>
                  <a:lnTo>
                    <a:pt x="557911" y="61595"/>
                  </a:lnTo>
                  <a:lnTo>
                    <a:pt x="563880" y="60071"/>
                  </a:lnTo>
                  <a:lnTo>
                    <a:pt x="574802" y="61341"/>
                  </a:lnTo>
                  <a:lnTo>
                    <a:pt x="587756" y="81407"/>
                  </a:lnTo>
                  <a:lnTo>
                    <a:pt x="580644" y="143891"/>
                  </a:lnTo>
                  <a:lnTo>
                    <a:pt x="596265" y="145669"/>
                  </a:lnTo>
                  <a:lnTo>
                    <a:pt x="602742" y="88900"/>
                  </a:lnTo>
                  <a:lnTo>
                    <a:pt x="603885" y="76581"/>
                  </a:lnTo>
                  <a:close/>
                </a:path>
                <a:path w="704214" h="162560">
                  <a:moveTo>
                    <a:pt x="704215" y="93472"/>
                  </a:moveTo>
                  <a:lnTo>
                    <a:pt x="677672" y="62865"/>
                  </a:lnTo>
                  <a:lnTo>
                    <a:pt x="668540" y="62204"/>
                  </a:lnTo>
                  <a:lnTo>
                    <a:pt x="660222" y="63627"/>
                  </a:lnTo>
                  <a:lnTo>
                    <a:pt x="652678" y="67157"/>
                  </a:lnTo>
                  <a:lnTo>
                    <a:pt x="645922" y="72771"/>
                  </a:lnTo>
                  <a:lnTo>
                    <a:pt x="648208" y="59690"/>
                  </a:lnTo>
                  <a:lnTo>
                    <a:pt x="634238" y="57277"/>
                  </a:lnTo>
                  <a:lnTo>
                    <a:pt x="617982" y="148717"/>
                  </a:lnTo>
                  <a:lnTo>
                    <a:pt x="633476" y="151511"/>
                  </a:lnTo>
                  <a:lnTo>
                    <a:pt x="644398" y="89789"/>
                  </a:lnTo>
                  <a:lnTo>
                    <a:pt x="648208" y="82296"/>
                  </a:lnTo>
                  <a:lnTo>
                    <a:pt x="659384" y="75692"/>
                  </a:lnTo>
                  <a:lnTo>
                    <a:pt x="665480" y="74549"/>
                  </a:lnTo>
                  <a:lnTo>
                    <a:pt x="676148" y="76454"/>
                  </a:lnTo>
                  <a:lnTo>
                    <a:pt x="679577" y="78105"/>
                  </a:lnTo>
                  <a:lnTo>
                    <a:pt x="685038" y="82931"/>
                  </a:lnTo>
                  <a:lnTo>
                    <a:pt x="686816" y="85725"/>
                  </a:lnTo>
                  <a:lnTo>
                    <a:pt x="688086" y="92456"/>
                  </a:lnTo>
                  <a:lnTo>
                    <a:pt x="687832" y="97282"/>
                  </a:lnTo>
                  <a:lnTo>
                    <a:pt x="676783" y="159258"/>
                  </a:lnTo>
                  <a:lnTo>
                    <a:pt x="692277" y="162052"/>
                  </a:lnTo>
                  <a:lnTo>
                    <a:pt x="703580" y="98552"/>
                  </a:lnTo>
                  <a:lnTo>
                    <a:pt x="704215" y="93472"/>
                  </a:lnTo>
                  <a:close/>
                </a:path>
              </a:pathLst>
            </a:custGeom>
            <a:solidFill>
              <a:srgbClr val="224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27498" y="1785111"/>
              <a:ext cx="415289" cy="1299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Ritualer</a:t>
            </a:r>
            <a:r>
              <a:rPr spc="-90" dirty="0"/>
              <a:t> </a:t>
            </a:r>
            <a:r>
              <a:rPr dirty="0" err="1"/>
              <a:t>som</a:t>
            </a:r>
            <a:r>
              <a:rPr spc="-105" dirty="0"/>
              <a:t> </a:t>
            </a:r>
            <a:r>
              <a:rPr lang="nb-NO" dirty="0"/>
              <a:t>gjev</a:t>
            </a:r>
            <a:r>
              <a:rPr spc="-105" dirty="0"/>
              <a:t> </a:t>
            </a:r>
            <a:r>
              <a:rPr spc="-10" dirty="0"/>
              <a:t>me</a:t>
            </a:r>
            <a:r>
              <a:rPr lang="nb-NO" spc="-10" dirty="0"/>
              <a:t>i</a:t>
            </a:r>
            <a:r>
              <a:rPr spc="-10" dirty="0" err="1"/>
              <a:t>ning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489200" y="1515919"/>
            <a:ext cx="5823585" cy="5454015"/>
            <a:chOff x="2489200" y="1515919"/>
            <a:chExt cx="5823585" cy="5454015"/>
          </a:xfrm>
        </p:grpSpPr>
        <p:sp>
          <p:nvSpPr>
            <p:cNvPr id="5" name="object 5"/>
            <p:cNvSpPr/>
            <p:nvPr/>
          </p:nvSpPr>
          <p:spPr>
            <a:xfrm>
              <a:off x="5081904" y="3513454"/>
              <a:ext cx="1096645" cy="362585"/>
            </a:xfrm>
            <a:custGeom>
              <a:avLst/>
              <a:gdLst/>
              <a:ahLst/>
              <a:cxnLst/>
              <a:rect l="l" t="t" r="r" b="b"/>
              <a:pathLst>
                <a:path w="1096645" h="362585">
                  <a:moveTo>
                    <a:pt x="1061720" y="0"/>
                  </a:moveTo>
                  <a:lnTo>
                    <a:pt x="28575" y="284480"/>
                  </a:lnTo>
                  <a:lnTo>
                    <a:pt x="0" y="317500"/>
                  </a:lnTo>
                  <a:lnTo>
                    <a:pt x="1270" y="333375"/>
                  </a:lnTo>
                  <a:lnTo>
                    <a:pt x="8255" y="347345"/>
                  </a:lnTo>
                  <a:lnTo>
                    <a:pt x="19685" y="357505"/>
                  </a:lnTo>
                  <a:lnTo>
                    <a:pt x="34290" y="362585"/>
                  </a:lnTo>
                  <a:lnTo>
                    <a:pt x="50165" y="361315"/>
                  </a:lnTo>
                  <a:lnTo>
                    <a:pt x="1067435" y="78740"/>
                  </a:lnTo>
                  <a:lnTo>
                    <a:pt x="1081405" y="71120"/>
                  </a:lnTo>
                  <a:lnTo>
                    <a:pt x="1091565" y="59690"/>
                  </a:lnTo>
                  <a:lnTo>
                    <a:pt x="1096645" y="45085"/>
                  </a:lnTo>
                  <a:lnTo>
                    <a:pt x="1095375" y="29210"/>
                  </a:lnTo>
                  <a:lnTo>
                    <a:pt x="1088390" y="15240"/>
                  </a:lnTo>
                  <a:lnTo>
                    <a:pt x="1076325" y="5080"/>
                  </a:lnTo>
                  <a:lnTo>
                    <a:pt x="1061720" y="0"/>
                  </a:lnTo>
                  <a:close/>
                </a:path>
              </a:pathLst>
            </a:custGeom>
            <a:solidFill>
              <a:srgbClr val="FBE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68570" y="3500120"/>
              <a:ext cx="1123315" cy="389255"/>
            </a:xfrm>
            <a:custGeom>
              <a:avLst/>
              <a:gdLst/>
              <a:ahLst/>
              <a:cxnLst/>
              <a:rect l="l" t="t" r="r" b="b"/>
              <a:pathLst>
                <a:path w="1123314" h="389254">
                  <a:moveTo>
                    <a:pt x="26669" y="343534"/>
                  </a:moveTo>
                  <a:lnTo>
                    <a:pt x="1904" y="350519"/>
                  </a:lnTo>
                  <a:lnTo>
                    <a:pt x="5079" y="358775"/>
                  </a:lnTo>
                  <a:lnTo>
                    <a:pt x="9525" y="366394"/>
                  </a:lnTo>
                  <a:lnTo>
                    <a:pt x="44450" y="388619"/>
                  </a:lnTo>
                  <a:lnTo>
                    <a:pt x="52704" y="389254"/>
                  </a:lnTo>
                  <a:lnTo>
                    <a:pt x="57784" y="389254"/>
                  </a:lnTo>
                  <a:lnTo>
                    <a:pt x="62229" y="388619"/>
                  </a:lnTo>
                  <a:lnTo>
                    <a:pt x="153669" y="363219"/>
                  </a:lnTo>
                  <a:lnTo>
                    <a:pt x="46989" y="363219"/>
                  </a:lnTo>
                  <a:lnTo>
                    <a:pt x="41275" y="361314"/>
                  </a:lnTo>
                  <a:lnTo>
                    <a:pt x="32384" y="354329"/>
                  </a:lnTo>
                  <a:lnTo>
                    <a:pt x="28575" y="349250"/>
                  </a:lnTo>
                  <a:lnTo>
                    <a:pt x="26669" y="343534"/>
                  </a:lnTo>
                  <a:close/>
                </a:path>
                <a:path w="1123314" h="389254">
                  <a:moveTo>
                    <a:pt x="1121409" y="38734"/>
                  </a:moveTo>
                  <a:lnTo>
                    <a:pt x="1108709" y="42544"/>
                  </a:lnTo>
                  <a:lnTo>
                    <a:pt x="1096009" y="45719"/>
                  </a:lnTo>
                  <a:lnTo>
                    <a:pt x="1097279" y="50800"/>
                  </a:lnTo>
                  <a:lnTo>
                    <a:pt x="1097279" y="59054"/>
                  </a:lnTo>
                  <a:lnTo>
                    <a:pt x="1095375" y="64769"/>
                  </a:lnTo>
                  <a:lnTo>
                    <a:pt x="1088389" y="74294"/>
                  </a:lnTo>
                  <a:lnTo>
                    <a:pt x="1083309" y="77469"/>
                  </a:lnTo>
                  <a:lnTo>
                    <a:pt x="57784" y="362584"/>
                  </a:lnTo>
                  <a:lnTo>
                    <a:pt x="55244" y="363219"/>
                  </a:lnTo>
                  <a:lnTo>
                    <a:pt x="153669" y="363219"/>
                  </a:lnTo>
                  <a:lnTo>
                    <a:pt x="1084579" y="104139"/>
                  </a:lnTo>
                  <a:lnTo>
                    <a:pt x="1116964" y="78104"/>
                  </a:lnTo>
                  <a:lnTo>
                    <a:pt x="1123314" y="53339"/>
                  </a:lnTo>
                  <a:lnTo>
                    <a:pt x="1123314" y="48259"/>
                  </a:lnTo>
                  <a:lnTo>
                    <a:pt x="1122770" y="44450"/>
                  </a:lnTo>
                  <a:lnTo>
                    <a:pt x="1122679" y="43815"/>
                  </a:lnTo>
                  <a:lnTo>
                    <a:pt x="1122171" y="42544"/>
                  </a:lnTo>
                  <a:lnTo>
                    <a:pt x="1121409" y="42544"/>
                  </a:lnTo>
                  <a:lnTo>
                    <a:pt x="1121409" y="38734"/>
                  </a:lnTo>
                  <a:close/>
                </a:path>
                <a:path w="1123314" h="389254">
                  <a:moveTo>
                    <a:pt x="1069975" y="0"/>
                  </a:moveTo>
                  <a:lnTo>
                    <a:pt x="1065529" y="0"/>
                  </a:lnTo>
                  <a:lnTo>
                    <a:pt x="1060450" y="634"/>
                  </a:lnTo>
                  <a:lnTo>
                    <a:pt x="38734" y="285114"/>
                  </a:lnTo>
                  <a:lnTo>
                    <a:pt x="5714" y="311150"/>
                  </a:lnTo>
                  <a:lnTo>
                    <a:pt x="0" y="335914"/>
                  </a:lnTo>
                  <a:lnTo>
                    <a:pt x="0" y="340994"/>
                  </a:lnTo>
                  <a:lnTo>
                    <a:pt x="634" y="345439"/>
                  </a:lnTo>
                  <a:lnTo>
                    <a:pt x="1904" y="350519"/>
                  </a:lnTo>
                  <a:lnTo>
                    <a:pt x="26669" y="343534"/>
                  </a:lnTo>
                  <a:lnTo>
                    <a:pt x="26034" y="340994"/>
                  </a:lnTo>
                  <a:lnTo>
                    <a:pt x="26034" y="330200"/>
                  </a:lnTo>
                  <a:lnTo>
                    <a:pt x="1065529" y="26669"/>
                  </a:lnTo>
                  <a:lnTo>
                    <a:pt x="1067434" y="26034"/>
                  </a:lnTo>
                  <a:lnTo>
                    <a:pt x="1115694" y="26034"/>
                  </a:lnTo>
                  <a:lnTo>
                    <a:pt x="1113789" y="22859"/>
                  </a:lnTo>
                  <a:lnTo>
                    <a:pt x="1078864" y="634"/>
                  </a:lnTo>
                  <a:lnTo>
                    <a:pt x="1069975" y="0"/>
                  </a:lnTo>
                  <a:close/>
                </a:path>
                <a:path w="1123314" h="389254">
                  <a:moveTo>
                    <a:pt x="1108709" y="42544"/>
                  </a:moveTo>
                  <a:lnTo>
                    <a:pt x="1095375" y="42544"/>
                  </a:lnTo>
                  <a:lnTo>
                    <a:pt x="1095375" y="43815"/>
                  </a:lnTo>
                  <a:lnTo>
                    <a:pt x="1096009" y="45719"/>
                  </a:lnTo>
                  <a:lnTo>
                    <a:pt x="1108709" y="42544"/>
                  </a:lnTo>
                  <a:close/>
                </a:path>
                <a:path w="1123314" h="389254">
                  <a:moveTo>
                    <a:pt x="1115694" y="26034"/>
                  </a:moveTo>
                  <a:lnTo>
                    <a:pt x="1075689" y="26034"/>
                  </a:lnTo>
                  <a:lnTo>
                    <a:pt x="1081404" y="27939"/>
                  </a:lnTo>
                  <a:lnTo>
                    <a:pt x="1090929" y="34925"/>
                  </a:lnTo>
                  <a:lnTo>
                    <a:pt x="1094104" y="40004"/>
                  </a:lnTo>
                  <a:lnTo>
                    <a:pt x="1095375" y="43815"/>
                  </a:lnTo>
                  <a:lnTo>
                    <a:pt x="1095375" y="42544"/>
                  </a:lnTo>
                  <a:lnTo>
                    <a:pt x="1108709" y="42544"/>
                  </a:lnTo>
                  <a:lnTo>
                    <a:pt x="1121409" y="38734"/>
                  </a:lnTo>
                  <a:lnTo>
                    <a:pt x="1118234" y="30479"/>
                  </a:lnTo>
                  <a:lnTo>
                    <a:pt x="1115694" y="26034"/>
                  </a:lnTo>
                  <a:close/>
                </a:path>
                <a:path w="1123314" h="389254">
                  <a:moveTo>
                    <a:pt x="1121409" y="40639"/>
                  </a:moveTo>
                  <a:lnTo>
                    <a:pt x="1121409" y="42544"/>
                  </a:lnTo>
                  <a:lnTo>
                    <a:pt x="1122171" y="42544"/>
                  </a:lnTo>
                  <a:lnTo>
                    <a:pt x="1121409" y="4063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83175" y="3535679"/>
              <a:ext cx="1094105" cy="342900"/>
            </a:xfrm>
            <a:custGeom>
              <a:avLst/>
              <a:gdLst/>
              <a:ahLst/>
              <a:cxnLst/>
              <a:rect l="l" t="t" r="r" b="b"/>
              <a:pathLst>
                <a:path w="1094104" h="342900">
                  <a:moveTo>
                    <a:pt x="1094104" y="0"/>
                  </a:moveTo>
                  <a:lnTo>
                    <a:pt x="0" y="304165"/>
                  </a:lnTo>
                  <a:lnTo>
                    <a:pt x="10160" y="342900"/>
                  </a:lnTo>
                  <a:lnTo>
                    <a:pt x="953135" y="84455"/>
                  </a:lnTo>
                  <a:lnTo>
                    <a:pt x="1094104" y="0"/>
                  </a:lnTo>
                  <a:close/>
                </a:path>
              </a:pathLst>
            </a:custGeom>
            <a:solidFill>
              <a:srgbClr val="FAD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4425" y="3403600"/>
              <a:ext cx="195579" cy="1955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028690" y="3457575"/>
              <a:ext cx="272415" cy="167640"/>
            </a:xfrm>
            <a:custGeom>
              <a:avLst/>
              <a:gdLst/>
              <a:ahLst/>
              <a:cxnLst/>
              <a:rect l="l" t="t" r="r" b="b"/>
              <a:pathLst>
                <a:path w="272414" h="167639">
                  <a:moveTo>
                    <a:pt x="186689" y="0"/>
                  </a:moveTo>
                  <a:lnTo>
                    <a:pt x="142875" y="34289"/>
                  </a:lnTo>
                  <a:lnTo>
                    <a:pt x="88264" y="55879"/>
                  </a:lnTo>
                  <a:lnTo>
                    <a:pt x="33020" y="74929"/>
                  </a:lnTo>
                  <a:lnTo>
                    <a:pt x="20955" y="81914"/>
                  </a:lnTo>
                  <a:lnTo>
                    <a:pt x="20320" y="90804"/>
                  </a:lnTo>
                  <a:lnTo>
                    <a:pt x="33020" y="118110"/>
                  </a:lnTo>
                  <a:lnTo>
                    <a:pt x="31750" y="135254"/>
                  </a:lnTo>
                  <a:lnTo>
                    <a:pt x="20955" y="150495"/>
                  </a:lnTo>
                  <a:lnTo>
                    <a:pt x="7620" y="162560"/>
                  </a:lnTo>
                  <a:lnTo>
                    <a:pt x="0" y="167639"/>
                  </a:lnTo>
                  <a:lnTo>
                    <a:pt x="67945" y="148589"/>
                  </a:lnTo>
                  <a:lnTo>
                    <a:pt x="83820" y="145414"/>
                  </a:lnTo>
                  <a:lnTo>
                    <a:pt x="106680" y="142875"/>
                  </a:lnTo>
                  <a:lnTo>
                    <a:pt x="135255" y="138429"/>
                  </a:lnTo>
                  <a:lnTo>
                    <a:pt x="171450" y="130810"/>
                  </a:lnTo>
                  <a:lnTo>
                    <a:pt x="198120" y="125729"/>
                  </a:lnTo>
                  <a:lnTo>
                    <a:pt x="219075" y="125095"/>
                  </a:lnTo>
                  <a:lnTo>
                    <a:pt x="262889" y="130810"/>
                  </a:lnTo>
                  <a:lnTo>
                    <a:pt x="272414" y="112395"/>
                  </a:lnTo>
                  <a:lnTo>
                    <a:pt x="243839" y="67310"/>
                  </a:lnTo>
                  <a:lnTo>
                    <a:pt x="205739" y="20954"/>
                  </a:lnTo>
                  <a:lnTo>
                    <a:pt x="186689" y="0"/>
                  </a:lnTo>
                  <a:close/>
                </a:path>
              </a:pathLst>
            </a:custGeom>
            <a:solidFill>
              <a:srgbClr val="00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73954" y="1515919"/>
              <a:ext cx="2947670" cy="28176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73954" y="1794509"/>
              <a:ext cx="454025" cy="25063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67600" y="1794509"/>
              <a:ext cx="454025" cy="25063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24804" y="3975100"/>
              <a:ext cx="975995" cy="3257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46900" y="3975100"/>
              <a:ext cx="523875" cy="3257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94604" y="3741420"/>
              <a:ext cx="267335" cy="958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68570" y="3714114"/>
              <a:ext cx="293370" cy="1752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83175" y="3762375"/>
              <a:ext cx="278764" cy="11620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386195" y="3588385"/>
              <a:ext cx="561340" cy="191770"/>
            </a:xfrm>
            <a:custGeom>
              <a:avLst/>
              <a:gdLst/>
              <a:ahLst/>
              <a:cxnLst/>
              <a:rect l="l" t="t" r="r" b="b"/>
              <a:pathLst>
                <a:path w="561340" h="191770">
                  <a:moveTo>
                    <a:pt x="560704" y="0"/>
                  </a:moveTo>
                  <a:lnTo>
                    <a:pt x="505459" y="6985"/>
                  </a:lnTo>
                  <a:lnTo>
                    <a:pt x="452754" y="15875"/>
                  </a:lnTo>
                  <a:lnTo>
                    <a:pt x="402589" y="24764"/>
                  </a:lnTo>
                  <a:lnTo>
                    <a:pt x="354964" y="33654"/>
                  </a:lnTo>
                  <a:lnTo>
                    <a:pt x="309879" y="41275"/>
                  </a:lnTo>
                  <a:lnTo>
                    <a:pt x="268604" y="47625"/>
                  </a:lnTo>
                  <a:lnTo>
                    <a:pt x="229870" y="52069"/>
                  </a:lnTo>
                  <a:lnTo>
                    <a:pt x="105409" y="62864"/>
                  </a:lnTo>
                  <a:lnTo>
                    <a:pt x="40004" y="76200"/>
                  </a:lnTo>
                  <a:lnTo>
                    <a:pt x="12064" y="99694"/>
                  </a:lnTo>
                  <a:lnTo>
                    <a:pt x="0" y="142875"/>
                  </a:lnTo>
                  <a:lnTo>
                    <a:pt x="33019" y="168275"/>
                  </a:lnTo>
                  <a:lnTo>
                    <a:pt x="70484" y="184150"/>
                  </a:lnTo>
                  <a:lnTo>
                    <a:pt x="111759" y="191769"/>
                  </a:lnTo>
                  <a:lnTo>
                    <a:pt x="156845" y="191769"/>
                  </a:lnTo>
                  <a:lnTo>
                    <a:pt x="203834" y="185419"/>
                  </a:lnTo>
                  <a:lnTo>
                    <a:pt x="251459" y="173989"/>
                  </a:lnTo>
                  <a:lnTo>
                    <a:pt x="299084" y="158114"/>
                  </a:lnTo>
                  <a:lnTo>
                    <a:pt x="346075" y="139700"/>
                  </a:lnTo>
                  <a:lnTo>
                    <a:pt x="391159" y="118110"/>
                  </a:lnTo>
                  <a:lnTo>
                    <a:pt x="433070" y="96519"/>
                  </a:lnTo>
                  <a:lnTo>
                    <a:pt x="493395" y="60325"/>
                  </a:lnTo>
                  <a:lnTo>
                    <a:pt x="537209" y="28575"/>
                  </a:lnTo>
                  <a:lnTo>
                    <a:pt x="561339" y="6985"/>
                  </a:lnTo>
                  <a:lnTo>
                    <a:pt x="560704" y="0"/>
                  </a:lnTo>
                  <a:close/>
                </a:path>
              </a:pathLst>
            </a:custGeom>
            <a:solidFill>
              <a:srgbClr val="F8E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85559" y="3585210"/>
              <a:ext cx="566420" cy="200660"/>
            </a:xfrm>
            <a:custGeom>
              <a:avLst/>
              <a:gdLst/>
              <a:ahLst/>
              <a:cxnLst/>
              <a:rect l="l" t="t" r="r" b="b"/>
              <a:pathLst>
                <a:path w="566420" h="200660">
                  <a:moveTo>
                    <a:pt x="10794" y="130810"/>
                  </a:moveTo>
                  <a:lnTo>
                    <a:pt x="0" y="146685"/>
                  </a:lnTo>
                  <a:lnTo>
                    <a:pt x="34925" y="175260"/>
                  </a:lnTo>
                  <a:lnTo>
                    <a:pt x="74929" y="193039"/>
                  </a:lnTo>
                  <a:lnTo>
                    <a:pt x="118744" y="200660"/>
                  </a:lnTo>
                  <a:lnTo>
                    <a:pt x="165735" y="200660"/>
                  </a:lnTo>
                  <a:lnTo>
                    <a:pt x="213360" y="194310"/>
                  </a:lnTo>
                  <a:lnTo>
                    <a:pt x="224789" y="191135"/>
                  </a:lnTo>
                  <a:lnTo>
                    <a:pt x="120649" y="191135"/>
                  </a:lnTo>
                  <a:lnTo>
                    <a:pt x="76835" y="185419"/>
                  </a:lnTo>
                  <a:lnTo>
                    <a:pt x="36829" y="171450"/>
                  </a:lnTo>
                  <a:lnTo>
                    <a:pt x="1269" y="146685"/>
                  </a:lnTo>
                  <a:lnTo>
                    <a:pt x="10794" y="130810"/>
                  </a:lnTo>
                  <a:close/>
                </a:path>
                <a:path w="566420" h="200660">
                  <a:moveTo>
                    <a:pt x="564514" y="5714"/>
                  </a:moveTo>
                  <a:lnTo>
                    <a:pt x="561974" y="5714"/>
                  </a:lnTo>
                  <a:lnTo>
                    <a:pt x="562610" y="6985"/>
                  </a:lnTo>
                  <a:lnTo>
                    <a:pt x="561339" y="6985"/>
                  </a:lnTo>
                  <a:lnTo>
                    <a:pt x="560069" y="8889"/>
                  </a:lnTo>
                  <a:lnTo>
                    <a:pt x="556894" y="12064"/>
                  </a:lnTo>
                  <a:lnTo>
                    <a:pt x="553719" y="14604"/>
                  </a:lnTo>
                  <a:lnTo>
                    <a:pt x="539114" y="26669"/>
                  </a:lnTo>
                  <a:lnTo>
                    <a:pt x="523874" y="38100"/>
                  </a:lnTo>
                  <a:lnTo>
                    <a:pt x="507999" y="48260"/>
                  </a:lnTo>
                  <a:lnTo>
                    <a:pt x="492124" y="59054"/>
                  </a:lnTo>
                  <a:lnTo>
                    <a:pt x="475614" y="68579"/>
                  </a:lnTo>
                  <a:lnTo>
                    <a:pt x="459739" y="78739"/>
                  </a:lnTo>
                  <a:lnTo>
                    <a:pt x="443230" y="87629"/>
                  </a:lnTo>
                  <a:lnTo>
                    <a:pt x="389889" y="115569"/>
                  </a:lnTo>
                  <a:lnTo>
                    <a:pt x="349249" y="134619"/>
                  </a:lnTo>
                  <a:lnTo>
                    <a:pt x="305435" y="153035"/>
                  </a:lnTo>
                  <a:lnTo>
                    <a:pt x="259714" y="168910"/>
                  </a:lnTo>
                  <a:lnTo>
                    <a:pt x="212724" y="181610"/>
                  </a:lnTo>
                  <a:lnTo>
                    <a:pt x="165735" y="189864"/>
                  </a:lnTo>
                  <a:lnTo>
                    <a:pt x="120649" y="191135"/>
                  </a:lnTo>
                  <a:lnTo>
                    <a:pt x="224789" y="191135"/>
                  </a:lnTo>
                  <a:lnTo>
                    <a:pt x="308610" y="165735"/>
                  </a:lnTo>
                  <a:lnTo>
                    <a:pt x="353694" y="147319"/>
                  </a:lnTo>
                  <a:lnTo>
                    <a:pt x="395605" y="127635"/>
                  </a:lnTo>
                  <a:lnTo>
                    <a:pt x="432435" y="107950"/>
                  </a:lnTo>
                  <a:lnTo>
                    <a:pt x="512444" y="57150"/>
                  </a:lnTo>
                  <a:lnTo>
                    <a:pt x="555624" y="23494"/>
                  </a:lnTo>
                  <a:lnTo>
                    <a:pt x="563879" y="6985"/>
                  </a:lnTo>
                  <a:lnTo>
                    <a:pt x="562610" y="6985"/>
                  </a:lnTo>
                  <a:lnTo>
                    <a:pt x="561974" y="5714"/>
                  </a:lnTo>
                  <a:lnTo>
                    <a:pt x="564514" y="5714"/>
                  </a:lnTo>
                  <a:close/>
                </a:path>
                <a:path w="566420" h="200660">
                  <a:moveTo>
                    <a:pt x="564514" y="0"/>
                  </a:moveTo>
                  <a:lnTo>
                    <a:pt x="563244" y="635"/>
                  </a:lnTo>
                  <a:lnTo>
                    <a:pt x="561974" y="635"/>
                  </a:lnTo>
                  <a:lnTo>
                    <a:pt x="554989" y="1269"/>
                  </a:lnTo>
                  <a:lnTo>
                    <a:pt x="549274" y="2539"/>
                  </a:lnTo>
                  <a:lnTo>
                    <a:pt x="542924" y="3175"/>
                  </a:lnTo>
                  <a:lnTo>
                    <a:pt x="504824" y="8889"/>
                  </a:lnTo>
                  <a:lnTo>
                    <a:pt x="354330" y="33654"/>
                  </a:lnTo>
                  <a:lnTo>
                    <a:pt x="303530" y="41275"/>
                  </a:lnTo>
                  <a:lnTo>
                    <a:pt x="253364" y="47625"/>
                  </a:lnTo>
                  <a:lnTo>
                    <a:pt x="202564" y="52704"/>
                  </a:lnTo>
                  <a:lnTo>
                    <a:pt x="160655" y="59054"/>
                  </a:lnTo>
                  <a:lnTo>
                    <a:pt x="111760" y="69850"/>
                  </a:lnTo>
                  <a:lnTo>
                    <a:pt x="63500" y="87629"/>
                  </a:lnTo>
                  <a:lnTo>
                    <a:pt x="23494" y="113029"/>
                  </a:lnTo>
                  <a:lnTo>
                    <a:pt x="11429" y="130810"/>
                  </a:lnTo>
                  <a:lnTo>
                    <a:pt x="24764" y="118110"/>
                  </a:lnTo>
                  <a:lnTo>
                    <a:pt x="40639" y="107314"/>
                  </a:lnTo>
                  <a:lnTo>
                    <a:pt x="99694" y="83185"/>
                  </a:lnTo>
                  <a:lnTo>
                    <a:pt x="144144" y="73025"/>
                  </a:lnTo>
                  <a:lnTo>
                    <a:pt x="189230" y="66039"/>
                  </a:lnTo>
                  <a:lnTo>
                    <a:pt x="280035" y="55879"/>
                  </a:lnTo>
                  <a:lnTo>
                    <a:pt x="421005" y="27939"/>
                  </a:lnTo>
                  <a:lnTo>
                    <a:pt x="468630" y="19050"/>
                  </a:lnTo>
                  <a:lnTo>
                    <a:pt x="515619" y="12064"/>
                  </a:lnTo>
                  <a:lnTo>
                    <a:pt x="561339" y="6985"/>
                  </a:lnTo>
                  <a:lnTo>
                    <a:pt x="561974" y="5714"/>
                  </a:lnTo>
                  <a:lnTo>
                    <a:pt x="564514" y="5714"/>
                  </a:lnTo>
                  <a:lnTo>
                    <a:pt x="566419" y="1269"/>
                  </a:lnTo>
                  <a:lnTo>
                    <a:pt x="565149" y="635"/>
                  </a:lnTo>
                  <a:lnTo>
                    <a:pt x="564514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49420" y="4968875"/>
              <a:ext cx="4063364" cy="192786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311900" y="3584575"/>
              <a:ext cx="705485" cy="1841500"/>
            </a:xfrm>
            <a:custGeom>
              <a:avLst/>
              <a:gdLst/>
              <a:ahLst/>
              <a:cxnLst/>
              <a:rect l="l" t="t" r="r" b="b"/>
              <a:pathLst>
                <a:path w="705484" h="1841500">
                  <a:moveTo>
                    <a:pt x="671195" y="0"/>
                  </a:moveTo>
                  <a:lnTo>
                    <a:pt x="634365" y="4445"/>
                  </a:lnTo>
                  <a:lnTo>
                    <a:pt x="581659" y="23495"/>
                  </a:lnTo>
                  <a:lnTo>
                    <a:pt x="535304" y="45085"/>
                  </a:lnTo>
                  <a:lnTo>
                    <a:pt x="452754" y="86995"/>
                  </a:lnTo>
                  <a:lnTo>
                    <a:pt x="412750" y="103504"/>
                  </a:lnTo>
                  <a:lnTo>
                    <a:pt x="370204" y="114300"/>
                  </a:lnTo>
                  <a:lnTo>
                    <a:pt x="323215" y="117475"/>
                  </a:lnTo>
                  <a:lnTo>
                    <a:pt x="269875" y="110489"/>
                  </a:lnTo>
                  <a:lnTo>
                    <a:pt x="201929" y="99695"/>
                  </a:lnTo>
                  <a:lnTo>
                    <a:pt x="149225" y="100329"/>
                  </a:lnTo>
                  <a:lnTo>
                    <a:pt x="111125" y="110489"/>
                  </a:lnTo>
                  <a:lnTo>
                    <a:pt x="71754" y="153035"/>
                  </a:lnTo>
                  <a:lnTo>
                    <a:pt x="66675" y="218439"/>
                  </a:lnTo>
                  <a:lnTo>
                    <a:pt x="60325" y="271145"/>
                  </a:lnTo>
                  <a:lnTo>
                    <a:pt x="51435" y="334010"/>
                  </a:lnTo>
                  <a:lnTo>
                    <a:pt x="40639" y="399414"/>
                  </a:lnTo>
                  <a:lnTo>
                    <a:pt x="28575" y="460375"/>
                  </a:lnTo>
                  <a:lnTo>
                    <a:pt x="17779" y="511175"/>
                  </a:lnTo>
                  <a:lnTo>
                    <a:pt x="8889" y="544195"/>
                  </a:lnTo>
                  <a:lnTo>
                    <a:pt x="0" y="581025"/>
                  </a:lnTo>
                  <a:lnTo>
                    <a:pt x="2539" y="612775"/>
                  </a:lnTo>
                  <a:lnTo>
                    <a:pt x="20320" y="636270"/>
                  </a:lnTo>
                  <a:lnTo>
                    <a:pt x="55879" y="648335"/>
                  </a:lnTo>
                  <a:lnTo>
                    <a:pt x="80010" y="657860"/>
                  </a:lnTo>
                  <a:lnTo>
                    <a:pt x="92710" y="679450"/>
                  </a:lnTo>
                  <a:lnTo>
                    <a:pt x="95885" y="712470"/>
                  </a:lnTo>
                  <a:lnTo>
                    <a:pt x="91439" y="756285"/>
                  </a:lnTo>
                  <a:lnTo>
                    <a:pt x="81279" y="810894"/>
                  </a:lnTo>
                  <a:lnTo>
                    <a:pt x="67310" y="875664"/>
                  </a:lnTo>
                  <a:lnTo>
                    <a:pt x="61595" y="913130"/>
                  </a:lnTo>
                  <a:lnTo>
                    <a:pt x="57785" y="958850"/>
                  </a:lnTo>
                  <a:lnTo>
                    <a:pt x="55879" y="1011555"/>
                  </a:lnTo>
                  <a:lnTo>
                    <a:pt x="55245" y="1069339"/>
                  </a:lnTo>
                  <a:lnTo>
                    <a:pt x="56514" y="1191895"/>
                  </a:lnTo>
                  <a:lnTo>
                    <a:pt x="60960" y="1368425"/>
                  </a:lnTo>
                  <a:lnTo>
                    <a:pt x="61595" y="1417320"/>
                  </a:lnTo>
                  <a:lnTo>
                    <a:pt x="61595" y="1458595"/>
                  </a:lnTo>
                  <a:lnTo>
                    <a:pt x="59689" y="1489710"/>
                  </a:lnTo>
                  <a:lnTo>
                    <a:pt x="55879" y="1510030"/>
                  </a:lnTo>
                  <a:lnTo>
                    <a:pt x="45085" y="1546225"/>
                  </a:lnTo>
                  <a:lnTo>
                    <a:pt x="41910" y="1583055"/>
                  </a:lnTo>
                  <a:lnTo>
                    <a:pt x="45085" y="1640839"/>
                  </a:lnTo>
                  <a:lnTo>
                    <a:pt x="55879" y="1741805"/>
                  </a:lnTo>
                  <a:lnTo>
                    <a:pt x="67945" y="1841500"/>
                  </a:lnTo>
                  <a:lnTo>
                    <a:pt x="666115" y="1814830"/>
                  </a:lnTo>
                  <a:lnTo>
                    <a:pt x="634365" y="767714"/>
                  </a:lnTo>
                  <a:lnTo>
                    <a:pt x="630554" y="628014"/>
                  </a:lnTo>
                  <a:lnTo>
                    <a:pt x="631825" y="530860"/>
                  </a:lnTo>
                  <a:lnTo>
                    <a:pt x="639445" y="431164"/>
                  </a:lnTo>
                  <a:lnTo>
                    <a:pt x="657859" y="264160"/>
                  </a:lnTo>
                  <a:lnTo>
                    <a:pt x="688975" y="154304"/>
                  </a:lnTo>
                  <a:lnTo>
                    <a:pt x="699134" y="111760"/>
                  </a:lnTo>
                  <a:lnTo>
                    <a:pt x="705484" y="71120"/>
                  </a:lnTo>
                  <a:lnTo>
                    <a:pt x="704215" y="36829"/>
                  </a:lnTo>
                  <a:lnTo>
                    <a:pt x="694054" y="12064"/>
                  </a:lnTo>
                  <a:lnTo>
                    <a:pt x="671195" y="0"/>
                  </a:lnTo>
                  <a:close/>
                </a:path>
              </a:pathLst>
            </a:custGeom>
            <a:solidFill>
              <a:srgbClr val="F8E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03009" y="3575050"/>
              <a:ext cx="723265" cy="1854835"/>
            </a:xfrm>
            <a:custGeom>
              <a:avLst/>
              <a:gdLst/>
              <a:ahLst/>
              <a:cxnLst/>
              <a:rect l="l" t="t" r="r" b="b"/>
              <a:pathLst>
                <a:path w="723265" h="1854835">
                  <a:moveTo>
                    <a:pt x="208280" y="97789"/>
                  </a:moveTo>
                  <a:lnTo>
                    <a:pt x="165100" y="98425"/>
                  </a:lnTo>
                  <a:lnTo>
                    <a:pt x="122554" y="107314"/>
                  </a:lnTo>
                  <a:lnTo>
                    <a:pt x="71754" y="158750"/>
                  </a:lnTo>
                  <a:lnTo>
                    <a:pt x="67310" y="203200"/>
                  </a:lnTo>
                  <a:lnTo>
                    <a:pt x="62864" y="256539"/>
                  </a:lnTo>
                  <a:lnTo>
                    <a:pt x="55879" y="311150"/>
                  </a:lnTo>
                  <a:lnTo>
                    <a:pt x="47625" y="365125"/>
                  </a:lnTo>
                  <a:lnTo>
                    <a:pt x="38100" y="419100"/>
                  </a:lnTo>
                  <a:lnTo>
                    <a:pt x="27939" y="472439"/>
                  </a:lnTo>
                  <a:lnTo>
                    <a:pt x="24129" y="493395"/>
                  </a:lnTo>
                  <a:lnTo>
                    <a:pt x="19050" y="513714"/>
                  </a:lnTo>
                  <a:lnTo>
                    <a:pt x="14604" y="534035"/>
                  </a:lnTo>
                  <a:lnTo>
                    <a:pt x="8254" y="553720"/>
                  </a:lnTo>
                  <a:lnTo>
                    <a:pt x="0" y="590550"/>
                  </a:lnTo>
                  <a:lnTo>
                    <a:pt x="3810" y="623570"/>
                  </a:lnTo>
                  <a:lnTo>
                    <a:pt x="22225" y="649604"/>
                  </a:lnTo>
                  <a:lnTo>
                    <a:pt x="56514" y="664210"/>
                  </a:lnTo>
                  <a:lnTo>
                    <a:pt x="66675" y="666114"/>
                  </a:lnTo>
                  <a:lnTo>
                    <a:pt x="74929" y="668020"/>
                  </a:lnTo>
                  <a:lnTo>
                    <a:pt x="82550" y="671829"/>
                  </a:lnTo>
                  <a:lnTo>
                    <a:pt x="88264" y="678179"/>
                  </a:lnTo>
                  <a:lnTo>
                    <a:pt x="95250" y="695325"/>
                  </a:lnTo>
                  <a:lnTo>
                    <a:pt x="97154" y="715010"/>
                  </a:lnTo>
                  <a:lnTo>
                    <a:pt x="96519" y="735329"/>
                  </a:lnTo>
                  <a:lnTo>
                    <a:pt x="94614" y="755014"/>
                  </a:lnTo>
                  <a:lnTo>
                    <a:pt x="87629" y="796289"/>
                  </a:lnTo>
                  <a:lnTo>
                    <a:pt x="79375" y="838200"/>
                  </a:lnTo>
                  <a:lnTo>
                    <a:pt x="70485" y="880110"/>
                  </a:lnTo>
                  <a:lnTo>
                    <a:pt x="64135" y="921385"/>
                  </a:lnTo>
                  <a:lnTo>
                    <a:pt x="60960" y="972185"/>
                  </a:lnTo>
                  <a:lnTo>
                    <a:pt x="59077" y="1024255"/>
                  </a:lnTo>
                  <a:lnTo>
                    <a:pt x="59180" y="1089025"/>
                  </a:lnTo>
                  <a:lnTo>
                    <a:pt x="59586" y="1123950"/>
                  </a:lnTo>
                  <a:lnTo>
                    <a:pt x="59689" y="1132839"/>
                  </a:lnTo>
                  <a:lnTo>
                    <a:pt x="63500" y="1240789"/>
                  </a:lnTo>
                  <a:lnTo>
                    <a:pt x="65404" y="1293495"/>
                  </a:lnTo>
                  <a:lnTo>
                    <a:pt x="66675" y="1344930"/>
                  </a:lnTo>
                  <a:lnTo>
                    <a:pt x="67887" y="1425575"/>
                  </a:lnTo>
                  <a:lnTo>
                    <a:pt x="67944" y="1429385"/>
                  </a:lnTo>
                  <a:lnTo>
                    <a:pt x="67310" y="1471295"/>
                  </a:lnTo>
                  <a:lnTo>
                    <a:pt x="64231" y="1511935"/>
                  </a:lnTo>
                  <a:lnTo>
                    <a:pt x="64135" y="1513205"/>
                  </a:lnTo>
                  <a:lnTo>
                    <a:pt x="60960" y="1523364"/>
                  </a:lnTo>
                  <a:lnTo>
                    <a:pt x="59054" y="1534160"/>
                  </a:lnTo>
                  <a:lnTo>
                    <a:pt x="57150" y="1544320"/>
                  </a:lnTo>
                  <a:lnTo>
                    <a:pt x="56514" y="1555114"/>
                  </a:lnTo>
                  <a:lnTo>
                    <a:pt x="53975" y="1604645"/>
                  </a:lnTo>
                  <a:lnTo>
                    <a:pt x="54536" y="1648460"/>
                  </a:lnTo>
                  <a:lnTo>
                    <a:pt x="54610" y="1654175"/>
                  </a:lnTo>
                  <a:lnTo>
                    <a:pt x="57785" y="1703070"/>
                  </a:lnTo>
                  <a:lnTo>
                    <a:pt x="62229" y="1752600"/>
                  </a:lnTo>
                  <a:lnTo>
                    <a:pt x="67944" y="1801495"/>
                  </a:lnTo>
                  <a:lnTo>
                    <a:pt x="73660" y="1851025"/>
                  </a:lnTo>
                  <a:lnTo>
                    <a:pt x="73660" y="1854835"/>
                  </a:lnTo>
                  <a:lnTo>
                    <a:pt x="205105" y="1849755"/>
                  </a:lnTo>
                  <a:lnTo>
                    <a:pt x="81914" y="1849755"/>
                  </a:lnTo>
                  <a:lnTo>
                    <a:pt x="77469" y="1845945"/>
                  </a:lnTo>
                  <a:lnTo>
                    <a:pt x="81279" y="1845945"/>
                  </a:lnTo>
                  <a:lnTo>
                    <a:pt x="75564" y="1799589"/>
                  </a:lnTo>
                  <a:lnTo>
                    <a:pt x="69214" y="1749425"/>
                  </a:lnTo>
                  <a:lnTo>
                    <a:pt x="64769" y="1698625"/>
                  </a:lnTo>
                  <a:lnTo>
                    <a:pt x="60960" y="1648460"/>
                  </a:lnTo>
                  <a:lnTo>
                    <a:pt x="60412" y="1604645"/>
                  </a:lnTo>
                  <a:lnTo>
                    <a:pt x="60325" y="1597660"/>
                  </a:lnTo>
                  <a:lnTo>
                    <a:pt x="60960" y="1576705"/>
                  </a:lnTo>
                  <a:lnTo>
                    <a:pt x="62229" y="1555750"/>
                  </a:lnTo>
                  <a:lnTo>
                    <a:pt x="64769" y="1534795"/>
                  </a:lnTo>
                  <a:lnTo>
                    <a:pt x="69850" y="1514475"/>
                  </a:lnTo>
                  <a:lnTo>
                    <a:pt x="73025" y="1493520"/>
                  </a:lnTo>
                  <a:lnTo>
                    <a:pt x="74294" y="1471930"/>
                  </a:lnTo>
                  <a:lnTo>
                    <a:pt x="74294" y="1375410"/>
                  </a:lnTo>
                  <a:lnTo>
                    <a:pt x="73025" y="1323975"/>
                  </a:lnTo>
                  <a:lnTo>
                    <a:pt x="71754" y="1270635"/>
                  </a:lnTo>
                  <a:lnTo>
                    <a:pt x="69850" y="1112520"/>
                  </a:lnTo>
                  <a:lnTo>
                    <a:pt x="70485" y="1059814"/>
                  </a:lnTo>
                  <a:lnTo>
                    <a:pt x="71754" y="1006475"/>
                  </a:lnTo>
                  <a:lnTo>
                    <a:pt x="75564" y="944244"/>
                  </a:lnTo>
                  <a:lnTo>
                    <a:pt x="84454" y="882014"/>
                  </a:lnTo>
                  <a:lnTo>
                    <a:pt x="93979" y="840739"/>
                  </a:lnTo>
                  <a:lnTo>
                    <a:pt x="100964" y="805180"/>
                  </a:lnTo>
                  <a:lnTo>
                    <a:pt x="109854" y="760730"/>
                  </a:lnTo>
                  <a:lnTo>
                    <a:pt x="113664" y="715645"/>
                  </a:lnTo>
                  <a:lnTo>
                    <a:pt x="106679" y="676910"/>
                  </a:lnTo>
                  <a:lnTo>
                    <a:pt x="82550" y="652779"/>
                  </a:lnTo>
                  <a:lnTo>
                    <a:pt x="74294" y="649604"/>
                  </a:lnTo>
                  <a:lnTo>
                    <a:pt x="66039" y="648335"/>
                  </a:lnTo>
                  <a:lnTo>
                    <a:pt x="60325" y="647064"/>
                  </a:lnTo>
                  <a:lnTo>
                    <a:pt x="32385" y="635635"/>
                  </a:lnTo>
                  <a:lnTo>
                    <a:pt x="19685" y="614679"/>
                  </a:lnTo>
                  <a:lnTo>
                    <a:pt x="18535" y="590550"/>
                  </a:lnTo>
                  <a:lnTo>
                    <a:pt x="18414" y="588010"/>
                  </a:lnTo>
                  <a:lnTo>
                    <a:pt x="26035" y="559435"/>
                  </a:lnTo>
                  <a:lnTo>
                    <a:pt x="37464" y="518160"/>
                  </a:lnTo>
                  <a:lnTo>
                    <a:pt x="46354" y="476885"/>
                  </a:lnTo>
                  <a:lnTo>
                    <a:pt x="54610" y="434975"/>
                  </a:lnTo>
                  <a:lnTo>
                    <a:pt x="62229" y="393064"/>
                  </a:lnTo>
                  <a:lnTo>
                    <a:pt x="70485" y="345439"/>
                  </a:lnTo>
                  <a:lnTo>
                    <a:pt x="77469" y="298450"/>
                  </a:lnTo>
                  <a:lnTo>
                    <a:pt x="83819" y="250825"/>
                  </a:lnTo>
                  <a:lnTo>
                    <a:pt x="87629" y="203200"/>
                  </a:lnTo>
                  <a:lnTo>
                    <a:pt x="88264" y="191770"/>
                  </a:lnTo>
                  <a:lnTo>
                    <a:pt x="88264" y="180339"/>
                  </a:lnTo>
                  <a:lnTo>
                    <a:pt x="90169" y="168910"/>
                  </a:lnTo>
                  <a:lnTo>
                    <a:pt x="113029" y="135254"/>
                  </a:lnTo>
                  <a:lnTo>
                    <a:pt x="167004" y="118745"/>
                  </a:lnTo>
                  <a:lnTo>
                    <a:pt x="432435" y="118745"/>
                  </a:lnTo>
                  <a:lnTo>
                    <a:pt x="438785" y="116204"/>
                  </a:lnTo>
                  <a:lnTo>
                    <a:pt x="334010" y="116204"/>
                  </a:lnTo>
                  <a:lnTo>
                    <a:pt x="292735" y="111125"/>
                  </a:lnTo>
                  <a:lnTo>
                    <a:pt x="250824" y="103504"/>
                  </a:lnTo>
                  <a:lnTo>
                    <a:pt x="208280" y="97789"/>
                  </a:lnTo>
                  <a:close/>
                </a:path>
                <a:path w="723265" h="1854835">
                  <a:moveTo>
                    <a:pt x="81279" y="1845945"/>
                  </a:moveTo>
                  <a:lnTo>
                    <a:pt x="77469" y="1845945"/>
                  </a:lnTo>
                  <a:lnTo>
                    <a:pt x="81914" y="1849755"/>
                  </a:lnTo>
                  <a:lnTo>
                    <a:pt x="81279" y="1845945"/>
                  </a:lnTo>
                  <a:close/>
                </a:path>
                <a:path w="723265" h="1854835">
                  <a:moveTo>
                    <a:pt x="666749" y="1815464"/>
                  </a:moveTo>
                  <a:lnTo>
                    <a:pt x="81279" y="1845945"/>
                  </a:lnTo>
                  <a:lnTo>
                    <a:pt x="81914" y="1849755"/>
                  </a:lnTo>
                  <a:lnTo>
                    <a:pt x="205105" y="1849755"/>
                  </a:lnTo>
                  <a:lnTo>
                    <a:pt x="631824" y="1834514"/>
                  </a:lnTo>
                  <a:lnTo>
                    <a:pt x="684530" y="1831975"/>
                  </a:lnTo>
                  <a:lnTo>
                    <a:pt x="684530" y="1823720"/>
                  </a:lnTo>
                  <a:lnTo>
                    <a:pt x="667385" y="1823720"/>
                  </a:lnTo>
                  <a:lnTo>
                    <a:pt x="666749" y="1815464"/>
                  </a:lnTo>
                  <a:close/>
                </a:path>
                <a:path w="723265" h="1854835">
                  <a:moveTo>
                    <a:pt x="675639" y="1814830"/>
                  </a:moveTo>
                  <a:lnTo>
                    <a:pt x="666749" y="1815464"/>
                  </a:lnTo>
                  <a:lnTo>
                    <a:pt x="667385" y="1823720"/>
                  </a:lnTo>
                  <a:lnTo>
                    <a:pt x="675639" y="1814830"/>
                  </a:lnTo>
                  <a:close/>
                </a:path>
                <a:path w="723265" h="1854835">
                  <a:moveTo>
                    <a:pt x="683894" y="1814830"/>
                  </a:moveTo>
                  <a:lnTo>
                    <a:pt x="675639" y="1814830"/>
                  </a:lnTo>
                  <a:lnTo>
                    <a:pt x="667385" y="1823720"/>
                  </a:lnTo>
                  <a:lnTo>
                    <a:pt x="684530" y="1823720"/>
                  </a:lnTo>
                  <a:lnTo>
                    <a:pt x="683940" y="1815464"/>
                  </a:lnTo>
                  <a:lnTo>
                    <a:pt x="683894" y="1814830"/>
                  </a:lnTo>
                  <a:close/>
                </a:path>
                <a:path w="723265" h="1854835">
                  <a:moveTo>
                    <a:pt x="708024" y="20320"/>
                  </a:moveTo>
                  <a:lnTo>
                    <a:pt x="651510" y="20320"/>
                  </a:lnTo>
                  <a:lnTo>
                    <a:pt x="690880" y="21589"/>
                  </a:lnTo>
                  <a:lnTo>
                    <a:pt x="706119" y="48895"/>
                  </a:lnTo>
                  <a:lnTo>
                    <a:pt x="706744" y="88264"/>
                  </a:lnTo>
                  <a:lnTo>
                    <a:pt x="706755" y="88900"/>
                  </a:lnTo>
                  <a:lnTo>
                    <a:pt x="700405" y="127000"/>
                  </a:lnTo>
                  <a:lnTo>
                    <a:pt x="693419" y="158114"/>
                  </a:lnTo>
                  <a:lnTo>
                    <a:pt x="685164" y="188595"/>
                  </a:lnTo>
                  <a:lnTo>
                    <a:pt x="676274" y="219075"/>
                  </a:lnTo>
                  <a:lnTo>
                    <a:pt x="668019" y="249554"/>
                  </a:lnTo>
                  <a:lnTo>
                    <a:pt x="664844" y="259714"/>
                  </a:lnTo>
                  <a:lnTo>
                    <a:pt x="662305" y="271779"/>
                  </a:lnTo>
                  <a:lnTo>
                    <a:pt x="660399" y="283210"/>
                  </a:lnTo>
                  <a:lnTo>
                    <a:pt x="659764" y="292735"/>
                  </a:lnTo>
                  <a:lnTo>
                    <a:pt x="652195" y="388620"/>
                  </a:lnTo>
                  <a:lnTo>
                    <a:pt x="649137" y="434975"/>
                  </a:lnTo>
                  <a:lnTo>
                    <a:pt x="646463" y="485139"/>
                  </a:lnTo>
                  <a:lnTo>
                    <a:pt x="642619" y="582295"/>
                  </a:lnTo>
                  <a:lnTo>
                    <a:pt x="642076" y="735329"/>
                  </a:lnTo>
                  <a:lnTo>
                    <a:pt x="642619" y="776605"/>
                  </a:lnTo>
                  <a:lnTo>
                    <a:pt x="644476" y="825500"/>
                  </a:lnTo>
                  <a:lnTo>
                    <a:pt x="644524" y="826769"/>
                  </a:lnTo>
                  <a:lnTo>
                    <a:pt x="645634" y="875030"/>
                  </a:lnTo>
                  <a:lnTo>
                    <a:pt x="645751" y="880110"/>
                  </a:lnTo>
                  <a:lnTo>
                    <a:pt x="647064" y="930275"/>
                  </a:lnTo>
                  <a:lnTo>
                    <a:pt x="650874" y="1089025"/>
                  </a:lnTo>
                  <a:lnTo>
                    <a:pt x="651290" y="1123950"/>
                  </a:lnTo>
                  <a:lnTo>
                    <a:pt x="651396" y="1132839"/>
                  </a:lnTo>
                  <a:lnTo>
                    <a:pt x="651510" y="1142364"/>
                  </a:lnTo>
                  <a:lnTo>
                    <a:pt x="652780" y="1196339"/>
                  </a:lnTo>
                  <a:lnTo>
                    <a:pt x="656910" y="1425575"/>
                  </a:lnTo>
                  <a:lnTo>
                    <a:pt x="657765" y="1471295"/>
                  </a:lnTo>
                  <a:lnTo>
                    <a:pt x="657860" y="1476375"/>
                  </a:lnTo>
                  <a:lnTo>
                    <a:pt x="659764" y="1562100"/>
                  </a:lnTo>
                  <a:lnTo>
                    <a:pt x="662305" y="1666875"/>
                  </a:lnTo>
                  <a:lnTo>
                    <a:pt x="664210" y="1718945"/>
                  </a:lnTo>
                  <a:lnTo>
                    <a:pt x="665421" y="1771650"/>
                  </a:lnTo>
                  <a:lnTo>
                    <a:pt x="665480" y="1774189"/>
                  </a:lnTo>
                  <a:lnTo>
                    <a:pt x="666730" y="1814830"/>
                  </a:lnTo>
                  <a:lnTo>
                    <a:pt x="666749" y="1815464"/>
                  </a:lnTo>
                  <a:lnTo>
                    <a:pt x="675639" y="1814830"/>
                  </a:lnTo>
                  <a:lnTo>
                    <a:pt x="683894" y="1814830"/>
                  </a:lnTo>
                  <a:lnTo>
                    <a:pt x="683297" y="1774189"/>
                  </a:lnTo>
                  <a:lnTo>
                    <a:pt x="683260" y="1771650"/>
                  </a:lnTo>
                  <a:lnTo>
                    <a:pt x="681355" y="1725295"/>
                  </a:lnTo>
                  <a:lnTo>
                    <a:pt x="680085" y="1675764"/>
                  </a:lnTo>
                  <a:lnTo>
                    <a:pt x="676299" y="1576705"/>
                  </a:lnTo>
                  <a:lnTo>
                    <a:pt x="673835" y="1514475"/>
                  </a:lnTo>
                  <a:lnTo>
                    <a:pt x="673735" y="1511935"/>
                  </a:lnTo>
                  <a:lnTo>
                    <a:pt x="672484" y="1471930"/>
                  </a:lnTo>
                  <a:lnTo>
                    <a:pt x="670560" y="1425575"/>
                  </a:lnTo>
                  <a:lnTo>
                    <a:pt x="668019" y="1375410"/>
                  </a:lnTo>
                  <a:lnTo>
                    <a:pt x="659764" y="1174114"/>
                  </a:lnTo>
                  <a:lnTo>
                    <a:pt x="657860" y="1123950"/>
                  </a:lnTo>
                  <a:lnTo>
                    <a:pt x="655319" y="1073785"/>
                  </a:lnTo>
                  <a:lnTo>
                    <a:pt x="653439" y="1024889"/>
                  </a:lnTo>
                  <a:lnTo>
                    <a:pt x="651626" y="975360"/>
                  </a:lnTo>
                  <a:lnTo>
                    <a:pt x="649605" y="921385"/>
                  </a:lnTo>
                  <a:lnTo>
                    <a:pt x="647699" y="875030"/>
                  </a:lnTo>
                  <a:lnTo>
                    <a:pt x="646462" y="826769"/>
                  </a:lnTo>
                  <a:lnTo>
                    <a:pt x="646430" y="825500"/>
                  </a:lnTo>
                  <a:lnTo>
                    <a:pt x="644524" y="776605"/>
                  </a:lnTo>
                  <a:lnTo>
                    <a:pt x="643889" y="735329"/>
                  </a:lnTo>
                  <a:lnTo>
                    <a:pt x="644429" y="678179"/>
                  </a:lnTo>
                  <a:lnTo>
                    <a:pt x="645083" y="635635"/>
                  </a:lnTo>
                  <a:lnTo>
                    <a:pt x="646430" y="582295"/>
                  </a:lnTo>
                  <a:lnTo>
                    <a:pt x="648969" y="534035"/>
                  </a:lnTo>
                  <a:lnTo>
                    <a:pt x="651477" y="485775"/>
                  </a:lnTo>
                  <a:lnTo>
                    <a:pt x="655269" y="437514"/>
                  </a:lnTo>
                  <a:lnTo>
                    <a:pt x="659706" y="389254"/>
                  </a:lnTo>
                  <a:lnTo>
                    <a:pt x="664844" y="339725"/>
                  </a:lnTo>
                  <a:lnTo>
                    <a:pt x="669924" y="292735"/>
                  </a:lnTo>
                  <a:lnTo>
                    <a:pt x="678180" y="252095"/>
                  </a:lnTo>
                  <a:lnTo>
                    <a:pt x="690880" y="212089"/>
                  </a:lnTo>
                  <a:lnTo>
                    <a:pt x="702310" y="174625"/>
                  </a:lnTo>
                  <a:lnTo>
                    <a:pt x="715644" y="125729"/>
                  </a:lnTo>
                  <a:lnTo>
                    <a:pt x="723264" y="74929"/>
                  </a:lnTo>
                  <a:lnTo>
                    <a:pt x="718185" y="31750"/>
                  </a:lnTo>
                  <a:lnTo>
                    <a:pt x="708024" y="20320"/>
                  </a:lnTo>
                  <a:close/>
                </a:path>
                <a:path w="723265" h="1854835">
                  <a:moveTo>
                    <a:pt x="432435" y="118745"/>
                  </a:moveTo>
                  <a:lnTo>
                    <a:pt x="208914" y="118745"/>
                  </a:lnTo>
                  <a:lnTo>
                    <a:pt x="250189" y="123825"/>
                  </a:lnTo>
                  <a:lnTo>
                    <a:pt x="291464" y="131445"/>
                  </a:lnTo>
                  <a:lnTo>
                    <a:pt x="333374" y="135889"/>
                  </a:lnTo>
                  <a:lnTo>
                    <a:pt x="377189" y="133350"/>
                  </a:lnTo>
                  <a:lnTo>
                    <a:pt x="419735" y="123189"/>
                  </a:lnTo>
                  <a:lnTo>
                    <a:pt x="432435" y="118745"/>
                  </a:lnTo>
                  <a:close/>
                </a:path>
                <a:path w="723265" h="1854835">
                  <a:moveTo>
                    <a:pt x="669924" y="0"/>
                  </a:moveTo>
                  <a:lnTo>
                    <a:pt x="626110" y="10160"/>
                  </a:lnTo>
                  <a:lnTo>
                    <a:pt x="585469" y="24764"/>
                  </a:lnTo>
                  <a:lnTo>
                    <a:pt x="521335" y="55245"/>
                  </a:lnTo>
                  <a:lnTo>
                    <a:pt x="476885" y="78104"/>
                  </a:lnTo>
                  <a:lnTo>
                    <a:pt x="431164" y="98425"/>
                  </a:lnTo>
                  <a:lnTo>
                    <a:pt x="384174" y="112395"/>
                  </a:lnTo>
                  <a:lnTo>
                    <a:pt x="334010" y="116204"/>
                  </a:lnTo>
                  <a:lnTo>
                    <a:pt x="438785" y="116204"/>
                  </a:lnTo>
                  <a:lnTo>
                    <a:pt x="460374" y="107950"/>
                  </a:lnTo>
                  <a:lnTo>
                    <a:pt x="573405" y="50164"/>
                  </a:lnTo>
                  <a:lnTo>
                    <a:pt x="611505" y="33654"/>
                  </a:lnTo>
                  <a:lnTo>
                    <a:pt x="651510" y="20320"/>
                  </a:lnTo>
                  <a:lnTo>
                    <a:pt x="708024" y="20320"/>
                  </a:lnTo>
                  <a:lnTo>
                    <a:pt x="694055" y="3810"/>
                  </a:lnTo>
                  <a:lnTo>
                    <a:pt x="681989" y="635"/>
                  </a:lnTo>
                  <a:lnTo>
                    <a:pt x="669924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61939" y="1784984"/>
              <a:ext cx="1529714" cy="13169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88479" y="1784984"/>
              <a:ext cx="655954" cy="219011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05879" y="3098164"/>
              <a:ext cx="48893" cy="26352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61939" y="3098164"/>
              <a:ext cx="1092835" cy="87693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51600" y="3098164"/>
              <a:ext cx="440054" cy="57340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61939" y="3549650"/>
              <a:ext cx="697229" cy="21336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61939" y="3500120"/>
              <a:ext cx="810260" cy="32448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61939" y="3568700"/>
              <a:ext cx="701039" cy="23685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96965" y="2748280"/>
              <a:ext cx="266064" cy="84962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67475" y="3597910"/>
              <a:ext cx="427354" cy="9461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35090" y="3590289"/>
              <a:ext cx="479425" cy="8953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63970" y="3592195"/>
              <a:ext cx="646429" cy="38353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44284" y="3575050"/>
              <a:ext cx="681989" cy="40005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684145" y="2879089"/>
              <a:ext cx="2834005" cy="1668145"/>
            </a:xfrm>
            <a:custGeom>
              <a:avLst/>
              <a:gdLst/>
              <a:ahLst/>
              <a:cxnLst/>
              <a:rect l="l" t="t" r="r" b="b"/>
              <a:pathLst>
                <a:path w="2834004" h="1668145">
                  <a:moveTo>
                    <a:pt x="1767840" y="0"/>
                  </a:moveTo>
                  <a:lnTo>
                    <a:pt x="995680" y="63500"/>
                  </a:lnTo>
                  <a:lnTo>
                    <a:pt x="301625" y="183514"/>
                  </a:lnTo>
                  <a:lnTo>
                    <a:pt x="0" y="248285"/>
                  </a:lnTo>
                  <a:lnTo>
                    <a:pt x="279400" y="1062355"/>
                  </a:lnTo>
                  <a:lnTo>
                    <a:pt x="324485" y="1103630"/>
                  </a:lnTo>
                  <a:lnTo>
                    <a:pt x="372110" y="1142364"/>
                  </a:lnTo>
                  <a:lnTo>
                    <a:pt x="422910" y="1177925"/>
                  </a:lnTo>
                  <a:lnTo>
                    <a:pt x="474980" y="1210945"/>
                  </a:lnTo>
                  <a:lnTo>
                    <a:pt x="528319" y="1242060"/>
                  </a:lnTo>
                  <a:lnTo>
                    <a:pt x="582930" y="1270635"/>
                  </a:lnTo>
                  <a:lnTo>
                    <a:pt x="638175" y="1296670"/>
                  </a:lnTo>
                  <a:lnTo>
                    <a:pt x="692784" y="1320164"/>
                  </a:lnTo>
                  <a:lnTo>
                    <a:pt x="746759" y="1341755"/>
                  </a:lnTo>
                  <a:lnTo>
                    <a:pt x="798830" y="1361439"/>
                  </a:lnTo>
                  <a:lnTo>
                    <a:pt x="849630" y="1378585"/>
                  </a:lnTo>
                  <a:lnTo>
                    <a:pt x="898525" y="1394460"/>
                  </a:lnTo>
                  <a:lnTo>
                    <a:pt x="943609" y="1407795"/>
                  </a:lnTo>
                  <a:lnTo>
                    <a:pt x="1024255" y="1429385"/>
                  </a:lnTo>
                  <a:lnTo>
                    <a:pt x="1109980" y="1449070"/>
                  </a:lnTo>
                  <a:lnTo>
                    <a:pt x="1136015" y="1454150"/>
                  </a:lnTo>
                  <a:lnTo>
                    <a:pt x="1143634" y="1459865"/>
                  </a:lnTo>
                  <a:lnTo>
                    <a:pt x="1170305" y="1517650"/>
                  </a:lnTo>
                  <a:lnTo>
                    <a:pt x="1196340" y="1559560"/>
                  </a:lnTo>
                  <a:lnTo>
                    <a:pt x="1223645" y="1593850"/>
                  </a:lnTo>
                  <a:lnTo>
                    <a:pt x="1254125" y="1621790"/>
                  </a:lnTo>
                  <a:lnTo>
                    <a:pt x="1288415" y="1642745"/>
                  </a:lnTo>
                  <a:lnTo>
                    <a:pt x="1326515" y="1657350"/>
                  </a:lnTo>
                  <a:lnTo>
                    <a:pt x="1368425" y="1665605"/>
                  </a:lnTo>
                  <a:lnTo>
                    <a:pt x="1416050" y="1668145"/>
                  </a:lnTo>
                  <a:lnTo>
                    <a:pt x="1468755" y="1665605"/>
                  </a:lnTo>
                  <a:lnTo>
                    <a:pt x="1527809" y="1657350"/>
                  </a:lnTo>
                  <a:lnTo>
                    <a:pt x="1656080" y="1613535"/>
                  </a:lnTo>
                  <a:lnTo>
                    <a:pt x="1730375" y="1553210"/>
                  </a:lnTo>
                  <a:lnTo>
                    <a:pt x="1764665" y="1499235"/>
                  </a:lnTo>
                  <a:lnTo>
                    <a:pt x="1773555" y="1475740"/>
                  </a:lnTo>
                  <a:lnTo>
                    <a:pt x="1894840" y="1402714"/>
                  </a:lnTo>
                  <a:lnTo>
                    <a:pt x="1949450" y="1313814"/>
                  </a:lnTo>
                  <a:lnTo>
                    <a:pt x="1963420" y="1237614"/>
                  </a:lnTo>
                  <a:lnTo>
                    <a:pt x="1962886" y="1210945"/>
                  </a:lnTo>
                  <a:lnTo>
                    <a:pt x="1962784" y="1205864"/>
                  </a:lnTo>
                  <a:lnTo>
                    <a:pt x="2032000" y="1168400"/>
                  </a:lnTo>
                  <a:lnTo>
                    <a:pt x="2075180" y="1127125"/>
                  </a:lnTo>
                  <a:lnTo>
                    <a:pt x="2098040" y="1093470"/>
                  </a:lnTo>
                  <a:lnTo>
                    <a:pt x="2104390" y="1080135"/>
                  </a:lnTo>
                  <a:lnTo>
                    <a:pt x="2522220" y="1080135"/>
                  </a:lnTo>
                  <a:lnTo>
                    <a:pt x="2560320" y="1050925"/>
                  </a:lnTo>
                  <a:lnTo>
                    <a:pt x="2585085" y="1002664"/>
                  </a:lnTo>
                  <a:lnTo>
                    <a:pt x="2592705" y="943610"/>
                  </a:lnTo>
                  <a:lnTo>
                    <a:pt x="2592070" y="909955"/>
                  </a:lnTo>
                  <a:lnTo>
                    <a:pt x="2588895" y="873760"/>
                  </a:lnTo>
                  <a:lnTo>
                    <a:pt x="2585720" y="864870"/>
                  </a:lnTo>
                  <a:lnTo>
                    <a:pt x="2578735" y="852805"/>
                  </a:lnTo>
                  <a:lnTo>
                    <a:pt x="2571750" y="841375"/>
                  </a:lnTo>
                  <a:lnTo>
                    <a:pt x="2567305" y="833120"/>
                  </a:lnTo>
                  <a:lnTo>
                    <a:pt x="2830830" y="833120"/>
                  </a:lnTo>
                  <a:lnTo>
                    <a:pt x="2831465" y="830580"/>
                  </a:lnTo>
                  <a:lnTo>
                    <a:pt x="2834005" y="802639"/>
                  </a:lnTo>
                  <a:lnTo>
                    <a:pt x="2833370" y="800735"/>
                  </a:lnTo>
                  <a:lnTo>
                    <a:pt x="2546985" y="800735"/>
                  </a:lnTo>
                  <a:lnTo>
                    <a:pt x="2408555" y="734695"/>
                  </a:lnTo>
                  <a:lnTo>
                    <a:pt x="2234565" y="701039"/>
                  </a:lnTo>
                  <a:lnTo>
                    <a:pt x="2084705" y="688339"/>
                  </a:lnTo>
                  <a:lnTo>
                    <a:pt x="2021205" y="686435"/>
                  </a:lnTo>
                  <a:lnTo>
                    <a:pt x="2001520" y="653414"/>
                  </a:lnTo>
                  <a:lnTo>
                    <a:pt x="1967865" y="611505"/>
                  </a:lnTo>
                  <a:lnTo>
                    <a:pt x="1928495" y="567055"/>
                  </a:lnTo>
                  <a:lnTo>
                    <a:pt x="1892934" y="528320"/>
                  </a:lnTo>
                  <a:lnTo>
                    <a:pt x="1864995" y="499110"/>
                  </a:lnTo>
                  <a:lnTo>
                    <a:pt x="1866265" y="494030"/>
                  </a:lnTo>
                  <a:lnTo>
                    <a:pt x="1941830" y="473710"/>
                  </a:lnTo>
                  <a:lnTo>
                    <a:pt x="1998980" y="464185"/>
                  </a:lnTo>
                  <a:lnTo>
                    <a:pt x="2065655" y="460375"/>
                  </a:lnTo>
                  <a:lnTo>
                    <a:pt x="2675255" y="460375"/>
                  </a:lnTo>
                  <a:lnTo>
                    <a:pt x="2654935" y="434975"/>
                  </a:lnTo>
                  <a:lnTo>
                    <a:pt x="2620010" y="393064"/>
                  </a:lnTo>
                  <a:lnTo>
                    <a:pt x="2581910" y="351155"/>
                  </a:lnTo>
                  <a:lnTo>
                    <a:pt x="2541270" y="309245"/>
                  </a:lnTo>
                  <a:lnTo>
                    <a:pt x="2498090" y="267335"/>
                  </a:lnTo>
                  <a:lnTo>
                    <a:pt x="2452370" y="226060"/>
                  </a:lnTo>
                  <a:lnTo>
                    <a:pt x="2404745" y="185420"/>
                  </a:lnTo>
                  <a:lnTo>
                    <a:pt x="2354580" y="145414"/>
                  </a:lnTo>
                  <a:lnTo>
                    <a:pt x="2302510" y="106045"/>
                  </a:lnTo>
                  <a:lnTo>
                    <a:pt x="1767840" y="0"/>
                  </a:lnTo>
                  <a:close/>
                </a:path>
                <a:path w="2834004" h="1668145">
                  <a:moveTo>
                    <a:pt x="2522220" y="1080135"/>
                  </a:moveTo>
                  <a:lnTo>
                    <a:pt x="2104390" y="1080135"/>
                  </a:lnTo>
                  <a:lnTo>
                    <a:pt x="2191385" y="1094105"/>
                  </a:lnTo>
                  <a:lnTo>
                    <a:pt x="2267585" y="1103630"/>
                  </a:lnTo>
                  <a:lnTo>
                    <a:pt x="2334260" y="1108710"/>
                  </a:lnTo>
                  <a:lnTo>
                    <a:pt x="2391410" y="1109345"/>
                  </a:lnTo>
                  <a:lnTo>
                    <a:pt x="2439670" y="1104900"/>
                  </a:lnTo>
                  <a:lnTo>
                    <a:pt x="2480310" y="1097280"/>
                  </a:lnTo>
                  <a:lnTo>
                    <a:pt x="2513330" y="1085214"/>
                  </a:lnTo>
                  <a:lnTo>
                    <a:pt x="2522220" y="1080135"/>
                  </a:lnTo>
                  <a:close/>
                </a:path>
                <a:path w="2834004" h="1668145">
                  <a:moveTo>
                    <a:pt x="2830830" y="833120"/>
                  </a:moveTo>
                  <a:lnTo>
                    <a:pt x="2567305" y="833120"/>
                  </a:lnTo>
                  <a:lnTo>
                    <a:pt x="2599690" y="871220"/>
                  </a:lnTo>
                  <a:lnTo>
                    <a:pt x="2633980" y="903605"/>
                  </a:lnTo>
                  <a:lnTo>
                    <a:pt x="2669540" y="927100"/>
                  </a:lnTo>
                  <a:lnTo>
                    <a:pt x="2706370" y="939800"/>
                  </a:lnTo>
                  <a:lnTo>
                    <a:pt x="2743835" y="937895"/>
                  </a:lnTo>
                  <a:lnTo>
                    <a:pt x="2781300" y="918845"/>
                  </a:lnTo>
                  <a:lnTo>
                    <a:pt x="2814955" y="880110"/>
                  </a:lnTo>
                  <a:lnTo>
                    <a:pt x="2830830" y="833120"/>
                  </a:lnTo>
                  <a:close/>
                </a:path>
                <a:path w="2834004" h="1668145">
                  <a:moveTo>
                    <a:pt x="2675255" y="460375"/>
                  </a:moveTo>
                  <a:lnTo>
                    <a:pt x="2065655" y="460375"/>
                  </a:lnTo>
                  <a:lnTo>
                    <a:pt x="2138680" y="464820"/>
                  </a:lnTo>
                  <a:lnTo>
                    <a:pt x="2187575" y="496570"/>
                  </a:lnTo>
                  <a:lnTo>
                    <a:pt x="2243455" y="525780"/>
                  </a:lnTo>
                  <a:lnTo>
                    <a:pt x="2298700" y="551180"/>
                  </a:lnTo>
                  <a:lnTo>
                    <a:pt x="2347595" y="571500"/>
                  </a:lnTo>
                  <a:lnTo>
                    <a:pt x="2383790" y="585470"/>
                  </a:lnTo>
                  <a:lnTo>
                    <a:pt x="2419985" y="625475"/>
                  </a:lnTo>
                  <a:lnTo>
                    <a:pt x="2453640" y="668020"/>
                  </a:lnTo>
                  <a:lnTo>
                    <a:pt x="2486025" y="712470"/>
                  </a:lnTo>
                  <a:lnTo>
                    <a:pt x="2546985" y="800735"/>
                  </a:lnTo>
                  <a:lnTo>
                    <a:pt x="2833370" y="800735"/>
                  </a:lnTo>
                  <a:lnTo>
                    <a:pt x="2826385" y="740410"/>
                  </a:lnTo>
                  <a:lnTo>
                    <a:pt x="2803525" y="671195"/>
                  </a:lnTo>
                  <a:lnTo>
                    <a:pt x="2787015" y="634364"/>
                  </a:lnTo>
                  <a:lnTo>
                    <a:pt x="2766695" y="596264"/>
                  </a:lnTo>
                  <a:lnTo>
                    <a:pt x="2743835" y="556895"/>
                  </a:lnTo>
                  <a:lnTo>
                    <a:pt x="2717165" y="516889"/>
                  </a:lnTo>
                  <a:lnTo>
                    <a:pt x="2687955" y="476250"/>
                  </a:lnTo>
                  <a:lnTo>
                    <a:pt x="2675255" y="460375"/>
                  </a:lnTo>
                  <a:close/>
                </a:path>
              </a:pathLst>
            </a:custGeom>
            <a:solidFill>
              <a:srgbClr val="DFAA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028690" y="3378200"/>
              <a:ext cx="274320" cy="24765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684145" y="2879089"/>
              <a:ext cx="2834005" cy="1668145"/>
            </a:xfrm>
            <a:custGeom>
              <a:avLst/>
              <a:gdLst/>
              <a:ahLst/>
              <a:cxnLst/>
              <a:rect l="l" t="t" r="r" b="b"/>
              <a:pathLst>
                <a:path w="2834004" h="1668145">
                  <a:moveTo>
                    <a:pt x="2138680" y="464820"/>
                  </a:moveTo>
                  <a:lnTo>
                    <a:pt x="2187575" y="496570"/>
                  </a:lnTo>
                  <a:lnTo>
                    <a:pt x="2243455" y="525780"/>
                  </a:lnTo>
                  <a:lnTo>
                    <a:pt x="2298700" y="551180"/>
                  </a:lnTo>
                  <a:lnTo>
                    <a:pt x="2347595" y="571500"/>
                  </a:lnTo>
                  <a:lnTo>
                    <a:pt x="2383790" y="585470"/>
                  </a:lnTo>
                  <a:lnTo>
                    <a:pt x="2419985" y="625475"/>
                  </a:lnTo>
                  <a:lnTo>
                    <a:pt x="2453640" y="668020"/>
                  </a:lnTo>
                  <a:lnTo>
                    <a:pt x="2486025" y="712470"/>
                  </a:lnTo>
                  <a:lnTo>
                    <a:pt x="2517140" y="757555"/>
                  </a:lnTo>
                  <a:lnTo>
                    <a:pt x="2546985" y="800735"/>
                  </a:lnTo>
                  <a:lnTo>
                    <a:pt x="2408555" y="734695"/>
                  </a:lnTo>
                  <a:lnTo>
                    <a:pt x="2234565" y="701039"/>
                  </a:lnTo>
                  <a:lnTo>
                    <a:pt x="2084705" y="688339"/>
                  </a:lnTo>
                  <a:lnTo>
                    <a:pt x="2021205" y="686435"/>
                  </a:lnTo>
                  <a:lnTo>
                    <a:pt x="2001520" y="653414"/>
                  </a:lnTo>
                  <a:lnTo>
                    <a:pt x="1967865" y="611505"/>
                  </a:lnTo>
                  <a:lnTo>
                    <a:pt x="1928495" y="567055"/>
                  </a:lnTo>
                  <a:lnTo>
                    <a:pt x="1892934" y="528320"/>
                  </a:lnTo>
                  <a:lnTo>
                    <a:pt x="1864995" y="499110"/>
                  </a:lnTo>
                  <a:lnTo>
                    <a:pt x="1866265" y="494030"/>
                  </a:lnTo>
                  <a:lnTo>
                    <a:pt x="1941830" y="473710"/>
                  </a:lnTo>
                  <a:lnTo>
                    <a:pt x="1998980" y="464185"/>
                  </a:lnTo>
                  <a:lnTo>
                    <a:pt x="2065655" y="460375"/>
                  </a:lnTo>
                  <a:lnTo>
                    <a:pt x="2138680" y="464820"/>
                  </a:lnTo>
                  <a:close/>
                </a:path>
                <a:path w="2834004" h="1668145">
                  <a:moveTo>
                    <a:pt x="279400" y="1062355"/>
                  </a:moveTo>
                  <a:lnTo>
                    <a:pt x="324485" y="1103630"/>
                  </a:lnTo>
                  <a:lnTo>
                    <a:pt x="372110" y="1142364"/>
                  </a:lnTo>
                  <a:lnTo>
                    <a:pt x="422910" y="1177925"/>
                  </a:lnTo>
                  <a:lnTo>
                    <a:pt x="474980" y="1210945"/>
                  </a:lnTo>
                  <a:lnTo>
                    <a:pt x="528319" y="1242060"/>
                  </a:lnTo>
                  <a:lnTo>
                    <a:pt x="582930" y="1270635"/>
                  </a:lnTo>
                  <a:lnTo>
                    <a:pt x="638175" y="1296670"/>
                  </a:lnTo>
                  <a:lnTo>
                    <a:pt x="692784" y="1320164"/>
                  </a:lnTo>
                  <a:lnTo>
                    <a:pt x="746759" y="1341755"/>
                  </a:lnTo>
                  <a:lnTo>
                    <a:pt x="798830" y="1361439"/>
                  </a:lnTo>
                  <a:lnTo>
                    <a:pt x="849630" y="1378585"/>
                  </a:lnTo>
                  <a:lnTo>
                    <a:pt x="898525" y="1394460"/>
                  </a:lnTo>
                  <a:lnTo>
                    <a:pt x="943609" y="1407795"/>
                  </a:lnTo>
                  <a:lnTo>
                    <a:pt x="986155" y="1419225"/>
                  </a:lnTo>
                  <a:lnTo>
                    <a:pt x="1024255" y="1429385"/>
                  </a:lnTo>
                  <a:lnTo>
                    <a:pt x="1087120" y="1443990"/>
                  </a:lnTo>
                  <a:lnTo>
                    <a:pt x="1109980" y="1449070"/>
                  </a:lnTo>
                  <a:lnTo>
                    <a:pt x="1127125" y="1452245"/>
                  </a:lnTo>
                  <a:lnTo>
                    <a:pt x="1136015" y="1454150"/>
                  </a:lnTo>
                  <a:lnTo>
                    <a:pt x="1143634" y="1459865"/>
                  </a:lnTo>
                  <a:lnTo>
                    <a:pt x="1146809" y="1468120"/>
                  </a:lnTo>
                  <a:lnTo>
                    <a:pt x="1170305" y="1517650"/>
                  </a:lnTo>
                  <a:lnTo>
                    <a:pt x="1196340" y="1559560"/>
                  </a:lnTo>
                  <a:lnTo>
                    <a:pt x="1223645" y="1593850"/>
                  </a:lnTo>
                  <a:lnTo>
                    <a:pt x="1254125" y="1621790"/>
                  </a:lnTo>
                  <a:lnTo>
                    <a:pt x="1288415" y="1642745"/>
                  </a:lnTo>
                  <a:lnTo>
                    <a:pt x="1326515" y="1657350"/>
                  </a:lnTo>
                  <a:lnTo>
                    <a:pt x="1368425" y="1665605"/>
                  </a:lnTo>
                  <a:lnTo>
                    <a:pt x="1416050" y="1668145"/>
                  </a:lnTo>
                  <a:lnTo>
                    <a:pt x="1468755" y="1665605"/>
                  </a:lnTo>
                  <a:lnTo>
                    <a:pt x="1527809" y="1657350"/>
                  </a:lnTo>
                  <a:lnTo>
                    <a:pt x="1656080" y="1613535"/>
                  </a:lnTo>
                  <a:lnTo>
                    <a:pt x="1730375" y="1553210"/>
                  </a:lnTo>
                  <a:lnTo>
                    <a:pt x="1764665" y="1499235"/>
                  </a:lnTo>
                  <a:lnTo>
                    <a:pt x="1773555" y="1475740"/>
                  </a:lnTo>
                  <a:lnTo>
                    <a:pt x="1894840" y="1402714"/>
                  </a:lnTo>
                  <a:lnTo>
                    <a:pt x="1949450" y="1313814"/>
                  </a:lnTo>
                  <a:lnTo>
                    <a:pt x="1963420" y="1237614"/>
                  </a:lnTo>
                  <a:lnTo>
                    <a:pt x="1962784" y="1205864"/>
                  </a:lnTo>
                  <a:lnTo>
                    <a:pt x="2032000" y="1168400"/>
                  </a:lnTo>
                  <a:lnTo>
                    <a:pt x="2075180" y="1127125"/>
                  </a:lnTo>
                  <a:lnTo>
                    <a:pt x="2098040" y="1093470"/>
                  </a:lnTo>
                  <a:lnTo>
                    <a:pt x="2104390" y="1080135"/>
                  </a:lnTo>
                  <a:lnTo>
                    <a:pt x="2191385" y="1094105"/>
                  </a:lnTo>
                  <a:lnTo>
                    <a:pt x="2267585" y="1103630"/>
                  </a:lnTo>
                  <a:lnTo>
                    <a:pt x="2334260" y="1108710"/>
                  </a:lnTo>
                  <a:lnTo>
                    <a:pt x="2391410" y="1109345"/>
                  </a:lnTo>
                  <a:lnTo>
                    <a:pt x="2439670" y="1104900"/>
                  </a:lnTo>
                  <a:lnTo>
                    <a:pt x="2480310" y="1097280"/>
                  </a:lnTo>
                  <a:lnTo>
                    <a:pt x="2540000" y="1069975"/>
                  </a:lnTo>
                  <a:lnTo>
                    <a:pt x="2574925" y="1028700"/>
                  </a:lnTo>
                  <a:lnTo>
                    <a:pt x="2590800" y="974725"/>
                  </a:lnTo>
                  <a:lnTo>
                    <a:pt x="2592705" y="943610"/>
                  </a:lnTo>
                  <a:lnTo>
                    <a:pt x="2592070" y="909955"/>
                  </a:lnTo>
                  <a:lnTo>
                    <a:pt x="2588895" y="873760"/>
                  </a:lnTo>
                  <a:lnTo>
                    <a:pt x="2585720" y="864870"/>
                  </a:lnTo>
                  <a:lnTo>
                    <a:pt x="2578735" y="852805"/>
                  </a:lnTo>
                  <a:lnTo>
                    <a:pt x="2571750" y="841375"/>
                  </a:lnTo>
                  <a:lnTo>
                    <a:pt x="2567305" y="833120"/>
                  </a:lnTo>
                  <a:lnTo>
                    <a:pt x="2599690" y="871220"/>
                  </a:lnTo>
                  <a:lnTo>
                    <a:pt x="2633980" y="903605"/>
                  </a:lnTo>
                  <a:lnTo>
                    <a:pt x="2669540" y="927100"/>
                  </a:lnTo>
                  <a:lnTo>
                    <a:pt x="2706370" y="939800"/>
                  </a:lnTo>
                  <a:lnTo>
                    <a:pt x="2743835" y="937895"/>
                  </a:lnTo>
                  <a:lnTo>
                    <a:pt x="2781300" y="918845"/>
                  </a:lnTo>
                  <a:lnTo>
                    <a:pt x="2814955" y="880110"/>
                  </a:lnTo>
                  <a:lnTo>
                    <a:pt x="2831465" y="830580"/>
                  </a:lnTo>
                  <a:lnTo>
                    <a:pt x="2834005" y="802639"/>
                  </a:lnTo>
                  <a:lnTo>
                    <a:pt x="2832100" y="772795"/>
                  </a:lnTo>
                  <a:lnTo>
                    <a:pt x="2816860" y="706755"/>
                  </a:lnTo>
                  <a:lnTo>
                    <a:pt x="2787015" y="634364"/>
                  </a:lnTo>
                  <a:lnTo>
                    <a:pt x="2766695" y="596264"/>
                  </a:lnTo>
                  <a:lnTo>
                    <a:pt x="2743835" y="556895"/>
                  </a:lnTo>
                  <a:lnTo>
                    <a:pt x="2717165" y="516889"/>
                  </a:lnTo>
                  <a:lnTo>
                    <a:pt x="2687955" y="476250"/>
                  </a:lnTo>
                  <a:lnTo>
                    <a:pt x="2654935" y="434975"/>
                  </a:lnTo>
                  <a:lnTo>
                    <a:pt x="2620010" y="393064"/>
                  </a:lnTo>
                  <a:lnTo>
                    <a:pt x="2581910" y="351155"/>
                  </a:lnTo>
                  <a:lnTo>
                    <a:pt x="2541270" y="309245"/>
                  </a:lnTo>
                  <a:lnTo>
                    <a:pt x="2498090" y="267335"/>
                  </a:lnTo>
                  <a:lnTo>
                    <a:pt x="2452370" y="226060"/>
                  </a:lnTo>
                  <a:lnTo>
                    <a:pt x="2404745" y="185420"/>
                  </a:lnTo>
                  <a:lnTo>
                    <a:pt x="2354580" y="145414"/>
                  </a:lnTo>
                  <a:lnTo>
                    <a:pt x="2302510" y="106045"/>
                  </a:lnTo>
                  <a:lnTo>
                    <a:pt x="1767840" y="0"/>
                  </a:lnTo>
                  <a:lnTo>
                    <a:pt x="995680" y="63500"/>
                  </a:lnTo>
                  <a:lnTo>
                    <a:pt x="301625" y="183514"/>
                  </a:lnTo>
                  <a:lnTo>
                    <a:pt x="0" y="248285"/>
                  </a:lnTo>
                  <a:lnTo>
                    <a:pt x="279400" y="1062355"/>
                  </a:lnTo>
                  <a:close/>
                </a:path>
              </a:pathLst>
            </a:custGeom>
            <a:ln w="1957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814444" y="4232910"/>
              <a:ext cx="353060" cy="116839"/>
            </a:xfrm>
            <a:custGeom>
              <a:avLst/>
              <a:gdLst/>
              <a:ahLst/>
              <a:cxnLst/>
              <a:rect l="l" t="t" r="r" b="b"/>
              <a:pathLst>
                <a:path w="353060" h="116839">
                  <a:moveTo>
                    <a:pt x="340359" y="0"/>
                  </a:moveTo>
                  <a:lnTo>
                    <a:pt x="294004" y="26669"/>
                  </a:lnTo>
                  <a:lnTo>
                    <a:pt x="250189" y="48260"/>
                  </a:lnTo>
                  <a:lnTo>
                    <a:pt x="195579" y="69850"/>
                  </a:lnTo>
                  <a:lnTo>
                    <a:pt x="135254" y="87629"/>
                  </a:lnTo>
                  <a:lnTo>
                    <a:pt x="73025" y="95884"/>
                  </a:lnTo>
                  <a:lnTo>
                    <a:pt x="13334" y="90804"/>
                  </a:lnTo>
                  <a:lnTo>
                    <a:pt x="7619" y="89534"/>
                  </a:lnTo>
                  <a:lnTo>
                    <a:pt x="1904" y="92709"/>
                  </a:lnTo>
                  <a:lnTo>
                    <a:pt x="0" y="100329"/>
                  </a:lnTo>
                  <a:lnTo>
                    <a:pt x="634" y="102869"/>
                  </a:lnTo>
                  <a:lnTo>
                    <a:pt x="1269" y="104139"/>
                  </a:lnTo>
                  <a:lnTo>
                    <a:pt x="1904" y="107950"/>
                  </a:lnTo>
                  <a:lnTo>
                    <a:pt x="5079" y="110489"/>
                  </a:lnTo>
                  <a:lnTo>
                    <a:pt x="8254" y="111125"/>
                  </a:lnTo>
                  <a:lnTo>
                    <a:pt x="46354" y="116839"/>
                  </a:lnTo>
                  <a:lnTo>
                    <a:pt x="87629" y="116204"/>
                  </a:lnTo>
                  <a:lnTo>
                    <a:pt x="132714" y="109854"/>
                  </a:lnTo>
                  <a:lnTo>
                    <a:pt x="180975" y="97154"/>
                  </a:lnTo>
                  <a:lnTo>
                    <a:pt x="232409" y="78739"/>
                  </a:lnTo>
                  <a:lnTo>
                    <a:pt x="277494" y="58419"/>
                  </a:lnTo>
                  <a:lnTo>
                    <a:pt x="313054" y="40004"/>
                  </a:lnTo>
                  <a:lnTo>
                    <a:pt x="351154" y="17779"/>
                  </a:lnTo>
                  <a:lnTo>
                    <a:pt x="353059" y="11429"/>
                  </a:lnTo>
                  <a:lnTo>
                    <a:pt x="346709" y="1269"/>
                  </a:lnTo>
                  <a:lnTo>
                    <a:pt x="34035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40505" y="4287520"/>
              <a:ext cx="78739" cy="12763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117339" y="3126105"/>
              <a:ext cx="847725" cy="1239520"/>
            </a:xfrm>
            <a:custGeom>
              <a:avLst/>
              <a:gdLst/>
              <a:ahLst/>
              <a:cxnLst/>
              <a:rect l="l" t="t" r="r" b="b"/>
              <a:pathLst>
                <a:path w="847725" h="1239520">
                  <a:moveTo>
                    <a:pt x="103981" y="744220"/>
                  </a:moveTo>
                  <a:lnTo>
                    <a:pt x="32385" y="744220"/>
                  </a:lnTo>
                  <a:lnTo>
                    <a:pt x="45085" y="745490"/>
                  </a:lnTo>
                  <a:lnTo>
                    <a:pt x="60325" y="748665"/>
                  </a:lnTo>
                  <a:lnTo>
                    <a:pt x="99695" y="764540"/>
                  </a:lnTo>
                  <a:lnTo>
                    <a:pt x="157480" y="807085"/>
                  </a:lnTo>
                  <a:lnTo>
                    <a:pt x="188595" y="842645"/>
                  </a:lnTo>
                  <a:lnTo>
                    <a:pt x="215900" y="883285"/>
                  </a:lnTo>
                  <a:lnTo>
                    <a:pt x="240664" y="927735"/>
                  </a:lnTo>
                  <a:lnTo>
                    <a:pt x="261620" y="975995"/>
                  </a:lnTo>
                  <a:lnTo>
                    <a:pt x="280035" y="1026160"/>
                  </a:lnTo>
                  <a:lnTo>
                    <a:pt x="295910" y="1078230"/>
                  </a:lnTo>
                  <a:lnTo>
                    <a:pt x="309880" y="1129665"/>
                  </a:lnTo>
                  <a:lnTo>
                    <a:pt x="320675" y="1180465"/>
                  </a:lnTo>
                  <a:lnTo>
                    <a:pt x="330835" y="1235710"/>
                  </a:lnTo>
                  <a:lnTo>
                    <a:pt x="336550" y="1239520"/>
                  </a:lnTo>
                  <a:lnTo>
                    <a:pt x="347980" y="1237615"/>
                  </a:lnTo>
                  <a:lnTo>
                    <a:pt x="351789" y="1231900"/>
                  </a:lnTo>
                  <a:lnTo>
                    <a:pt x="342264" y="1180465"/>
                  </a:lnTo>
                  <a:lnTo>
                    <a:pt x="332105" y="1132840"/>
                  </a:lnTo>
                  <a:lnTo>
                    <a:pt x="319405" y="1084580"/>
                  </a:lnTo>
                  <a:lnTo>
                    <a:pt x="305435" y="1036320"/>
                  </a:lnTo>
                  <a:lnTo>
                    <a:pt x="288925" y="988695"/>
                  </a:lnTo>
                  <a:lnTo>
                    <a:pt x="269875" y="942340"/>
                  </a:lnTo>
                  <a:lnTo>
                    <a:pt x="248285" y="897890"/>
                  </a:lnTo>
                  <a:lnTo>
                    <a:pt x="224155" y="857250"/>
                  </a:lnTo>
                  <a:lnTo>
                    <a:pt x="197485" y="819785"/>
                  </a:lnTo>
                  <a:lnTo>
                    <a:pt x="167005" y="787400"/>
                  </a:lnTo>
                  <a:lnTo>
                    <a:pt x="133350" y="760095"/>
                  </a:lnTo>
                  <a:lnTo>
                    <a:pt x="103981" y="744220"/>
                  </a:lnTo>
                  <a:close/>
                </a:path>
                <a:path w="847725" h="1239520">
                  <a:moveTo>
                    <a:pt x="175260" y="478155"/>
                  </a:moveTo>
                  <a:lnTo>
                    <a:pt x="169545" y="480695"/>
                  </a:lnTo>
                  <a:lnTo>
                    <a:pt x="167005" y="488950"/>
                  </a:lnTo>
                  <a:lnTo>
                    <a:pt x="167005" y="490855"/>
                  </a:lnTo>
                  <a:lnTo>
                    <a:pt x="167639" y="492760"/>
                  </a:lnTo>
                  <a:lnTo>
                    <a:pt x="168910" y="495935"/>
                  </a:lnTo>
                  <a:lnTo>
                    <a:pt x="170814" y="498475"/>
                  </a:lnTo>
                  <a:lnTo>
                    <a:pt x="174625" y="499745"/>
                  </a:lnTo>
                  <a:lnTo>
                    <a:pt x="220345" y="518160"/>
                  </a:lnTo>
                  <a:lnTo>
                    <a:pt x="262255" y="542925"/>
                  </a:lnTo>
                  <a:lnTo>
                    <a:pt x="300989" y="573405"/>
                  </a:lnTo>
                  <a:lnTo>
                    <a:pt x="335280" y="607695"/>
                  </a:lnTo>
                  <a:lnTo>
                    <a:pt x="366395" y="644525"/>
                  </a:lnTo>
                  <a:lnTo>
                    <a:pt x="394335" y="682625"/>
                  </a:lnTo>
                  <a:lnTo>
                    <a:pt x="418464" y="720725"/>
                  </a:lnTo>
                  <a:lnTo>
                    <a:pt x="438785" y="758190"/>
                  </a:lnTo>
                  <a:lnTo>
                    <a:pt x="474980" y="833755"/>
                  </a:lnTo>
                  <a:lnTo>
                    <a:pt x="499745" y="898525"/>
                  </a:lnTo>
                  <a:lnTo>
                    <a:pt x="514350" y="943610"/>
                  </a:lnTo>
                  <a:lnTo>
                    <a:pt x="520700" y="966470"/>
                  </a:lnTo>
                  <a:lnTo>
                    <a:pt x="526414" y="969645"/>
                  </a:lnTo>
                  <a:lnTo>
                    <a:pt x="537845" y="967105"/>
                  </a:lnTo>
                  <a:lnTo>
                    <a:pt x="541020" y="961390"/>
                  </a:lnTo>
                  <a:lnTo>
                    <a:pt x="534670" y="937895"/>
                  </a:lnTo>
                  <a:lnTo>
                    <a:pt x="519430" y="891540"/>
                  </a:lnTo>
                  <a:lnTo>
                    <a:pt x="494030" y="826135"/>
                  </a:lnTo>
                  <a:lnTo>
                    <a:pt x="457835" y="748665"/>
                  </a:lnTo>
                  <a:lnTo>
                    <a:pt x="428625" y="697230"/>
                  </a:lnTo>
                  <a:lnTo>
                    <a:pt x="397510" y="650875"/>
                  </a:lnTo>
                  <a:lnTo>
                    <a:pt x="365125" y="609600"/>
                  </a:lnTo>
                  <a:lnTo>
                    <a:pt x="330835" y="572770"/>
                  </a:lnTo>
                  <a:lnTo>
                    <a:pt x="295275" y="541655"/>
                  </a:lnTo>
                  <a:lnTo>
                    <a:pt x="258445" y="515620"/>
                  </a:lnTo>
                  <a:lnTo>
                    <a:pt x="219710" y="494665"/>
                  </a:lnTo>
                  <a:lnTo>
                    <a:pt x="180339" y="479425"/>
                  </a:lnTo>
                  <a:lnTo>
                    <a:pt x="175260" y="478155"/>
                  </a:lnTo>
                  <a:close/>
                </a:path>
                <a:path w="847725" h="1239520">
                  <a:moveTo>
                    <a:pt x="431164" y="236220"/>
                  </a:moveTo>
                  <a:lnTo>
                    <a:pt x="424814" y="236855"/>
                  </a:lnTo>
                  <a:lnTo>
                    <a:pt x="417830" y="243840"/>
                  </a:lnTo>
                  <a:lnTo>
                    <a:pt x="417195" y="248285"/>
                  </a:lnTo>
                  <a:lnTo>
                    <a:pt x="418464" y="251460"/>
                  </a:lnTo>
                  <a:lnTo>
                    <a:pt x="419100" y="253365"/>
                  </a:lnTo>
                  <a:lnTo>
                    <a:pt x="420370" y="254635"/>
                  </a:lnTo>
                  <a:lnTo>
                    <a:pt x="471170" y="304165"/>
                  </a:lnTo>
                  <a:lnTo>
                    <a:pt x="514350" y="352425"/>
                  </a:lnTo>
                  <a:lnTo>
                    <a:pt x="549910" y="400050"/>
                  </a:lnTo>
                  <a:lnTo>
                    <a:pt x="580389" y="446405"/>
                  </a:lnTo>
                  <a:lnTo>
                    <a:pt x="604520" y="491490"/>
                  </a:lnTo>
                  <a:lnTo>
                    <a:pt x="624205" y="534670"/>
                  </a:lnTo>
                  <a:lnTo>
                    <a:pt x="639445" y="575310"/>
                  </a:lnTo>
                  <a:lnTo>
                    <a:pt x="650239" y="613410"/>
                  </a:lnTo>
                  <a:lnTo>
                    <a:pt x="667307" y="720725"/>
                  </a:lnTo>
                  <a:lnTo>
                    <a:pt x="667385" y="779145"/>
                  </a:lnTo>
                  <a:lnTo>
                    <a:pt x="663575" y="815975"/>
                  </a:lnTo>
                  <a:lnTo>
                    <a:pt x="661035" y="829945"/>
                  </a:lnTo>
                  <a:lnTo>
                    <a:pt x="659764" y="835660"/>
                  </a:lnTo>
                  <a:lnTo>
                    <a:pt x="662939" y="841375"/>
                  </a:lnTo>
                  <a:lnTo>
                    <a:pt x="688339" y="780415"/>
                  </a:lnTo>
                  <a:lnTo>
                    <a:pt x="688260" y="720725"/>
                  </a:lnTo>
                  <a:lnTo>
                    <a:pt x="678814" y="645160"/>
                  </a:lnTo>
                  <a:lnTo>
                    <a:pt x="662305" y="578485"/>
                  </a:lnTo>
                  <a:lnTo>
                    <a:pt x="648970" y="541020"/>
                  </a:lnTo>
                  <a:lnTo>
                    <a:pt x="632460" y="501650"/>
                  </a:lnTo>
                  <a:lnTo>
                    <a:pt x="612139" y="460375"/>
                  </a:lnTo>
                  <a:lnTo>
                    <a:pt x="587375" y="417830"/>
                  </a:lnTo>
                  <a:lnTo>
                    <a:pt x="557530" y="374015"/>
                  </a:lnTo>
                  <a:lnTo>
                    <a:pt x="522605" y="330200"/>
                  </a:lnTo>
                  <a:lnTo>
                    <a:pt x="481964" y="285115"/>
                  </a:lnTo>
                  <a:lnTo>
                    <a:pt x="435610" y="240030"/>
                  </a:lnTo>
                  <a:lnTo>
                    <a:pt x="431164" y="236220"/>
                  </a:lnTo>
                  <a:close/>
                </a:path>
                <a:path w="847725" h="1239520">
                  <a:moveTo>
                    <a:pt x="20320" y="723265"/>
                  </a:moveTo>
                  <a:lnTo>
                    <a:pt x="9525" y="724535"/>
                  </a:lnTo>
                  <a:lnTo>
                    <a:pt x="3810" y="725805"/>
                  </a:lnTo>
                  <a:lnTo>
                    <a:pt x="0" y="730885"/>
                  </a:lnTo>
                  <a:lnTo>
                    <a:pt x="1905" y="737870"/>
                  </a:lnTo>
                  <a:lnTo>
                    <a:pt x="3175" y="742950"/>
                  </a:lnTo>
                  <a:lnTo>
                    <a:pt x="8255" y="746125"/>
                  </a:lnTo>
                  <a:lnTo>
                    <a:pt x="15875" y="744855"/>
                  </a:lnTo>
                  <a:lnTo>
                    <a:pt x="22225" y="744220"/>
                  </a:lnTo>
                  <a:lnTo>
                    <a:pt x="103981" y="744220"/>
                  </a:lnTo>
                  <a:lnTo>
                    <a:pt x="86360" y="734695"/>
                  </a:lnTo>
                  <a:lnTo>
                    <a:pt x="46989" y="724535"/>
                  </a:lnTo>
                  <a:lnTo>
                    <a:pt x="20320" y="723265"/>
                  </a:lnTo>
                  <a:close/>
                </a:path>
                <a:path w="847725" h="1239520">
                  <a:moveTo>
                    <a:pt x="842645" y="0"/>
                  </a:moveTo>
                  <a:lnTo>
                    <a:pt x="833120" y="1905"/>
                  </a:lnTo>
                  <a:lnTo>
                    <a:pt x="830580" y="6350"/>
                  </a:lnTo>
                  <a:lnTo>
                    <a:pt x="831214" y="10795"/>
                  </a:lnTo>
                  <a:lnTo>
                    <a:pt x="829310" y="42545"/>
                  </a:lnTo>
                  <a:lnTo>
                    <a:pt x="815339" y="70485"/>
                  </a:lnTo>
                  <a:lnTo>
                    <a:pt x="800100" y="90170"/>
                  </a:lnTo>
                  <a:lnTo>
                    <a:pt x="790575" y="99695"/>
                  </a:lnTo>
                  <a:lnTo>
                    <a:pt x="789305" y="102235"/>
                  </a:lnTo>
                  <a:lnTo>
                    <a:pt x="789939" y="105410"/>
                  </a:lnTo>
                  <a:lnTo>
                    <a:pt x="789939" y="106680"/>
                  </a:lnTo>
                  <a:lnTo>
                    <a:pt x="790575" y="108585"/>
                  </a:lnTo>
                  <a:lnTo>
                    <a:pt x="795020" y="113030"/>
                  </a:lnTo>
                  <a:lnTo>
                    <a:pt x="800100" y="113665"/>
                  </a:lnTo>
                  <a:lnTo>
                    <a:pt x="803910" y="110490"/>
                  </a:lnTo>
                  <a:lnTo>
                    <a:pt x="812800" y="100965"/>
                  </a:lnTo>
                  <a:lnTo>
                    <a:pt x="830580" y="78105"/>
                  </a:lnTo>
                  <a:lnTo>
                    <a:pt x="845820" y="45720"/>
                  </a:lnTo>
                  <a:lnTo>
                    <a:pt x="847725" y="6985"/>
                  </a:lnTo>
                  <a:lnTo>
                    <a:pt x="847089" y="2540"/>
                  </a:lnTo>
                  <a:lnTo>
                    <a:pt x="842645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193415" y="3835400"/>
              <a:ext cx="85089" cy="19240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341495" y="4747895"/>
              <a:ext cx="3783964" cy="121919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120004" y="3751579"/>
              <a:ext cx="236220" cy="11366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120004" y="3751579"/>
              <a:ext cx="236220" cy="113030"/>
            </a:xfrm>
            <a:custGeom>
              <a:avLst/>
              <a:gdLst/>
              <a:ahLst/>
              <a:cxnLst/>
              <a:rect l="l" t="t" r="r" b="b"/>
              <a:pathLst>
                <a:path w="236220" h="113029">
                  <a:moveTo>
                    <a:pt x="18415" y="34925"/>
                  </a:moveTo>
                  <a:lnTo>
                    <a:pt x="9525" y="39370"/>
                  </a:lnTo>
                  <a:lnTo>
                    <a:pt x="3175" y="46990"/>
                  </a:lnTo>
                  <a:lnTo>
                    <a:pt x="0" y="55880"/>
                  </a:lnTo>
                  <a:lnTo>
                    <a:pt x="1270" y="66040"/>
                  </a:lnTo>
                  <a:lnTo>
                    <a:pt x="8890" y="94615"/>
                  </a:lnTo>
                  <a:lnTo>
                    <a:pt x="13335" y="103505"/>
                  </a:lnTo>
                  <a:lnTo>
                    <a:pt x="20955" y="109855"/>
                  </a:lnTo>
                  <a:lnTo>
                    <a:pt x="29845" y="113030"/>
                  </a:lnTo>
                  <a:lnTo>
                    <a:pt x="40005" y="112395"/>
                  </a:lnTo>
                  <a:lnTo>
                    <a:pt x="236220" y="60325"/>
                  </a:lnTo>
                  <a:lnTo>
                    <a:pt x="156845" y="0"/>
                  </a:lnTo>
                  <a:lnTo>
                    <a:pt x="18415" y="34925"/>
                  </a:lnTo>
                  <a:close/>
                </a:path>
              </a:pathLst>
            </a:custGeom>
            <a:ln w="1957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132070" y="3778885"/>
              <a:ext cx="173355" cy="78740"/>
            </a:xfrm>
            <a:custGeom>
              <a:avLst/>
              <a:gdLst/>
              <a:ahLst/>
              <a:cxnLst/>
              <a:rect l="l" t="t" r="r" b="b"/>
              <a:pathLst>
                <a:path w="173354" h="78739">
                  <a:moveTo>
                    <a:pt x="151129" y="0"/>
                  </a:moveTo>
                  <a:lnTo>
                    <a:pt x="0" y="40639"/>
                  </a:lnTo>
                  <a:lnTo>
                    <a:pt x="9525" y="74294"/>
                  </a:lnTo>
                  <a:lnTo>
                    <a:pt x="17144" y="78739"/>
                  </a:lnTo>
                  <a:lnTo>
                    <a:pt x="173354" y="33654"/>
                  </a:lnTo>
                  <a:lnTo>
                    <a:pt x="151129" y="0"/>
                  </a:lnTo>
                  <a:close/>
                </a:path>
              </a:pathLst>
            </a:custGeom>
            <a:solidFill>
              <a:srgbClr val="FAD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680834" y="3432175"/>
              <a:ext cx="81280" cy="262890"/>
            </a:xfrm>
            <a:custGeom>
              <a:avLst/>
              <a:gdLst/>
              <a:ahLst/>
              <a:cxnLst/>
              <a:rect l="l" t="t" r="r" b="b"/>
              <a:pathLst>
                <a:path w="81279" h="262889">
                  <a:moveTo>
                    <a:pt x="6350" y="0"/>
                  </a:moveTo>
                  <a:lnTo>
                    <a:pt x="4445" y="3175"/>
                  </a:lnTo>
                  <a:lnTo>
                    <a:pt x="18415" y="27304"/>
                  </a:lnTo>
                  <a:lnTo>
                    <a:pt x="22225" y="35560"/>
                  </a:lnTo>
                  <a:lnTo>
                    <a:pt x="38735" y="80645"/>
                  </a:lnTo>
                  <a:lnTo>
                    <a:pt x="47625" y="130175"/>
                  </a:lnTo>
                  <a:lnTo>
                    <a:pt x="46990" y="147320"/>
                  </a:lnTo>
                  <a:lnTo>
                    <a:pt x="38735" y="189864"/>
                  </a:lnTo>
                  <a:lnTo>
                    <a:pt x="17145" y="239395"/>
                  </a:lnTo>
                  <a:lnTo>
                    <a:pt x="0" y="259079"/>
                  </a:lnTo>
                  <a:lnTo>
                    <a:pt x="1270" y="262889"/>
                  </a:lnTo>
                  <a:lnTo>
                    <a:pt x="31750" y="238760"/>
                  </a:lnTo>
                  <a:lnTo>
                    <a:pt x="53975" y="206375"/>
                  </a:lnTo>
                  <a:lnTo>
                    <a:pt x="69850" y="170179"/>
                  </a:lnTo>
                  <a:lnTo>
                    <a:pt x="80010" y="129539"/>
                  </a:lnTo>
                  <a:lnTo>
                    <a:pt x="81280" y="87629"/>
                  </a:lnTo>
                  <a:lnTo>
                    <a:pt x="70485" y="50164"/>
                  </a:lnTo>
                  <a:lnTo>
                    <a:pt x="58420" y="32385"/>
                  </a:lnTo>
                  <a:lnTo>
                    <a:pt x="43180" y="17779"/>
                  </a:lnTo>
                  <a:lnTo>
                    <a:pt x="26035" y="635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214109" y="2948305"/>
              <a:ext cx="126998" cy="42989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244590" y="2948305"/>
              <a:ext cx="118745" cy="38544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273165" y="3001009"/>
              <a:ext cx="89535" cy="28384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362700" y="3070859"/>
              <a:ext cx="64133" cy="4953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05854" y="3429635"/>
              <a:ext cx="164464" cy="14858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291579" y="3473451"/>
              <a:ext cx="97789" cy="11874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214109" y="3333114"/>
              <a:ext cx="41910" cy="9652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236334" y="3249295"/>
              <a:ext cx="170814" cy="25527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225540" y="3403601"/>
              <a:ext cx="163829" cy="10159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362065" y="3072764"/>
              <a:ext cx="38735" cy="17652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282054" y="3077209"/>
              <a:ext cx="118110" cy="25463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189345" y="3380739"/>
              <a:ext cx="267969" cy="22288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521575" y="5122545"/>
              <a:ext cx="80645" cy="6413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829425" y="3975100"/>
              <a:ext cx="104139" cy="1031875"/>
            </a:xfrm>
            <a:custGeom>
              <a:avLst/>
              <a:gdLst/>
              <a:ahLst/>
              <a:cxnLst/>
              <a:rect l="l" t="t" r="r" b="b"/>
              <a:pathLst>
                <a:path w="104140" h="1031875">
                  <a:moveTo>
                    <a:pt x="86359" y="0"/>
                  </a:moveTo>
                  <a:lnTo>
                    <a:pt x="43179" y="0"/>
                  </a:lnTo>
                  <a:lnTo>
                    <a:pt x="38100" y="44450"/>
                  </a:lnTo>
                  <a:lnTo>
                    <a:pt x="31115" y="93979"/>
                  </a:lnTo>
                  <a:lnTo>
                    <a:pt x="16509" y="201929"/>
                  </a:lnTo>
                  <a:lnTo>
                    <a:pt x="8890" y="255270"/>
                  </a:lnTo>
                  <a:lnTo>
                    <a:pt x="3175" y="305435"/>
                  </a:lnTo>
                  <a:lnTo>
                    <a:pt x="0" y="352425"/>
                  </a:lnTo>
                  <a:lnTo>
                    <a:pt x="634" y="403225"/>
                  </a:lnTo>
                  <a:lnTo>
                    <a:pt x="4445" y="456564"/>
                  </a:lnTo>
                  <a:lnTo>
                    <a:pt x="10795" y="511175"/>
                  </a:lnTo>
                  <a:lnTo>
                    <a:pt x="18415" y="566419"/>
                  </a:lnTo>
                  <a:lnTo>
                    <a:pt x="26670" y="621030"/>
                  </a:lnTo>
                  <a:lnTo>
                    <a:pt x="43815" y="724535"/>
                  </a:lnTo>
                  <a:lnTo>
                    <a:pt x="50800" y="770889"/>
                  </a:lnTo>
                  <a:lnTo>
                    <a:pt x="64770" y="882014"/>
                  </a:lnTo>
                  <a:lnTo>
                    <a:pt x="75565" y="941705"/>
                  </a:lnTo>
                  <a:lnTo>
                    <a:pt x="85725" y="989330"/>
                  </a:lnTo>
                  <a:lnTo>
                    <a:pt x="101600" y="1031875"/>
                  </a:lnTo>
                  <a:lnTo>
                    <a:pt x="102870" y="1031875"/>
                  </a:lnTo>
                  <a:lnTo>
                    <a:pt x="103504" y="1031239"/>
                  </a:lnTo>
                  <a:lnTo>
                    <a:pt x="104140" y="1012825"/>
                  </a:lnTo>
                  <a:lnTo>
                    <a:pt x="102870" y="979169"/>
                  </a:lnTo>
                  <a:lnTo>
                    <a:pt x="97154" y="875030"/>
                  </a:lnTo>
                  <a:lnTo>
                    <a:pt x="92709" y="811530"/>
                  </a:lnTo>
                  <a:lnTo>
                    <a:pt x="82550" y="681355"/>
                  </a:lnTo>
                  <a:lnTo>
                    <a:pt x="76834" y="621664"/>
                  </a:lnTo>
                  <a:lnTo>
                    <a:pt x="71120" y="569594"/>
                  </a:lnTo>
                  <a:lnTo>
                    <a:pt x="66040" y="530225"/>
                  </a:lnTo>
                  <a:lnTo>
                    <a:pt x="62865" y="497205"/>
                  </a:lnTo>
                  <a:lnTo>
                    <a:pt x="61595" y="454660"/>
                  </a:lnTo>
                  <a:lnTo>
                    <a:pt x="61595" y="403860"/>
                  </a:lnTo>
                  <a:lnTo>
                    <a:pt x="62865" y="347344"/>
                  </a:lnTo>
                  <a:lnTo>
                    <a:pt x="65404" y="287020"/>
                  </a:lnTo>
                  <a:lnTo>
                    <a:pt x="68579" y="224789"/>
                  </a:lnTo>
                  <a:lnTo>
                    <a:pt x="72390" y="162560"/>
                  </a:lnTo>
                  <a:lnTo>
                    <a:pt x="76834" y="103504"/>
                  </a:lnTo>
                  <a:lnTo>
                    <a:pt x="81279" y="48260"/>
                  </a:lnTo>
                  <a:lnTo>
                    <a:pt x="86359" y="0"/>
                  </a:lnTo>
                  <a:close/>
                </a:path>
              </a:pathLst>
            </a:custGeom>
            <a:solidFill>
              <a:srgbClr val="EAE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558915" y="3829050"/>
              <a:ext cx="374015" cy="14605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386195" y="4276725"/>
              <a:ext cx="80010" cy="954405"/>
            </a:xfrm>
            <a:custGeom>
              <a:avLst/>
              <a:gdLst/>
              <a:ahLst/>
              <a:cxnLst/>
              <a:rect l="l" t="t" r="r" b="b"/>
              <a:pathLst>
                <a:path w="80010" h="954404">
                  <a:moveTo>
                    <a:pt x="62864" y="0"/>
                  </a:moveTo>
                  <a:lnTo>
                    <a:pt x="61594" y="25400"/>
                  </a:lnTo>
                  <a:lnTo>
                    <a:pt x="56514" y="84455"/>
                  </a:lnTo>
                  <a:lnTo>
                    <a:pt x="43179" y="152400"/>
                  </a:lnTo>
                  <a:lnTo>
                    <a:pt x="7619" y="220344"/>
                  </a:lnTo>
                  <a:lnTo>
                    <a:pt x="2539" y="250189"/>
                  </a:lnTo>
                  <a:lnTo>
                    <a:pt x="0" y="290830"/>
                  </a:lnTo>
                  <a:lnTo>
                    <a:pt x="0" y="339725"/>
                  </a:lnTo>
                  <a:lnTo>
                    <a:pt x="1269" y="395605"/>
                  </a:lnTo>
                  <a:lnTo>
                    <a:pt x="4444" y="455294"/>
                  </a:lnTo>
                  <a:lnTo>
                    <a:pt x="18414" y="699135"/>
                  </a:lnTo>
                  <a:lnTo>
                    <a:pt x="19684" y="751205"/>
                  </a:lnTo>
                  <a:lnTo>
                    <a:pt x="19050" y="795019"/>
                  </a:lnTo>
                  <a:lnTo>
                    <a:pt x="15875" y="829310"/>
                  </a:lnTo>
                  <a:lnTo>
                    <a:pt x="11429" y="892175"/>
                  </a:lnTo>
                  <a:lnTo>
                    <a:pt x="17144" y="930275"/>
                  </a:lnTo>
                  <a:lnTo>
                    <a:pt x="27939" y="949325"/>
                  </a:lnTo>
                  <a:lnTo>
                    <a:pt x="36194" y="954405"/>
                  </a:lnTo>
                  <a:lnTo>
                    <a:pt x="38100" y="954405"/>
                  </a:lnTo>
                  <a:lnTo>
                    <a:pt x="38100" y="953135"/>
                  </a:lnTo>
                  <a:lnTo>
                    <a:pt x="36829" y="951864"/>
                  </a:lnTo>
                  <a:lnTo>
                    <a:pt x="34925" y="925194"/>
                  </a:lnTo>
                  <a:lnTo>
                    <a:pt x="38734" y="873760"/>
                  </a:lnTo>
                  <a:lnTo>
                    <a:pt x="46989" y="817880"/>
                  </a:lnTo>
                  <a:lnTo>
                    <a:pt x="55244" y="777875"/>
                  </a:lnTo>
                  <a:lnTo>
                    <a:pt x="58419" y="751205"/>
                  </a:lnTo>
                  <a:lnTo>
                    <a:pt x="60325" y="708025"/>
                  </a:lnTo>
                  <a:lnTo>
                    <a:pt x="60959" y="653414"/>
                  </a:lnTo>
                  <a:lnTo>
                    <a:pt x="61594" y="528319"/>
                  </a:lnTo>
                  <a:lnTo>
                    <a:pt x="62864" y="467994"/>
                  </a:lnTo>
                  <a:lnTo>
                    <a:pt x="62229" y="410844"/>
                  </a:lnTo>
                  <a:lnTo>
                    <a:pt x="58419" y="352425"/>
                  </a:lnTo>
                  <a:lnTo>
                    <a:pt x="53975" y="295910"/>
                  </a:lnTo>
                  <a:lnTo>
                    <a:pt x="51434" y="243205"/>
                  </a:lnTo>
                  <a:lnTo>
                    <a:pt x="53339" y="196850"/>
                  </a:lnTo>
                  <a:lnTo>
                    <a:pt x="62864" y="158114"/>
                  </a:lnTo>
                  <a:lnTo>
                    <a:pt x="76834" y="107314"/>
                  </a:lnTo>
                  <a:lnTo>
                    <a:pt x="80009" y="59689"/>
                  </a:lnTo>
                  <a:lnTo>
                    <a:pt x="74294" y="21589"/>
                  </a:lnTo>
                  <a:lnTo>
                    <a:pt x="62864" y="0"/>
                  </a:lnTo>
                  <a:close/>
                </a:path>
              </a:pathLst>
            </a:custGeom>
            <a:solidFill>
              <a:srgbClr val="EAE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238114" y="5815329"/>
              <a:ext cx="2579369" cy="115443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996429" y="6337934"/>
              <a:ext cx="76834" cy="8445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895975" y="5273040"/>
              <a:ext cx="2000884" cy="109347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537450" y="5948045"/>
              <a:ext cx="146050" cy="17780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399020" y="5886450"/>
              <a:ext cx="349884" cy="312420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2489200" y="3124200"/>
              <a:ext cx="549275" cy="824230"/>
            </a:xfrm>
            <a:custGeom>
              <a:avLst/>
              <a:gdLst/>
              <a:ahLst/>
              <a:cxnLst/>
              <a:rect l="l" t="t" r="r" b="b"/>
              <a:pathLst>
                <a:path w="549275" h="824229">
                  <a:moveTo>
                    <a:pt x="222885" y="0"/>
                  </a:moveTo>
                  <a:lnTo>
                    <a:pt x="139064" y="15239"/>
                  </a:lnTo>
                  <a:lnTo>
                    <a:pt x="83819" y="26670"/>
                  </a:lnTo>
                  <a:lnTo>
                    <a:pt x="48894" y="45720"/>
                  </a:lnTo>
                  <a:lnTo>
                    <a:pt x="27939" y="105410"/>
                  </a:lnTo>
                  <a:lnTo>
                    <a:pt x="13335" y="167639"/>
                  </a:lnTo>
                  <a:lnTo>
                    <a:pt x="2539" y="243204"/>
                  </a:lnTo>
                  <a:lnTo>
                    <a:pt x="0" y="285114"/>
                  </a:lnTo>
                  <a:lnTo>
                    <a:pt x="0" y="328929"/>
                  </a:lnTo>
                  <a:lnTo>
                    <a:pt x="3175" y="374650"/>
                  </a:lnTo>
                  <a:lnTo>
                    <a:pt x="9525" y="421004"/>
                  </a:lnTo>
                  <a:lnTo>
                    <a:pt x="20319" y="468629"/>
                  </a:lnTo>
                  <a:lnTo>
                    <a:pt x="36194" y="516254"/>
                  </a:lnTo>
                  <a:lnTo>
                    <a:pt x="56514" y="563879"/>
                  </a:lnTo>
                  <a:lnTo>
                    <a:pt x="82550" y="611504"/>
                  </a:lnTo>
                  <a:lnTo>
                    <a:pt x="115569" y="657225"/>
                  </a:lnTo>
                  <a:lnTo>
                    <a:pt x="154305" y="702310"/>
                  </a:lnTo>
                  <a:lnTo>
                    <a:pt x="200660" y="744854"/>
                  </a:lnTo>
                  <a:lnTo>
                    <a:pt x="255269" y="785495"/>
                  </a:lnTo>
                  <a:lnTo>
                    <a:pt x="317500" y="823595"/>
                  </a:lnTo>
                  <a:lnTo>
                    <a:pt x="360044" y="824229"/>
                  </a:lnTo>
                  <a:lnTo>
                    <a:pt x="439419" y="817879"/>
                  </a:lnTo>
                  <a:lnTo>
                    <a:pt x="514985" y="810260"/>
                  </a:lnTo>
                  <a:lnTo>
                    <a:pt x="549275" y="805814"/>
                  </a:lnTo>
                  <a:lnTo>
                    <a:pt x="222885" y="0"/>
                  </a:lnTo>
                  <a:close/>
                </a:path>
              </a:pathLst>
            </a:custGeom>
            <a:solidFill>
              <a:srgbClr val="DFAA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18409" y="3110230"/>
              <a:ext cx="459740" cy="859790"/>
            </a:xfrm>
            <a:custGeom>
              <a:avLst/>
              <a:gdLst/>
              <a:ahLst/>
              <a:cxnLst/>
              <a:rect l="l" t="t" r="r" b="b"/>
              <a:pathLst>
                <a:path w="459739" h="859789">
                  <a:moveTo>
                    <a:pt x="191769" y="0"/>
                  </a:moveTo>
                  <a:lnTo>
                    <a:pt x="7619" y="36830"/>
                  </a:lnTo>
                  <a:lnTo>
                    <a:pt x="634" y="41910"/>
                  </a:lnTo>
                  <a:lnTo>
                    <a:pt x="52" y="48895"/>
                  </a:lnTo>
                  <a:lnTo>
                    <a:pt x="0" y="49530"/>
                  </a:lnTo>
                  <a:lnTo>
                    <a:pt x="4444" y="55880"/>
                  </a:lnTo>
                  <a:lnTo>
                    <a:pt x="13334" y="57785"/>
                  </a:lnTo>
                  <a:lnTo>
                    <a:pt x="53339" y="48895"/>
                  </a:lnTo>
                  <a:lnTo>
                    <a:pt x="93344" y="40640"/>
                  </a:lnTo>
                  <a:lnTo>
                    <a:pt x="197484" y="20955"/>
                  </a:lnTo>
                  <a:lnTo>
                    <a:pt x="204469" y="15875"/>
                  </a:lnTo>
                  <a:lnTo>
                    <a:pt x="205104" y="8255"/>
                  </a:lnTo>
                  <a:lnTo>
                    <a:pt x="200659" y="1905"/>
                  </a:lnTo>
                  <a:lnTo>
                    <a:pt x="191769" y="0"/>
                  </a:lnTo>
                  <a:close/>
                </a:path>
                <a:path w="459739" h="859789">
                  <a:moveTo>
                    <a:pt x="448309" y="826135"/>
                  </a:moveTo>
                  <a:lnTo>
                    <a:pt x="295909" y="835025"/>
                  </a:lnTo>
                  <a:lnTo>
                    <a:pt x="287654" y="835660"/>
                  </a:lnTo>
                  <a:lnTo>
                    <a:pt x="279400" y="835660"/>
                  </a:lnTo>
                  <a:lnTo>
                    <a:pt x="270509" y="838835"/>
                  </a:lnTo>
                  <a:lnTo>
                    <a:pt x="267334" y="847090"/>
                  </a:lnTo>
                  <a:lnTo>
                    <a:pt x="270509" y="855980"/>
                  </a:lnTo>
                  <a:lnTo>
                    <a:pt x="279400" y="859790"/>
                  </a:lnTo>
                  <a:lnTo>
                    <a:pt x="294639" y="859790"/>
                  </a:lnTo>
                  <a:lnTo>
                    <a:pt x="309879" y="859155"/>
                  </a:lnTo>
                  <a:lnTo>
                    <a:pt x="448309" y="850265"/>
                  </a:lnTo>
                  <a:lnTo>
                    <a:pt x="457200" y="845820"/>
                  </a:lnTo>
                  <a:lnTo>
                    <a:pt x="459739" y="837565"/>
                  </a:lnTo>
                  <a:lnTo>
                    <a:pt x="457200" y="829310"/>
                  </a:lnTo>
                  <a:lnTo>
                    <a:pt x="448309" y="8261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7134225" cy="125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Vi</a:t>
            </a:r>
            <a:r>
              <a:rPr spc="-135" dirty="0"/>
              <a:t> </a:t>
            </a:r>
            <a:r>
              <a:rPr dirty="0"/>
              <a:t>kombinerer</a:t>
            </a:r>
            <a:r>
              <a:rPr spc="-130" dirty="0"/>
              <a:t> </a:t>
            </a:r>
            <a:r>
              <a:rPr dirty="0"/>
              <a:t>alle</a:t>
            </a:r>
            <a:r>
              <a:rPr spc="-130" dirty="0"/>
              <a:t> </a:t>
            </a:r>
            <a:r>
              <a:rPr spc="-10" dirty="0"/>
              <a:t>temaene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skape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09925" y="1894204"/>
            <a:ext cx="4166870" cy="5053965"/>
            <a:chOff x="3209925" y="1894204"/>
            <a:chExt cx="4166870" cy="50539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9925" y="2195194"/>
              <a:ext cx="4073525" cy="47345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97120" y="1929129"/>
              <a:ext cx="2120265" cy="3635375"/>
            </a:xfrm>
            <a:custGeom>
              <a:avLst/>
              <a:gdLst/>
              <a:ahLst/>
              <a:cxnLst/>
              <a:rect l="l" t="t" r="r" b="b"/>
              <a:pathLst>
                <a:path w="2120265" h="3635375">
                  <a:moveTo>
                    <a:pt x="400684" y="0"/>
                  </a:moveTo>
                  <a:lnTo>
                    <a:pt x="0" y="2468245"/>
                  </a:lnTo>
                  <a:lnTo>
                    <a:pt x="1598294" y="3635375"/>
                  </a:lnTo>
                  <a:lnTo>
                    <a:pt x="1601469" y="3634105"/>
                  </a:lnTo>
                  <a:lnTo>
                    <a:pt x="2120264" y="945515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91404" y="1920874"/>
              <a:ext cx="2131695" cy="3648075"/>
            </a:xfrm>
            <a:custGeom>
              <a:avLst/>
              <a:gdLst/>
              <a:ahLst/>
              <a:cxnLst/>
              <a:rect l="l" t="t" r="r" b="b"/>
              <a:pathLst>
                <a:path w="2131695" h="3648075">
                  <a:moveTo>
                    <a:pt x="5919" y="2476551"/>
                  </a:moveTo>
                  <a:lnTo>
                    <a:pt x="2540" y="2480945"/>
                  </a:lnTo>
                  <a:lnTo>
                    <a:pt x="1600200" y="3647440"/>
                  </a:lnTo>
                  <a:lnTo>
                    <a:pt x="1602105" y="3648075"/>
                  </a:lnTo>
                  <a:lnTo>
                    <a:pt x="1605915" y="3648075"/>
                  </a:lnTo>
                  <a:lnTo>
                    <a:pt x="1607820" y="3646804"/>
                  </a:lnTo>
                  <a:lnTo>
                    <a:pt x="1610995" y="3644900"/>
                  </a:lnTo>
                  <a:lnTo>
                    <a:pt x="1612265" y="3642995"/>
                  </a:lnTo>
                  <a:lnTo>
                    <a:pt x="1612900" y="3638550"/>
                  </a:lnTo>
                  <a:lnTo>
                    <a:pt x="1602105" y="3638550"/>
                  </a:lnTo>
                  <a:lnTo>
                    <a:pt x="1602740" y="3636010"/>
                  </a:lnTo>
                  <a:lnTo>
                    <a:pt x="15240" y="2477770"/>
                  </a:lnTo>
                  <a:lnTo>
                    <a:pt x="10795" y="2477770"/>
                  </a:lnTo>
                  <a:lnTo>
                    <a:pt x="5919" y="2476551"/>
                  </a:lnTo>
                  <a:close/>
                </a:path>
                <a:path w="2131695" h="3648075">
                  <a:moveTo>
                    <a:pt x="1602740" y="3636010"/>
                  </a:moveTo>
                  <a:lnTo>
                    <a:pt x="1602105" y="3638550"/>
                  </a:lnTo>
                  <a:lnTo>
                    <a:pt x="1602740" y="3637915"/>
                  </a:lnTo>
                  <a:lnTo>
                    <a:pt x="1604010" y="3637279"/>
                  </a:lnTo>
                  <a:lnTo>
                    <a:pt x="1602740" y="3636010"/>
                  </a:lnTo>
                  <a:close/>
                </a:path>
                <a:path w="2131695" h="3648075">
                  <a:moveTo>
                    <a:pt x="1602740" y="3637915"/>
                  </a:moveTo>
                  <a:lnTo>
                    <a:pt x="1602105" y="3638550"/>
                  </a:lnTo>
                  <a:lnTo>
                    <a:pt x="1604010" y="3638550"/>
                  </a:lnTo>
                  <a:lnTo>
                    <a:pt x="1602740" y="3637915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2740" y="3637915"/>
                  </a:lnTo>
                  <a:lnTo>
                    <a:pt x="1604010" y="3638550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4010" y="3638550"/>
                  </a:lnTo>
                  <a:lnTo>
                    <a:pt x="1604645" y="3637915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431800" y="16510"/>
                  </a:moveTo>
                  <a:lnTo>
                    <a:pt x="410210" y="16510"/>
                  </a:lnTo>
                  <a:lnTo>
                    <a:pt x="2119629" y="956945"/>
                  </a:lnTo>
                  <a:lnTo>
                    <a:pt x="1602740" y="3636010"/>
                  </a:lnTo>
                  <a:lnTo>
                    <a:pt x="1604645" y="3637915"/>
                  </a:lnTo>
                  <a:lnTo>
                    <a:pt x="1604010" y="3638550"/>
                  </a:lnTo>
                  <a:lnTo>
                    <a:pt x="1612900" y="3638550"/>
                  </a:lnTo>
                  <a:lnTo>
                    <a:pt x="2131695" y="951229"/>
                  </a:lnTo>
                  <a:lnTo>
                    <a:pt x="431800" y="16510"/>
                  </a:lnTo>
                  <a:close/>
                </a:path>
                <a:path w="2131695" h="3648075">
                  <a:moveTo>
                    <a:pt x="402590" y="0"/>
                  </a:moveTo>
                  <a:lnTo>
                    <a:pt x="0" y="2479040"/>
                  </a:lnTo>
                  <a:lnTo>
                    <a:pt x="2540" y="2480945"/>
                  </a:lnTo>
                  <a:lnTo>
                    <a:pt x="5678" y="2476551"/>
                  </a:lnTo>
                  <a:lnTo>
                    <a:pt x="8890" y="2472690"/>
                  </a:lnTo>
                  <a:lnTo>
                    <a:pt x="11430" y="2472690"/>
                  </a:lnTo>
                  <a:lnTo>
                    <a:pt x="410210" y="16510"/>
                  </a:lnTo>
                  <a:lnTo>
                    <a:pt x="431800" y="16510"/>
                  </a:lnTo>
                  <a:lnTo>
                    <a:pt x="402590" y="0"/>
                  </a:lnTo>
                  <a:close/>
                </a:path>
                <a:path w="2131695" h="3648075">
                  <a:moveTo>
                    <a:pt x="8890" y="2472690"/>
                  </a:moveTo>
                  <a:lnTo>
                    <a:pt x="5919" y="2476551"/>
                  </a:lnTo>
                  <a:lnTo>
                    <a:pt x="10795" y="2477770"/>
                  </a:lnTo>
                  <a:lnTo>
                    <a:pt x="11430" y="2474595"/>
                  </a:lnTo>
                  <a:lnTo>
                    <a:pt x="8890" y="2472690"/>
                  </a:lnTo>
                  <a:close/>
                </a:path>
                <a:path w="2131695" h="3648075">
                  <a:moveTo>
                    <a:pt x="11430" y="2474595"/>
                  </a:moveTo>
                  <a:lnTo>
                    <a:pt x="10795" y="2477770"/>
                  </a:lnTo>
                  <a:lnTo>
                    <a:pt x="15240" y="2477770"/>
                  </a:lnTo>
                  <a:lnTo>
                    <a:pt x="11430" y="2474595"/>
                  </a:lnTo>
                  <a:close/>
                </a:path>
                <a:path w="2131695" h="3648075">
                  <a:moveTo>
                    <a:pt x="11430" y="2472690"/>
                  </a:moveTo>
                  <a:lnTo>
                    <a:pt x="8890" y="2472690"/>
                  </a:lnTo>
                  <a:lnTo>
                    <a:pt x="11430" y="2474595"/>
                  </a:lnTo>
                  <a:lnTo>
                    <a:pt x="11430" y="247269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97804" y="1905634"/>
              <a:ext cx="1776095" cy="3658235"/>
            </a:xfrm>
            <a:custGeom>
              <a:avLst/>
              <a:gdLst/>
              <a:ahLst/>
              <a:cxnLst/>
              <a:rect l="l" t="t" r="r" b="b"/>
              <a:pathLst>
                <a:path w="1776095" h="3658235">
                  <a:moveTo>
                    <a:pt x="82550" y="0"/>
                  </a:moveTo>
                  <a:lnTo>
                    <a:pt x="0" y="22860"/>
                  </a:lnTo>
                  <a:lnTo>
                    <a:pt x="1718945" y="971550"/>
                  </a:lnTo>
                  <a:lnTo>
                    <a:pt x="1200150" y="3656965"/>
                  </a:lnTo>
                  <a:lnTo>
                    <a:pt x="1202055" y="3658234"/>
                  </a:lnTo>
                  <a:lnTo>
                    <a:pt x="1203960" y="3657600"/>
                  </a:lnTo>
                  <a:lnTo>
                    <a:pt x="1261110" y="3622040"/>
                  </a:lnTo>
                  <a:lnTo>
                    <a:pt x="1776095" y="952500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1370" y="1894204"/>
              <a:ext cx="4035425" cy="41135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52594" y="6804552"/>
              <a:ext cx="224898" cy="9737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85259" y="6873239"/>
              <a:ext cx="284480" cy="64135"/>
            </a:xfrm>
            <a:custGeom>
              <a:avLst/>
              <a:gdLst/>
              <a:ahLst/>
              <a:cxnLst/>
              <a:rect l="l" t="t" r="r" b="b"/>
              <a:pathLst>
                <a:path w="284479" h="64134">
                  <a:moveTo>
                    <a:pt x="206375" y="0"/>
                  </a:moveTo>
                  <a:lnTo>
                    <a:pt x="198119" y="1270"/>
                  </a:lnTo>
                  <a:lnTo>
                    <a:pt x="173989" y="4445"/>
                  </a:lnTo>
                  <a:lnTo>
                    <a:pt x="0" y="22860"/>
                  </a:lnTo>
                  <a:lnTo>
                    <a:pt x="3810" y="64135"/>
                  </a:lnTo>
                  <a:lnTo>
                    <a:pt x="27939" y="63500"/>
                  </a:lnTo>
                  <a:lnTo>
                    <a:pt x="83185" y="61595"/>
                  </a:lnTo>
                  <a:lnTo>
                    <a:pt x="143510" y="59055"/>
                  </a:lnTo>
                  <a:lnTo>
                    <a:pt x="184785" y="54610"/>
                  </a:lnTo>
                  <a:lnTo>
                    <a:pt x="217804" y="53340"/>
                  </a:lnTo>
                  <a:lnTo>
                    <a:pt x="247650" y="59690"/>
                  </a:lnTo>
                  <a:lnTo>
                    <a:pt x="269875" y="64135"/>
                  </a:lnTo>
                  <a:lnTo>
                    <a:pt x="278129" y="59690"/>
                  </a:lnTo>
                  <a:lnTo>
                    <a:pt x="280669" y="43180"/>
                  </a:lnTo>
                  <a:lnTo>
                    <a:pt x="282575" y="37465"/>
                  </a:lnTo>
                  <a:lnTo>
                    <a:pt x="284479" y="36195"/>
                  </a:lnTo>
                  <a:lnTo>
                    <a:pt x="272414" y="22860"/>
                  </a:lnTo>
                  <a:lnTo>
                    <a:pt x="242569" y="10795"/>
                  </a:lnTo>
                  <a:lnTo>
                    <a:pt x="220344" y="2540"/>
                  </a:lnTo>
                  <a:lnTo>
                    <a:pt x="206375" y="0"/>
                  </a:lnTo>
                  <a:close/>
                </a:path>
              </a:pathLst>
            </a:custGeom>
            <a:solidFill>
              <a:srgbClr val="044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86530" y="6873239"/>
              <a:ext cx="288925" cy="69215"/>
            </a:xfrm>
            <a:custGeom>
              <a:avLst/>
              <a:gdLst/>
              <a:ahLst/>
              <a:cxnLst/>
              <a:rect l="l" t="t" r="r" b="b"/>
              <a:pathLst>
                <a:path w="288925" h="69215">
                  <a:moveTo>
                    <a:pt x="274955" y="69215"/>
                  </a:moveTo>
                  <a:lnTo>
                    <a:pt x="275590" y="57785"/>
                  </a:lnTo>
                  <a:lnTo>
                    <a:pt x="276860" y="43815"/>
                  </a:lnTo>
                  <a:lnTo>
                    <a:pt x="280670" y="26670"/>
                  </a:lnTo>
                  <a:lnTo>
                    <a:pt x="288925" y="6985"/>
                  </a:lnTo>
                </a:path>
                <a:path w="288925" h="69215">
                  <a:moveTo>
                    <a:pt x="7620" y="69215"/>
                  </a:moveTo>
                  <a:lnTo>
                    <a:pt x="5715" y="55880"/>
                  </a:lnTo>
                  <a:lnTo>
                    <a:pt x="3175" y="32385"/>
                  </a:lnTo>
                  <a:lnTo>
                    <a:pt x="635" y="10160"/>
                  </a:lnTo>
                  <a:lnTo>
                    <a:pt x="0" y="0"/>
                  </a:lnTo>
                </a:path>
              </a:pathLst>
            </a:custGeom>
            <a:ln w="10376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6794" y="2095322"/>
            <a:ext cx="3016250" cy="129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300" spc="-10" dirty="0">
                <a:solidFill>
                  <a:srgbClr val="6B932F"/>
                </a:solidFill>
              </a:rPr>
              <a:t>Pause</a:t>
            </a:r>
            <a:endParaRPr sz="8300"/>
          </a:p>
        </p:txBody>
      </p:sp>
      <p:grpSp>
        <p:nvGrpSpPr>
          <p:cNvPr id="4" name="object 4"/>
          <p:cNvGrpSpPr/>
          <p:nvPr/>
        </p:nvGrpSpPr>
        <p:grpSpPr>
          <a:xfrm>
            <a:off x="5035229" y="1103680"/>
            <a:ext cx="4653280" cy="5850255"/>
            <a:chOff x="3925570" y="1135379"/>
            <a:chExt cx="4653280" cy="58502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5570" y="1135379"/>
              <a:ext cx="1471295" cy="14706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3055" y="1135379"/>
              <a:ext cx="492760" cy="7346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82005" y="1135379"/>
              <a:ext cx="2696210" cy="2457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4110" y="1377314"/>
              <a:ext cx="2364105" cy="2489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1645" y="1622424"/>
              <a:ext cx="1767204" cy="2476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93055" y="1866264"/>
              <a:ext cx="205104" cy="45021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11085" y="1866264"/>
              <a:ext cx="1167765" cy="2489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20685" y="2112009"/>
              <a:ext cx="558165" cy="2489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87360" y="2357119"/>
              <a:ext cx="490854" cy="46285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25570" y="2602864"/>
              <a:ext cx="1225550" cy="9836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47310" y="2602864"/>
              <a:ext cx="120648" cy="2832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43520" y="2714624"/>
              <a:ext cx="247650" cy="427101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98410" y="3296919"/>
              <a:ext cx="248920" cy="36887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25570" y="3582669"/>
              <a:ext cx="939800" cy="73787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52665" y="3883025"/>
              <a:ext cx="248920" cy="310261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25570" y="4316729"/>
              <a:ext cx="639445" cy="4927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07555" y="4470400"/>
              <a:ext cx="248920" cy="251523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25570" y="4805679"/>
              <a:ext cx="433704" cy="49466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61810" y="5059045"/>
              <a:ext cx="248920" cy="19265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25570" y="5296534"/>
              <a:ext cx="245745" cy="16891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67505" y="5580379"/>
              <a:ext cx="492760" cy="14052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18605" y="5654039"/>
              <a:ext cx="247650" cy="133159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56455" y="5875020"/>
              <a:ext cx="494664" cy="11106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47310" y="6104889"/>
              <a:ext cx="494664" cy="8807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72860" y="6263004"/>
              <a:ext cx="248919" cy="72263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38165" y="6330314"/>
              <a:ext cx="492760" cy="65532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27750" y="6552564"/>
              <a:ext cx="248920" cy="43307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119880" y="1311909"/>
              <a:ext cx="4083050" cy="52952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Samling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0279" y="1572894"/>
            <a:ext cx="6421628" cy="45002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</a:pPr>
            <a:r>
              <a:rPr dirty="0" err="1"/>
              <a:t>Vårt</a:t>
            </a:r>
            <a:r>
              <a:rPr spc="-130" dirty="0"/>
              <a:t> </a:t>
            </a:r>
            <a:r>
              <a:rPr dirty="0"/>
              <a:t>"Me</a:t>
            </a:r>
            <a:r>
              <a:rPr lang="nb-NO" dirty="0"/>
              <a:t>i</a:t>
            </a:r>
            <a:r>
              <a:rPr dirty="0" err="1"/>
              <a:t>ningen</a:t>
            </a:r>
            <a:r>
              <a:rPr spc="-135" dirty="0"/>
              <a:t> </a:t>
            </a:r>
            <a:r>
              <a:rPr dirty="0"/>
              <a:t>med</a:t>
            </a:r>
            <a:r>
              <a:rPr spc="-120" dirty="0"/>
              <a:t> </a:t>
            </a:r>
            <a:r>
              <a:rPr spc="-25" dirty="0"/>
              <a:t>meg"-</a:t>
            </a:r>
            <a:r>
              <a:rPr spc="-10" dirty="0" err="1"/>
              <a:t>rituale</a:t>
            </a:r>
            <a:endParaRPr lang="nb-NO" spc="-10" dirty="0" err="1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02634" y="1760207"/>
            <a:ext cx="4540885" cy="5143500"/>
            <a:chOff x="3302634" y="1760207"/>
            <a:chExt cx="4540885" cy="51435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2634" y="6734137"/>
              <a:ext cx="88898" cy="1691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3284" y="1760207"/>
              <a:ext cx="4420235" cy="51431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547814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Alle</a:t>
            </a:r>
            <a:r>
              <a:rPr spc="-100" dirty="0"/>
              <a:t> </a:t>
            </a:r>
            <a:r>
              <a:rPr spc="-10" dirty="0" err="1"/>
              <a:t>spørsmålslapp</a:t>
            </a:r>
            <a:r>
              <a:rPr lang="nb-NO" spc="-10" dirty="0"/>
              <a:t>a</a:t>
            </a:r>
            <a:r>
              <a:rPr spc="-10" dirty="0"/>
              <a:t>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527425" y="2158364"/>
            <a:ext cx="3361690" cy="4657725"/>
            <a:chOff x="3527425" y="2158364"/>
            <a:chExt cx="3361690" cy="46577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7425" y="2162943"/>
              <a:ext cx="610235" cy="28795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4484" y="2158364"/>
              <a:ext cx="2707005" cy="2654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27425" y="5038725"/>
              <a:ext cx="392429" cy="15538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07790" y="5951855"/>
              <a:ext cx="180339" cy="64071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778250" y="2356484"/>
              <a:ext cx="2692400" cy="4006215"/>
            </a:xfrm>
            <a:custGeom>
              <a:avLst/>
              <a:gdLst/>
              <a:ahLst/>
              <a:cxnLst/>
              <a:rect l="l" t="t" r="r" b="b"/>
              <a:pathLst>
                <a:path w="2692400" h="4006215">
                  <a:moveTo>
                    <a:pt x="577214" y="0"/>
                  </a:moveTo>
                  <a:lnTo>
                    <a:pt x="0" y="3564890"/>
                  </a:lnTo>
                  <a:lnTo>
                    <a:pt x="1939925" y="4001770"/>
                  </a:lnTo>
                  <a:lnTo>
                    <a:pt x="1983739" y="4006215"/>
                  </a:lnTo>
                  <a:lnTo>
                    <a:pt x="2025650" y="3999865"/>
                  </a:lnTo>
                  <a:lnTo>
                    <a:pt x="2065654" y="3984625"/>
                  </a:lnTo>
                  <a:lnTo>
                    <a:pt x="2101850" y="3961129"/>
                  </a:lnTo>
                  <a:lnTo>
                    <a:pt x="2134235" y="3928745"/>
                  </a:lnTo>
                  <a:lnTo>
                    <a:pt x="2160904" y="3890010"/>
                  </a:lnTo>
                  <a:lnTo>
                    <a:pt x="2180590" y="3845560"/>
                  </a:lnTo>
                  <a:lnTo>
                    <a:pt x="2193290" y="3794760"/>
                  </a:lnTo>
                  <a:lnTo>
                    <a:pt x="2688590" y="739139"/>
                  </a:lnTo>
                  <a:lnTo>
                    <a:pt x="2692400" y="687069"/>
                  </a:lnTo>
                  <a:lnTo>
                    <a:pt x="2687320" y="636269"/>
                  </a:lnTo>
                  <a:lnTo>
                    <a:pt x="2675254" y="588644"/>
                  </a:lnTo>
                  <a:lnTo>
                    <a:pt x="2654935" y="545464"/>
                  </a:lnTo>
                  <a:lnTo>
                    <a:pt x="2628900" y="507364"/>
                  </a:lnTo>
                  <a:lnTo>
                    <a:pt x="2596515" y="475614"/>
                  </a:lnTo>
                  <a:lnTo>
                    <a:pt x="2559050" y="452119"/>
                  </a:lnTo>
                  <a:lnTo>
                    <a:pt x="2517140" y="436879"/>
                  </a:lnTo>
                  <a:lnTo>
                    <a:pt x="577214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76345" y="2354579"/>
              <a:ext cx="2695575" cy="4009390"/>
            </a:xfrm>
            <a:custGeom>
              <a:avLst/>
              <a:gdLst/>
              <a:ahLst/>
              <a:cxnLst/>
              <a:rect l="l" t="t" r="r" b="b"/>
              <a:pathLst>
                <a:path w="2695575" h="4009390">
                  <a:moveTo>
                    <a:pt x="577850" y="0"/>
                  </a:moveTo>
                  <a:lnTo>
                    <a:pt x="0" y="3568065"/>
                  </a:lnTo>
                  <a:lnTo>
                    <a:pt x="1941194" y="4004945"/>
                  </a:lnTo>
                  <a:lnTo>
                    <a:pt x="1961514" y="4008755"/>
                  </a:lnTo>
                  <a:lnTo>
                    <a:pt x="1971675" y="4009390"/>
                  </a:lnTo>
                  <a:lnTo>
                    <a:pt x="1981834" y="4009390"/>
                  </a:lnTo>
                  <a:lnTo>
                    <a:pt x="2008504" y="4006215"/>
                  </a:lnTo>
                  <a:lnTo>
                    <a:pt x="1972309" y="4006215"/>
                  </a:lnTo>
                  <a:lnTo>
                    <a:pt x="1951989" y="4003675"/>
                  </a:lnTo>
                  <a:lnTo>
                    <a:pt x="1942464" y="4001770"/>
                  </a:lnTo>
                  <a:lnTo>
                    <a:pt x="3175" y="3565525"/>
                  </a:lnTo>
                  <a:lnTo>
                    <a:pt x="580389" y="4445"/>
                  </a:lnTo>
                  <a:lnTo>
                    <a:pt x="594994" y="4445"/>
                  </a:lnTo>
                  <a:lnTo>
                    <a:pt x="577850" y="0"/>
                  </a:lnTo>
                  <a:close/>
                </a:path>
                <a:path w="2695575" h="4009390">
                  <a:moveTo>
                    <a:pt x="2519679" y="437515"/>
                  </a:moveTo>
                  <a:lnTo>
                    <a:pt x="2519044" y="440690"/>
                  </a:lnTo>
                  <a:lnTo>
                    <a:pt x="2560954" y="455295"/>
                  </a:lnTo>
                  <a:lnTo>
                    <a:pt x="2597784" y="479425"/>
                  </a:lnTo>
                  <a:lnTo>
                    <a:pt x="2630169" y="511175"/>
                  </a:lnTo>
                  <a:lnTo>
                    <a:pt x="2656204" y="549275"/>
                  </a:lnTo>
                  <a:lnTo>
                    <a:pt x="2675890" y="593090"/>
                  </a:lnTo>
                  <a:lnTo>
                    <a:pt x="2688590" y="640715"/>
                  </a:lnTo>
                  <a:lnTo>
                    <a:pt x="2692400" y="691515"/>
                  </a:lnTo>
                  <a:lnTo>
                    <a:pt x="2692400" y="703580"/>
                  </a:lnTo>
                  <a:lnTo>
                    <a:pt x="2193925" y="3796665"/>
                  </a:lnTo>
                  <a:lnTo>
                    <a:pt x="2180590" y="3847465"/>
                  </a:lnTo>
                  <a:lnTo>
                    <a:pt x="2160269" y="3892550"/>
                  </a:lnTo>
                  <a:lnTo>
                    <a:pt x="2133600" y="3931285"/>
                  </a:lnTo>
                  <a:lnTo>
                    <a:pt x="2101215" y="3963035"/>
                  </a:lnTo>
                  <a:lnTo>
                    <a:pt x="2064384" y="3986530"/>
                  </a:lnTo>
                  <a:lnTo>
                    <a:pt x="2024379" y="4001135"/>
                  </a:lnTo>
                  <a:lnTo>
                    <a:pt x="1981834" y="4006215"/>
                  </a:lnTo>
                  <a:lnTo>
                    <a:pt x="2008504" y="4006215"/>
                  </a:lnTo>
                  <a:lnTo>
                    <a:pt x="2066289" y="3989070"/>
                  </a:lnTo>
                  <a:lnTo>
                    <a:pt x="2103119" y="3965575"/>
                  </a:lnTo>
                  <a:lnTo>
                    <a:pt x="2136140" y="3933190"/>
                  </a:lnTo>
                  <a:lnTo>
                    <a:pt x="2163444" y="3893820"/>
                  </a:lnTo>
                  <a:lnTo>
                    <a:pt x="2183765" y="3848100"/>
                  </a:lnTo>
                  <a:lnTo>
                    <a:pt x="2197100" y="3797300"/>
                  </a:lnTo>
                  <a:lnTo>
                    <a:pt x="2691765" y="741045"/>
                  </a:lnTo>
                  <a:lnTo>
                    <a:pt x="2695575" y="703580"/>
                  </a:lnTo>
                  <a:lnTo>
                    <a:pt x="2695575" y="691515"/>
                  </a:lnTo>
                  <a:lnTo>
                    <a:pt x="2691812" y="640715"/>
                  </a:lnTo>
                  <a:lnTo>
                    <a:pt x="2679065" y="591820"/>
                  </a:lnTo>
                  <a:lnTo>
                    <a:pt x="2659379" y="547370"/>
                  </a:lnTo>
                  <a:lnTo>
                    <a:pt x="2632709" y="508635"/>
                  </a:lnTo>
                  <a:lnTo>
                    <a:pt x="2600325" y="476885"/>
                  </a:lnTo>
                  <a:lnTo>
                    <a:pt x="2562225" y="452755"/>
                  </a:lnTo>
                  <a:lnTo>
                    <a:pt x="2519679" y="437515"/>
                  </a:lnTo>
                  <a:close/>
                </a:path>
                <a:path w="2695575" h="4009390">
                  <a:moveTo>
                    <a:pt x="594994" y="4445"/>
                  </a:moveTo>
                  <a:lnTo>
                    <a:pt x="580389" y="4445"/>
                  </a:lnTo>
                  <a:lnTo>
                    <a:pt x="2519044" y="440690"/>
                  </a:lnTo>
                  <a:lnTo>
                    <a:pt x="2519679" y="437515"/>
                  </a:lnTo>
                  <a:lnTo>
                    <a:pt x="594994" y="444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00850" y="2427732"/>
              <a:ext cx="87902" cy="42296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88130" y="6592569"/>
              <a:ext cx="2716529" cy="2235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59630" y="2423159"/>
              <a:ext cx="2181860" cy="1828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88130" y="2423159"/>
              <a:ext cx="255904" cy="23304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88130" y="2653029"/>
              <a:ext cx="218439" cy="134683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88130" y="5992494"/>
              <a:ext cx="2753995" cy="6000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88130" y="2423159"/>
              <a:ext cx="457835" cy="18256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88130" y="4385310"/>
              <a:ext cx="298450" cy="16713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42155" y="2423159"/>
              <a:ext cx="915035" cy="1828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45025" y="2423159"/>
              <a:ext cx="826770" cy="1828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05934" y="2423159"/>
              <a:ext cx="40639" cy="22796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88130" y="2647949"/>
              <a:ext cx="222250" cy="13716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88130" y="5989319"/>
              <a:ext cx="298450" cy="7048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152265" y="2880994"/>
              <a:ext cx="1983739" cy="2984500"/>
            </a:xfrm>
            <a:custGeom>
              <a:avLst/>
              <a:gdLst/>
              <a:ahLst/>
              <a:cxnLst/>
              <a:rect l="l" t="t" r="r" b="b"/>
              <a:pathLst>
                <a:path w="1983739" h="2984500">
                  <a:moveTo>
                    <a:pt x="2539" y="2616835"/>
                  </a:moveTo>
                  <a:lnTo>
                    <a:pt x="0" y="2633979"/>
                  </a:lnTo>
                  <a:lnTo>
                    <a:pt x="1557020" y="2984499"/>
                  </a:lnTo>
                  <a:lnTo>
                    <a:pt x="1560195" y="2967354"/>
                  </a:lnTo>
                  <a:lnTo>
                    <a:pt x="2539" y="2616835"/>
                  </a:lnTo>
                  <a:close/>
                </a:path>
                <a:path w="1983739" h="2984500">
                  <a:moveTo>
                    <a:pt x="45085" y="2355215"/>
                  </a:moveTo>
                  <a:lnTo>
                    <a:pt x="41910" y="2372360"/>
                  </a:lnTo>
                  <a:lnTo>
                    <a:pt x="1599564" y="2722879"/>
                  </a:lnTo>
                  <a:lnTo>
                    <a:pt x="1602739" y="2705735"/>
                  </a:lnTo>
                  <a:lnTo>
                    <a:pt x="45085" y="2355215"/>
                  </a:lnTo>
                  <a:close/>
                </a:path>
                <a:path w="1983739" h="2984500">
                  <a:moveTo>
                    <a:pt x="87630" y="2093594"/>
                  </a:moveTo>
                  <a:lnTo>
                    <a:pt x="84455" y="2110740"/>
                  </a:lnTo>
                  <a:lnTo>
                    <a:pt x="1642110" y="2461260"/>
                  </a:lnTo>
                  <a:lnTo>
                    <a:pt x="1644650" y="2444115"/>
                  </a:lnTo>
                  <a:lnTo>
                    <a:pt x="87630" y="2093594"/>
                  </a:lnTo>
                  <a:close/>
                </a:path>
                <a:path w="1983739" h="2984500">
                  <a:moveTo>
                    <a:pt x="129539" y="1831974"/>
                  </a:moveTo>
                  <a:lnTo>
                    <a:pt x="127000" y="1849119"/>
                  </a:lnTo>
                  <a:lnTo>
                    <a:pt x="1684655" y="2199640"/>
                  </a:lnTo>
                  <a:lnTo>
                    <a:pt x="1687195" y="2182494"/>
                  </a:lnTo>
                  <a:lnTo>
                    <a:pt x="129539" y="1831974"/>
                  </a:lnTo>
                  <a:close/>
                </a:path>
                <a:path w="1983739" h="2984500">
                  <a:moveTo>
                    <a:pt x="172085" y="1570354"/>
                  </a:moveTo>
                  <a:lnTo>
                    <a:pt x="169545" y="1587499"/>
                  </a:lnTo>
                  <a:lnTo>
                    <a:pt x="1726564" y="1938019"/>
                  </a:lnTo>
                  <a:lnTo>
                    <a:pt x="1729739" y="1920874"/>
                  </a:lnTo>
                  <a:lnTo>
                    <a:pt x="172085" y="1570354"/>
                  </a:lnTo>
                  <a:close/>
                </a:path>
                <a:path w="1983739" h="2984500">
                  <a:moveTo>
                    <a:pt x="214630" y="1308734"/>
                  </a:moveTo>
                  <a:lnTo>
                    <a:pt x="211455" y="1325879"/>
                  </a:lnTo>
                  <a:lnTo>
                    <a:pt x="1769110" y="1676399"/>
                  </a:lnTo>
                  <a:lnTo>
                    <a:pt x="1772285" y="1659254"/>
                  </a:lnTo>
                  <a:lnTo>
                    <a:pt x="214630" y="1308734"/>
                  </a:lnTo>
                  <a:close/>
                </a:path>
                <a:path w="1983739" h="2984500">
                  <a:moveTo>
                    <a:pt x="257175" y="1047114"/>
                  </a:moveTo>
                  <a:lnTo>
                    <a:pt x="254000" y="1064259"/>
                  </a:lnTo>
                  <a:lnTo>
                    <a:pt x="1811655" y="1414779"/>
                  </a:lnTo>
                  <a:lnTo>
                    <a:pt x="1814195" y="1397634"/>
                  </a:lnTo>
                  <a:lnTo>
                    <a:pt x="257175" y="1047114"/>
                  </a:lnTo>
                  <a:close/>
                </a:path>
                <a:path w="1983739" h="2984500">
                  <a:moveTo>
                    <a:pt x="299085" y="784859"/>
                  </a:moveTo>
                  <a:lnTo>
                    <a:pt x="296545" y="802639"/>
                  </a:lnTo>
                  <a:lnTo>
                    <a:pt x="1854200" y="1153159"/>
                  </a:lnTo>
                  <a:lnTo>
                    <a:pt x="1856739" y="1136014"/>
                  </a:lnTo>
                  <a:lnTo>
                    <a:pt x="299085" y="784859"/>
                  </a:lnTo>
                  <a:close/>
                </a:path>
                <a:path w="1983739" h="2984500">
                  <a:moveTo>
                    <a:pt x="341630" y="523239"/>
                  </a:moveTo>
                  <a:lnTo>
                    <a:pt x="339089" y="541019"/>
                  </a:lnTo>
                  <a:lnTo>
                    <a:pt x="1896110" y="891539"/>
                  </a:lnTo>
                  <a:lnTo>
                    <a:pt x="1899285" y="874394"/>
                  </a:lnTo>
                  <a:lnTo>
                    <a:pt x="341630" y="523239"/>
                  </a:lnTo>
                  <a:close/>
                </a:path>
                <a:path w="1983739" h="2984500">
                  <a:moveTo>
                    <a:pt x="384175" y="261619"/>
                  </a:moveTo>
                  <a:lnTo>
                    <a:pt x="381000" y="279400"/>
                  </a:lnTo>
                  <a:lnTo>
                    <a:pt x="1938655" y="629919"/>
                  </a:lnTo>
                  <a:lnTo>
                    <a:pt x="1941830" y="612775"/>
                  </a:lnTo>
                  <a:lnTo>
                    <a:pt x="384175" y="261619"/>
                  </a:lnTo>
                  <a:close/>
                </a:path>
                <a:path w="1983739" h="2984500">
                  <a:moveTo>
                    <a:pt x="426085" y="0"/>
                  </a:moveTo>
                  <a:lnTo>
                    <a:pt x="423545" y="17779"/>
                  </a:lnTo>
                  <a:lnTo>
                    <a:pt x="1981200" y="368300"/>
                  </a:lnTo>
                  <a:lnTo>
                    <a:pt x="1983739" y="351154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87850" y="2607309"/>
              <a:ext cx="2472055" cy="3925570"/>
            </a:xfrm>
            <a:custGeom>
              <a:avLst/>
              <a:gdLst/>
              <a:ahLst/>
              <a:cxnLst/>
              <a:rect l="l" t="t" r="r" b="b"/>
              <a:pathLst>
                <a:path w="2472054" h="3925570">
                  <a:moveTo>
                    <a:pt x="2472054" y="0"/>
                  </a:moveTo>
                  <a:lnTo>
                    <a:pt x="0" y="0"/>
                  </a:lnTo>
                  <a:lnTo>
                    <a:pt x="0" y="3925570"/>
                  </a:lnTo>
                  <a:lnTo>
                    <a:pt x="2472054" y="3925570"/>
                  </a:lnTo>
                  <a:lnTo>
                    <a:pt x="2472054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85945" y="2605531"/>
              <a:ext cx="2475230" cy="3928110"/>
            </a:xfrm>
            <a:custGeom>
              <a:avLst/>
              <a:gdLst/>
              <a:ahLst/>
              <a:cxnLst/>
              <a:rect l="l" t="t" r="r" b="b"/>
              <a:pathLst>
                <a:path w="2475229" h="3928109">
                  <a:moveTo>
                    <a:pt x="2475230" y="508"/>
                  </a:moveTo>
                  <a:lnTo>
                    <a:pt x="2472055" y="508"/>
                  </a:lnTo>
                  <a:lnTo>
                    <a:pt x="2472055" y="3810"/>
                  </a:lnTo>
                  <a:lnTo>
                    <a:pt x="2472055" y="3925570"/>
                  </a:lnTo>
                  <a:lnTo>
                    <a:pt x="3175" y="3925570"/>
                  </a:lnTo>
                  <a:lnTo>
                    <a:pt x="3175" y="3810"/>
                  </a:lnTo>
                  <a:lnTo>
                    <a:pt x="2472055" y="3810"/>
                  </a:lnTo>
                  <a:lnTo>
                    <a:pt x="2472055" y="508"/>
                  </a:lnTo>
                  <a:lnTo>
                    <a:pt x="247205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25570"/>
                  </a:lnTo>
                  <a:lnTo>
                    <a:pt x="0" y="3928110"/>
                  </a:lnTo>
                  <a:lnTo>
                    <a:pt x="2475230" y="3928110"/>
                  </a:lnTo>
                  <a:lnTo>
                    <a:pt x="2475230" y="3926078"/>
                  </a:lnTo>
                  <a:lnTo>
                    <a:pt x="2475230" y="3925570"/>
                  </a:lnTo>
                  <a:lnTo>
                    <a:pt x="2475230" y="50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80914" y="3003550"/>
              <a:ext cx="1854200" cy="839469"/>
            </a:xfrm>
            <a:custGeom>
              <a:avLst/>
              <a:gdLst/>
              <a:ahLst/>
              <a:cxnLst/>
              <a:rect l="l" t="t" r="r" b="b"/>
              <a:pathLst>
                <a:path w="1854200" h="839470">
                  <a:moveTo>
                    <a:pt x="1837689" y="0"/>
                  </a:moveTo>
                  <a:lnTo>
                    <a:pt x="11430" y="7620"/>
                  </a:lnTo>
                  <a:lnTo>
                    <a:pt x="12700" y="27939"/>
                  </a:lnTo>
                  <a:lnTo>
                    <a:pt x="1838960" y="20320"/>
                  </a:lnTo>
                  <a:lnTo>
                    <a:pt x="1837689" y="0"/>
                  </a:lnTo>
                  <a:close/>
                </a:path>
                <a:path w="1854200" h="839470">
                  <a:moveTo>
                    <a:pt x="1842769" y="813435"/>
                  </a:moveTo>
                  <a:lnTo>
                    <a:pt x="0" y="819150"/>
                  </a:lnTo>
                  <a:lnTo>
                    <a:pt x="1270" y="839470"/>
                  </a:lnTo>
                  <a:lnTo>
                    <a:pt x="1844039" y="833754"/>
                  </a:lnTo>
                  <a:lnTo>
                    <a:pt x="1842769" y="813435"/>
                  </a:lnTo>
                  <a:close/>
                </a:path>
                <a:path w="1854200" h="839470">
                  <a:moveTo>
                    <a:pt x="1846580" y="181610"/>
                  </a:moveTo>
                  <a:lnTo>
                    <a:pt x="11430" y="189229"/>
                  </a:lnTo>
                  <a:lnTo>
                    <a:pt x="12700" y="209550"/>
                  </a:lnTo>
                  <a:lnTo>
                    <a:pt x="1847850" y="201929"/>
                  </a:lnTo>
                  <a:lnTo>
                    <a:pt x="1846580" y="181610"/>
                  </a:lnTo>
                  <a:close/>
                </a:path>
                <a:path w="1854200" h="839470">
                  <a:moveTo>
                    <a:pt x="1847850" y="607695"/>
                  </a:moveTo>
                  <a:lnTo>
                    <a:pt x="11430" y="613410"/>
                  </a:lnTo>
                  <a:lnTo>
                    <a:pt x="12700" y="633729"/>
                  </a:lnTo>
                  <a:lnTo>
                    <a:pt x="1849119" y="628014"/>
                  </a:lnTo>
                  <a:lnTo>
                    <a:pt x="1847850" y="607695"/>
                  </a:lnTo>
                  <a:close/>
                </a:path>
                <a:path w="1854200" h="839470">
                  <a:moveTo>
                    <a:pt x="1852930" y="399414"/>
                  </a:moveTo>
                  <a:lnTo>
                    <a:pt x="11430" y="407670"/>
                  </a:lnTo>
                  <a:lnTo>
                    <a:pt x="12700" y="427989"/>
                  </a:lnTo>
                  <a:lnTo>
                    <a:pt x="1854200" y="419735"/>
                  </a:lnTo>
                  <a:lnTo>
                    <a:pt x="1852930" y="399414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33264" y="2851784"/>
              <a:ext cx="165735" cy="99695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42510" y="2843529"/>
              <a:ext cx="419735" cy="26289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563110" y="4003039"/>
              <a:ext cx="2065020" cy="808990"/>
            </a:xfrm>
            <a:custGeom>
              <a:avLst/>
              <a:gdLst/>
              <a:ahLst/>
              <a:cxnLst/>
              <a:rect l="l" t="t" r="r" b="b"/>
              <a:pathLst>
                <a:path w="2065020" h="808989">
                  <a:moveTo>
                    <a:pt x="2063749" y="775970"/>
                  </a:moveTo>
                  <a:lnTo>
                    <a:pt x="0" y="786130"/>
                  </a:lnTo>
                  <a:lnTo>
                    <a:pt x="1269" y="808990"/>
                  </a:lnTo>
                  <a:lnTo>
                    <a:pt x="2065019" y="798830"/>
                  </a:lnTo>
                  <a:lnTo>
                    <a:pt x="2063749" y="775970"/>
                  </a:lnTo>
                  <a:close/>
                </a:path>
                <a:path w="2065020" h="808989">
                  <a:moveTo>
                    <a:pt x="2063749" y="580390"/>
                  </a:moveTo>
                  <a:lnTo>
                    <a:pt x="0" y="590550"/>
                  </a:lnTo>
                  <a:lnTo>
                    <a:pt x="1269" y="613410"/>
                  </a:lnTo>
                  <a:lnTo>
                    <a:pt x="2065019" y="603250"/>
                  </a:lnTo>
                  <a:lnTo>
                    <a:pt x="2063749" y="580390"/>
                  </a:lnTo>
                  <a:close/>
                </a:path>
                <a:path w="2065020" h="808989">
                  <a:moveTo>
                    <a:pt x="2063749" y="390525"/>
                  </a:moveTo>
                  <a:lnTo>
                    <a:pt x="0" y="400685"/>
                  </a:lnTo>
                  <a:lnTo>
                    <a:pt x="1269" y="423545"/>
                  </a:lnTo>
                  <a:lnTo>
                    <a:pt x="2065019" y="413385"/>
                  </a:lnTo>
                  <a:lnTo>
                    <a:pt x="2063749" y="390525"/>
                  </a:lnTo>
                  <a:close/>
                </a:path>
                <a:path w="2065020" h="808989">
                  <a:moveTo>
                    <a:pt x="2063749" y="189230"/>
                  </a:moveTo>
                  <a:lnTo>
                    <a:pt x="0" y="199389"/>
                  </a:lnTo>
                  <a:lnTo>
                    <a:pt x="1269" y="222250"/>
                  </a:lnTo>
                  <a:lnTo>
                    <a:pt x="2065019" y="212089"/>
                  </a:lnTo>
                  <a:lnTo>
                    <a:pt x="2063749" y="189230"/>
                  </a:lnTo>
                  <a:close/>
                </a:path>
                <a:path w="2065020" h="808989">
                  <a:moveTo>
                    <a:pt x="2063749" y="0"/>
                  </a:moveTo>
                  <a:lnTo>
                    <a:pt x="0" y="10160"/>
                  </a:lnTo>
                  <a:lnTo>
                    <a:pt x="1269" y="33020"/>
                  </a:lnTo>
                  <a:lnTo>
                    <a:pt x="2065019" y="22860"/>
                  </a:lnTo>
                  <a:lnTo>
                    <a:pt x="2063749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665980" y="4615179"/>
              <a:ext cx="1271905" cy="396240"/>
            </a:xfrm>
            <a:custGeom>
              <a:avLst/>
              <a:gdLst/>
              <a:ahLst/>
              <a:cxnLst/>
              <a:rect l="l" t="t" r="r" b="b"/>
              <a:pathLst>
                <a:path w="1271904" h="396239">
                  <a:moveTo>
                    <a:pt x="114935" y="0"/>
                  </a:moveTo>
                  <a:lnTo>
                    <a:pt x="0" y="634"/>
                  </a:lnTo>
                  <a:lnTo>
                    <a:pt x="436245" y="171449"/>
                  </a:lnTo>
                  <a:lnTo>
                    <a:pt x="547370" y="170814"/>
                  </a:lnTo>
                  <a:lnTo>
                    <a:pt x="114935" y="0"/>
                  </a:lnTo>
                  <a:close/>
                </a:path>
                <a:path w="1271904" h="396239">
                  <a:moveTo>
                    <a:pt x="604520" y="193039"/>
                  </a:moveTo>
                  <a:lnTo>
                    <a:pt x="494030" y="193674"/>
                  </a:lnTo>
                  <a:lnTo>
                    <a:pt x="919480" y="354329"/>
                  </a:lnTo>
                  <a:lnTo>
                    <a:pt x="956945" y="367664"/>
                  </a:lnTo>
                  <a:lnTo>
                    <a:pt x="986790" y="377189"/>
                  </a:lnTo>
                  <a:lnTo>
                    <a:pt x="1007745" y="384174"/>
                  </a:lnTo>
                  <a:lnTo>
                    <a:pt x="1057275" y="390524"/>
                  </a:lnTo>
                  <a:lnTo>
                    <a:pt x="1101090" y="393699"/>
                  </a:lnTo>
                  <a:lnTo>
                    <a:pt x="1146810" y="395604"/>
                  </a:lnTo>
                  <a:lnTo>
                    <a:pt x="1191260" y="396239"/>
                  </a:lnTo>
                  <a:lnTo>
                    <a:pt x="1219835" y="396239"/>
                  </a:lnTo>
                  <a:lnTo>
                    <a:pt x="1243330" y="394334"/>
                  </a:lnTo>
                  <a:lnTo>
                    <a:pt x="1261110" y="391159"/>
                  </a:lnTo>
                  <a:lnTo>
                    <a:pt x="1270635" y="386714"/>
                  </a:lnTo>
                  <a:lnTo>
                    <a:pt x="1271905" y="380364"/>
                  </a:lnTo>
                  <a:lnTo>
                    <a:pt x="1266825" y="370839"/>
                  </a:lnTo>
                  <a:lnTo>
                    <a:pt x="1257300" y="358139"/>
                  </a:lnTo>
                  <a:lnTo>
                    <a:pt x="1252220" y="352424"/>
                  </a:lnTo>
                  <a:lnTo>
                    <a:pt x="1045210" y="352424"/>
                  </a:lnTo>
                  <a:lnTo>
                    <a:pt x="1028700" y="351789"/>
                  </a:lnTo>
                  <a:lnTo>
                    <a:pt x="1011555" y="349884"/>
                  </a:lnTo>
                  <a:lnTo>
                    <a:pt x="995045" y="346074"/>
                  </a:lnTo>
                  <a:lnTo>
                    <a:pt x="978535" y="340359"/>
                  </a:lnTo>
                  <a:lnTo>
                    <a:pt x="604520" y="193039"/>
                  </a:lnTo>
                  <a:close/>
                </a:path>
                <a:path w="1271904" h="396239">
                  <a:moveTo>
                    <a:pt x="1244600" y="343534"/>
                  </a:moveTo>
                  <a:lnTo>
                    <a:pt x="1195705" y="344804"/>
                  </a:lnTo>
                  <a:lnTo>
                    <a:pt x="1094740" y="349249"/>
                  </a:lnTo>
                  <a:lnTo>
                    <a:pt x="1075055" y="351154"/>
                  </a:lnTo>
                  <a:lnTo>
                    <a:pt x="1067435" y="351789"/>
                  </a:lnTo>
                  <a:lnTo>
                    <a:pt x="1060450" y="351789"/>
                  </a:lnTo>
                  <a:lnTo>
                    <a:pt x="1052830" y="352424"/>
                  </a:lnTo>
                  <a:lnTo>
                    <a:pt x="1252220" y="352424"/>
                  </a:lnTo>
                  <a:lnTo>
                    <a:pt x="1244600" y="343534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21125" y="4276089"/>
              <a:ext cx="114935" cy="8509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032250" y="4322444"/>
              <a:ext cx="55244" cy="62230"/>
            </a:xfrm>
            <a:custGeom>
              <a:avLst/>
              <a:gdLst/>
              <a:ahLst/>
              <a:cxnLst/>
              <a:rect l="l" t="t" r="r" b="b"/>
              <a:pathLst>
                <a:path w="55245" h="62229">
                  <a:moveTo>
                    <a:pt x="6350" y="0"/>
                  </a:moveTo>
                  <a:lnTo>
                    <a:pt x="0" y="40005"/>
                  </a:lnTo>
                  <a:lnTo>
                    <a:pt x="55245" y="62230"/>
                  </a:lnTo>
                  <a:lnTo>
                    <a:pt x="55245" y="1905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029075" y="4321810"/>
              <a:ext cx="9525" cy="41275"/>
            </a:xfrm>
            <a:custGeom>
              <a:avLst/>
              <a:gdLst/>
              <a:ahLst/>
              <a:cxnLst/>
              <a:rect l="l" t="t" r="r" b="b"/>
              <a:pathLst>
                <a:path w="9525" h="41275">
                  <a:moveTo>
                    <a:pt x="6350" y="0"/>
                  </a:moveTo>
                  <a:lnTo>
                    <a:pt x="0" y="40004"/>
                  </a:lnTo>
                  <a:lnTo>
                    <a:pt x="3175" y="41275"/>
                  </a:lnTo>
                  <a:lnTo>
                    <a:pt x="9525" y="1269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088130" y="4342129"/>
              <a:ext cx="298450" cy="16319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321809" y="4450714"/>
              <a:ext cx="64135" cy="31750"/>
            </a:xfrm>
            <a:custGeom>
              <a:avLst/>
              <a:gdLst/>
              <a:ahLst/>
              <a:cxnLst/>
              <a:rect l="l" t="t" r="r" b="b"/>
              <a:pathLst>
                <a:path w="64135" h="31750">
                  <a:moveTo>
                    <a:pt x="2539" y="0"/>
                  </a:moveTo>
                  <a:lnTo>
                    <a:pt x="0" y="17145"/>
                  </a:lnTo>
                  <a:lnTo>
                    <a:pt x="64135" y="31750"/>
                  </a:lnTo>
                  <a:lnTo>
                    <a:pt x="64135" y="1333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89119" y="4460875"/>
              <a:ext cx="333375" cy="132080"/>
            </a:xfrm>
            <a:custGeom>
              <a:avLst/>
              <a:gdLst/>
              <a:ahLst/>
              <a:cxnLst/>
              <a:rect l="l" t="t" r="r" b="b"/>
              <a:pathLst>
                <a:path w="333375" h="132079">
                  <a:moveTo>
                    <a:pt x="0" y="0"/>
                  </a:moveTo>
                  <a:lnTo>
                    <a:pt x="0" y="45085"/>
                  </a:lnTo>
                  <a:lnTo>
                    <a:pt x="219075" y="132080"/>
                  </a:lnTo>
                  <a:lnTo>
                    <a:pt x="333375" y="131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85944" y="4459604"/>
              <a:ext cx="3175" cy="46355"/>
            </a:xfrm>
            <a:custGeom>
              <a:avLst/>
              <a:gdLst/>
              <a:ahLst/>
              <a:cxnLst/>
              <a:rect l="l" t="t" r="r" b="b"/>
              <a:pathLst>
                <a:path w="3175" h="46354">
                  <a:moveTo>
                    <a:pt x="0" y="0"/>
                  </a:moveTo>
                  <a:lnTo>
                    <a:pt x="0" y="45084"/>
                  </a:lnTo>
                  <a:lnTo>
                    <a:pt x="3175" y="46354"/>
                  </a:lnTo>
                  <a:lnTo>
                    <a:pt x="3175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608830" y="4592319"/>
              <a:ext cx="661670" cy="215900"/>
            </a:xfrm>
            <a:custGeom>
              <a:avLst/>
              <a:gdLst/>
              <a:ahLst/>
              <a:cxnLst/>
              <a:rect l="l" t="t" r="r" b="b"/>
              <a:pathLst>
                <a:path w="661670" h="215900">
                  <a:moveTo>
                    <a:pt x="114300" y="0"/>
                  </a:moveTo>
                  <a:lnTo>
                    <a:pt x="0" y="635"/>
                  </a:lnTo>
                  <a:lnTo>
                    <a:pt x="57150" y="22860"/>
                  </a:lnTo>
                  <a:lnTo>
                    <a:pt x="172085" y="22225"/>
                  </a:lnTo>
                  <a:lnTo>
                    <a:pt x="114300" y="0"/>
                  </a:lnTo>
                  <a:close/>
                </a:path>
                <a:path w="661670" h="215900">
                  <a:moveTo>
                    <a:pt x="604520" y="193040"/>
                  </a:moveTo>
                  <a:lnTo>
                    <a:pt x="492760" y="193675"/>
                  </a:lnTo>
                  <a:lnTo>
                    <a:pt x="551180" y="215900"/>
                  </a:lnTo>
                  <a:lnTo>
                    <a:pt x="661670" y="215265"/>
                  </a:lnTo>
                  <a:lnTo>
                    <a:pt x="604520" y="19304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65550" y="4069714"/>
              <a:ext cx="2197735" cy="887730"/>
            </a:xfrm>
            <a:custGeom>
              <a:avLst/>
              <a:gdLst/>
              <a:ahLst/>
              <a:cxnLst/>
              <a:rect l="l" t="t" r="r" b="b"/>
              <a:pathLst>
                <a:path w="2197735" h="887729">
                  <a:moveTo>
                    <a:pt x="67945" y="0"/>
                  </a:moveTo>
                  <a:lnTo>
                    <a:pt x="40639" y="7620"/>
                  </a:lnTo>
                  <a:lnTo>
                    <a:pt x="17779" y="26035"/>
                  </a:lnTo>
                  <a:lnTo>
                    <a:pt x="3810" y="52705"/>
                  </a:lnTo>
                  <a:lnTo>
                    <a:pt x="0" y="83820"/>
                  </a:lnTo>
                  <a:lnTo>
                    <a:pt x="7620" y="113664"/>
                  </a:lnTo>
                  <a:lnTo>
                    <a:pt x="50800" y="154939"/>
                  </a:lnTo>
                  <a:lnTo>
                    <a:pt x="1881504" y="876300"/>
                  </a:lnTo>
                  <a:lnTo>
                    <a:pt x="1927225" y="887095"/>
                  </a:lnTo>
                  <a:lnTo>
                    <a:pt x="1950085" y="887730"/>
                  </a:lnTo>
                  <a:lnTo>
                    <a:pt x="2019300" y="882650"/>
                  </a:lnTo>
                  <a:lnTo>
                    <a:pt x="2138679" y="878840"/>
                  </a:lnTo>
                  <a:lnTo>
                    <a:pt x="2194560" y="878205"/>
                  </a:lnTo>
                  <a:lnTo>
                    <a:pt x="2197735" y="867410"/>
                  </a:lnTo>
                  <a:lnTo>
                    <a:pt x="2154554" y="829310"/>
                  </a:lnTo>
                  <a:lnTo>
                    <a:pt x="2107565" y="787400"/>
                  </a:lnTo>
                  <a:lnTo>
                    <a:pt x="2061845" y="746125"/>
                  </a:lnTo>
                  <a:lnTo>
                    <a:pt x="2009775" y="695960"/>
                  </a:lnTo>
                  <a:lnTo>
                    <a:pt x="1991360" y="681355"/>
                  </a:lnTo>
                  <a:lnTo>
                    <a:pt x="1971039" y="668655"/>
                  </a:lnTo>
                  <a:lnTo>
                    <a:pt x="1949450" y="659130"/>
                  </a:lnTo>
                  <a:lnTo>
                    <a:pt x="97789" y="3810"/>
                  </a:lnTo>
                  <a:lnTo>
                    <a:pt x="67945" y="0"/>
                  </a:lnTo>
                  <a:close/>
                </a:path>
              </a:pathLst>
            </a:custGeom>
            <a:solidFill>
              <a:srgbClr val="248D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756025" y="4060189"/>
              <a:ext cx="2214880" cy="907415"/>
            </a:xfrm>
            <a:custGeom>
              <a:avLst/>
              <a:gdLst/>
              <a:ahLst/>
              <a:cxnLst/>
              <a:rect l="l" t="t" r="r" b="b"/>
              <a:pathLst>
                <a:path w="2214879" h="907414">
                  <a:moveTo>
                    <a:pt x="4445" y="60325"/>
                  </a:moveTo>
                  <a:lnTo>
                    <a:pt x="2539" y="67310"/>
                  </a:lnTo>
                  <a:lnTo>
                    <a:pt x="1397" y="73025"/>
                  </a:lnTo>
                  <a:lnTo>
                    <a:pt x="1270" y="73660"/>
                  </a:lnTo>
                  <a:lnTo>
                    <a:pt x="0" y="87630"/>
                  </a:lnTo>
                  <a:lnTo>
                    <a:pt x="1270" y="101600"/>
                  </a:lnTo>
                  <a:lnTo>
                    <a:pt x="15239" y="139700"/>
                  </a:lnTo>
                  <a:lnTo>
                    <a:pt x="44450" y="167639"/>
                  </a:lnTo>
                  <a:lnTo>
                    <a:pt x="1888489" y="895350"/>
                  </a:lnTo>
                  <a:lnTo>
                    <a:pt x="1938654" y="906780"/>
                  </a:lnTo>
                  <a:lnTo>
                    <a:pt x="1955164" y="907415"/>
                  </a:lnTo>
                  <a:lnTo>
                    <a:pt x="1962785" y="907415"/>
                  </a:lnTo>
                  <a:lnTo>
                    <a:pt x="1970404" y="906780"/>
                  </a:lnTo>
                  <a:lnTo>
                    <a:pt x="1977389" y="906780"/>
                  </a:lnTo>
                  <a:lnTo>
                    <a:pt x="1985010" y="906145"/>
                  </a:lnTo>
                  <a:lnTo>
                    <a:pt x="2004695" y="904240"/>
                  </a:lnTo>
                  <a:lnTo>
                    <a:pt x="2089150" y="900430"/>
                  </a:lnTo>
                  <a:lnTo>
                    <a:pt x="2197100" y="897890"/>
                  </a:lnTo>
                  <a:lnTo>
                    <a:pt x="2202179" y="897890"/>
                  </a:lnTo>
                  <a:lnTo>
                    <a:pt x="2207260" y="895350"/>
                  </a:lnTo>
                  <a:lnTo>
                    <a:pt x="2210435" y="891540"/>
                  </a:lnTo>
                  <a:lnTo>
                    <a:pt x="2213610" y="888365"/>
                  </a:lnTo>
                  <a:lnTo>
                    <a:pt x="1955164" y="888365"/>
                  </a:lnTo>
                  <a:lnTo>
                    <a:pt x="1910079" y="882650"/>
                  </a:lnTo>
                  <a:lnTo>
                    <a:pt x="64135" y="155575"/>
                  </a:lnTo>
                  <a:lnTo>
                    <a:pt x="31750" y="128905"/>
                  </a:lnTo>
                  <a:lnTo>
                    <a:pt x="19685" y="87630"/>
                  </a:lnTo>
                  <a:lnTo>
                    <a:pt x="19685" y="80645"/>
                  </a:lnTo>
                  <a:lnTo>
                    <a:pt x="20849" y="73660"/>
                  </a:lnTo>
                  <a:lnTo>
                    <a:pt x="20954" y="73025"/>
                  </a:lnTo>
                  <a:lnTo>
                    <a:pt x="22860" y="66039"/>
                  </a:lnTo>
                  <a:lnTo>
                    <a:pt x="4445" y="60325"/>
                  </a:lnTo>
                  <a:close/>
                </a:path>
                <a:path w="2214879" h="907414">
                  <a:moveTo>
                    <a:pt x="2194560" y="878840"/>
                  </a:moveTo>
                  <a:lnTo>
                    <a:pt x="2088514" y="880745"/>
                  </a:lnTo>
                  <a:lnTo>
                    <a:pt x="2003425" y="884555"/>
                  </a:lnTo>
                  <a:lnTo>
                    <a:pt x="1969135" y="887730"/>
                  </a:lnTo>
                  <a:lnTo>
                    <a:pt x="1962150" y="887730"/>
                  </a:lnTo>
                  <a:lnTo>
                    <a:pt x="1955164" y="888365"/>
                  </a:lnTo>
                  <a:lnTo>
                    <a:pt x="2213610" y="888365"/>
                  </a:lnTo>
                  <a:lnTo>
                    <a:pt x="2214879" y="883920"/>
                  </a:lnTo>
                  <a:lnTo>
                    <a:pt x="2214879" y="880110"/>
                  </a:lnTo>
                  <a:lnTo>
                    <a:pt x="2197100" y="880110"/>
                  </a:lnTo>
                  <a:lnTo>
                    <a:pt x="2196465" y="879475"/>
                  </a:lnTo>
                  <a:lnTo>
                    <a:pt x="2195829" y="879475"/>
                  </a:lnTo>
                  <a:lnTo>
                    <a:pt x="2194560" y="878840"/>
                  </a:lnTo>
                  <a:close/>
                </a:path>
                <a:path w="2214879" h="907414">
                  <a:moveTo>
                    <a:pt x="2196465" y="878205"/>
                  </a:moveTo>
                  <a:lnTo>
                    <a:pt x="2195829" y="878840"/>
                  </a:lnTo>
                  <a:lnTo>
                    <a:pt x="2197100" y="880110"/>
                  </a:lnTo>
                  <a:lnTo>
                    <a:pt x="2196465" y="878205"/>
                  </a:lnTo>
                  <a:close/>
                </a:path>
                <a:path w="2214879" h="907414">
                  <a:moveTo>
                    <a:pt x="2214879" y="878205"/>
                  </a:moveTo>
                  <a:lnTo>
                    <a:pt x="2196465" y="878205"/>
                  </a:lnTo>
                  <a:lnTo>
                    <a:pt x="2197100" y="880110"/>
                  </a:lnTo>
                  <a:lnTo>
                    <a:pt x="2214879" y="880110"/>
                  </a:lnTo>
                  <a:lnTo>
                    <a:pt x="2214879" y="878205"/>
                  </a:lnTo>
                  <a:close/>
                </a:path>
                <a:path w="2214879" h="907414">
                  <a:moveTo>
                    <a:pt x="2196465" y="878205"/>
                  </a:moveTo>
                  <a:lnTo>
                    <a:pt x="2194560" y="878840"/>
                  </a:lnTo>
                  <a:lnTo>
                    <a:pt x="2195829" y="879475"/>
                  </a:lnTo>
                  <a:lnTo>
                    <a:pt x="2195829" y="878840"/>
                  </a:lnTo>
                  <a:lnTo>
                    <a:pt x="2196465" y="878205"/>
                  </a:lnTo>
                  <a:close/>
                </a:path>
                <a:path w="2214879" h="907414">
                  <a:moveTo>
                    <a:pt x="152400" y="19685"/>
                  </a:moveTo>
                  <a:lnTo>
                    <a:pt x="90804" y="19685"/>
                  </a:lnTo>
                  <a:lnTo>
                    <a:pt x="97789" y="20955"/>
                  </a:lnTo>
                  <a:lnTo>
                    <a:pt x="1956435" y="678180"/>
                  </a:lnTo>
                  <a:lnTo>
                    <a:pt x="1995804" y="699135"/>
                  </a:lnTo>
                  <a:lnTo>
                    <a:pt x="2030729" y="729615"/>
                  </a:lnTo>
                  <a:lnTo>
                    <a:pt x="2045970" y="744855"/>
                  </a:lnTo>
                  <a:lnTo>
                    <a:pt x="2087245" y="783590"/>
                  </a:lnTo>
                  <a:lnTo>
                    <a:pt x="2111375" y="804545"/>
                  </a:lnTo>
                  <a:lnTo>
                    <a:pt x="2134870" y="826135"/>
                  </a:lnTo>
                  <a:lnTo>
                    <a:pt x="2194560" y="878840"/>
                  </a:lnTo>
                  <a:lnTo>
                    <a:pt x="2196465" y="878205"/>
                  </a:lnTo>
                  <a:lnTo>
                    <a:pt x="2214879" y="878205"/>
                  </a:lnTo>
                  <a:lnTo>
                    <a:pt x="2214879" y="874395"/>
                  </a:lnTo>
                  <a:lnTo>
                    <a:pt x="2212975" y="868680"/>
                  </a:lnTo>
                  <a:lnTo>
                    <a:pt x="2148204" y="811530"/>
                  </a:lnTo>
                  <a:lnTo>
                    <a:pt x="2124075" y="790575"/>
                  </a:lnTo>
                  <a:lnTo>
                    <a:pt x="2078354" y="748665"/>
                  </a:lnTo>
                  <a:lnTo>
                    <a:pt x="2059304" y="730885"/>
                  </a:lnTo>
                  <a:lnTo>
                    <a:pt x="2044700" y="716280"/>
                  </a:lnTo>
                  <a:lnTo>
                    <a:pt x="2026285" y="699135"/>
                  </a:lnTo>
                  <a:lnTo>
                    <a:pt x="2007235" y="683260"/>
                  </a:lnTo>
                  <a:lnTo>
                    <a:pt x="1985645" y="669925"/>
                  </a:lnTo>
                  <a:lnTo>
                    <a:pt x="1962785" y="659765"/>
                  </a:lnTo>
                  <a:lnTo>
                    <a:pt x="152400" y="19685"/>
                  </a:lnTo>
                  <a:close/>
                </a:path>
                <a:path w="2214879" h="907414">
                  <a:moveTo>
                    <a:pt x="83820" y="0"/>
                  </a:moveTo>
                  <a:lnTo>
                    <a:pt x="57785" y="4445"/>
                  </a:lnTo>
                  <a:lnTo>
                    <a:pt x="34925" y="16510"/>
                  </a:lnTo>
                  <a:lnTo>
                    <a:pt x="16510" y="35560"/>
                  </a:lnTo>
                  <a:lnTo>
                    <a:pt x="4445" y="60325"/>
                  </a:lnTo>
                  <a:lnTo>
                    <a:pt x="22860" y="66039"/>
                  </a:lnTo>
                  <a:lnTo>
                    <a:pt x="32385" y="46355"/>
                  </a:lnTo>
                  <a:lnTo>
                    <a:pt x="46354" y="31750"/>
                  </a:lnTo>
                  <a:lnTo>
                    <a:pt x="64135" y="22860"/>
                  </a:lnTo>
                  <a:lnTo>
                    <a:pt x="83820" y="19685"/>
                  </a:lnTo>
                  <a:lnTo>
                    <a:pt x="152400" y="19685"/>
                  </a:lnTo>
                  <a:lnTo>
                    <a:pt x="111125" y="5080"/>
                  </a:lnTo>
                  <a:lnTo>
                    <a:pt x="97154" y="1270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07840" y="4263389"/>
              <a:ext cx="751840" cy="278130"/>
            </a:xfrm>
            <a:custGeom>
              <a:avLst/>
              <a:gdLst/>
              <a:ahLst/>
              <a:cxnLst/>
              <a:rect l="l" t="t" r="r" b="b"/>
              <a:pathLst>
                <a:path w="751839" h="278129">
                  <a:moveTo>
                    <a:pt x="20320" y="0"/>
                  </a:moveTo>
                  <a:lnTo>
                    <a:pt x="12064" y="0"/>
                  </a:lnTo>
                  <a:lnTo>
                    <a:pt x="9525" y="635"/>
                  </a:lnTo>
                  <a:lnTo>
                    <a:pt x="6985" y="2539"/>
                  </a:lnTo>
                  <a:lnTo>
                    <a:pt x="2539" y="6985"/>
                  </a:lnTo>
                  <a:lnTo>
                    <a:pt x="0" y="12700"/>
                  </a:lnTo>
                  <a:lnTo>
                    <a:pt x="0" y="19050"/>
                  </a:lnTo>
                  <a:lnTo>
                    <a:pt x="1905" y="25400"/>
                  </a:lnTo>
                  <a:lnTo>
                    <a:pt x="5080" y="30480"/>
                  </a:lnTo>
                  <a:lnTo>
                    <a:pt x="10795" y="33020"/>
                  </a:lnTo>
                  <a:lnTo>
                    <a:pt x="18414" y="33020"/>
                  </a:lnTo>
                  <a:lnTo>
                    <a:pt x="21589" y="32385"/>
                  </a:lnTo>
                  <a:lnTo>
                    <a:pt x="24130" y="31114"/>
                  </a:lnTo>
                  <a:lnTo>
                    <a:pt x="28575" y="26035"/>
                  </a:lnTo>
                  <a:lnTo>
                    <a:pt x="31114" y="20320"/>
                  </a:lnTo>
                  <a:lnTo>
                    <a:pt x="31114" y="13970"/>
                  </a:lnTo>
                  <a:lnTo>
                    <a:pt x="28575" y="7620"/>
                  </a:lnTo>
                  <a:lnTo>
                    <a:pt x="25400" y="2539"/>
                  </a:lnTo>
                  <a:lnTo>
                    <a:pt x="20320" y="0"/>
                  </a:lnTo>
                  <a:close/>
                </a:path>
                <a:path w="751839" h="278129">
                  <a:moveTo>
                    <a:pt x="82550" y="24130"/>
                  </a:moveTo>
                  <a:lnTo>
                    <a:pt x="76835" y="24130"/>
                  </a:lnTo>
                  <a:lnTo>
                    <a:pt x="72389" y="26670"/>
                  </a:lnTo>
                  <a:lnTo>
                    <a:pt x="69214" y="38100"/>
                  </a:lnTo>
                  <a:lnTo>
                    <a:pt x="72389" y="44450"/>
                  </a:lnTo>
                  <a:lnTo>
                    <a:pt x="737870" y="277495"/>
                  </a:lnTo>
                  <a:lnTo>
                    <a:pt x="740410" y="278130"/>
                  </a:lnTo>
                  <a:lnTo>
                    <a:pt x="744855" y="278130"/>
                  </a:lnTo>
                  <a:lnTo>
                    <a:pt x="748664" y="274955"/>
                  </a:lnTo>
                  <a:lnTo>
                    <a:pt x="751839" y="264160"/>
                  </a:lnTo>
                  <a:lnTo>
                    <a:pt x="748664" y="257810"/>
                  </a:lnTo>
                  <a:lnTo>
                    <a:pt x="85089" y="24764"/>
                  </a:lnTo>
                  <a:lnTo>
                    <a:pt x="82550" y="24130"/>
                  </a:lnTo>
                  <a:close/>
                </a:path>
              </a:pathLst>
            </a:custGeom>
            <a:solidFill>
              <a:srgbClr val="92C5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798570" y="4096385"/>
              <a:ext cx="2122170" cy="843915"/>
            </a:xfrm>
            <a:custGeom>
              <a:avLst/>
              <a:gdLst/>
              <a:ahLst/>
              <a:cxnLst/>
              <a:rect l="l" t="t" r="r" b="b"/>
              <a:pathLst>
                <a:path w="2122170" h="843914">
                  <a:moveTo>
                    <a:pt x="15875" y="0"/>
                  </a:moveTo>
                  <a:lnTo>
                    <a:pt x="10794" y="7619"/>
                  </a:lnTo>
                  <a:lnTo>
                    <a:pt x="5714" y="16510"/>
                  </a:lnTo>
                  <a:lnTo>
                    <a:pt x="2539" y="25400"/>
                  </a:lnTo>
                  <a:lnTo>
                    <a:pt x="0" y="35560"/>
                  </a:lnTo>
                  <a:lnTo>
                    <a:pt x="634" y="64135"/>
                  </a:lnTo>
                  <a:lnTo>
                    <a:pt x="27304" y="111760"/>
                  </a:lnTo>
                  <a:lnTo>
                    <a:pt x="1844675" y="833119"/>
                  </a:lnTo>
                  <a:lnTo>
                    <a:pt x="1891664" y="843279"/>
                  </a:lnTo>
                  <a:lnTo>
                    <a:pt x="1907539" y="843914"/>
                  </a:lnTo>
                  <a:lnTo>
                    <a:pt x="1921509" y="843914"/>
                  </a:lnTo>
                  <a:lnTo>
                    <a:pt x="1974850" y="839469"/>
                  </a:lnTo>
                  <a:lnTo>
                    <a:pt x="2021839" y="836929"/>
                  </a:lnTo>
                  <a:lnTo>
                    <a:pt x="2069464" y="835025"/>
                  </a:lnTo>
                  <a:lnTo>
                    <a:pt x="2118994" y="833754"/>
                  </a:lnTo>
                  <a:lnTo>
                    <a:pt x="2122169" y="823594"/>
                  </a:lnTo>
                  <a:lnTo>
                    <a:pt x="2082164" y="801369"/>
                  </a:lnTo>
                  <a:lnTo>
                    <a:pt x="2069464" y="800100"/>
                  </a:lnTo>
                  <a:lnTo>
                    <a:pt x="2034539" y="801369"/>
                  </a:lnTo>
                  <a:lnTo>
                    <a:pt x="1975484" y="805179"/>
                  </a:lnTo>
                  <a:lnTo>
                    <a:pt x="1936750" y="808354"/>
                  </a:lnTo>
                  <a:lnTo>
                    <a:pt x="1922779" y="808989"/>
                  </a:lnTo>
                  <a:lnTo>
                    <a:pt x="1875789" y="803275"/>
                  </a:lnTo>
                  <a:lnTo>
                    <a:pt x="64769" y="90169"/>
                  </a:lnTo>
                  <a:lnTo>
                    <a:pt x="24764" y="53975"/>
                  </a:lnTo>
                  <a:lnTo>
                    <a:pt x="15875" y="27939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237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313679" y="2990214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065" y="0"/>
                  </a:moveTo>
                  <a:lnTo>
                    <a:pt x="3175" y="0"/>
                  </a:lnTo>
                  <a:lnTo>
                    <a:pt x="0" y="3810"/>
                  </a:lnTo>
                  <a:lnTo>
                    <a:pt x="0" y="12064"/>
                  </a:lnTo>
                  <a:lnTo>
                    <a:pt x="3175" y="15875"/>
                  </a:lnTo>
                  <a:lnTo>
                    <a:pt x="12065" y="15875"/>
                  </a:lnTo>
                  <a:lnTo>
                    <a:pt x="15875" y="12064"/>
                  </a:lnTo>
                  <a:lnTo>
                    <a:pt x="15875" y="3810"/>
                  </a:lnTo>
                  <a:lnTo>
                    <a:pt x="1206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313679" y="2990214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875" y="7620"/>
                  </a:moveTo>
                  <a:lnTo>
                    <a:pt x="15875" y="12064"/>
                  </a:lnTo>
                  <a:lnTo>
                    <a:pt x="12065" y="15875"/>
                  </a:lnTo>
                  <a:lnTo>
                    <a:pt x="7620" y="15875"/>
                  </a:lnTo>
                  <a:lnTo>
                    <a:pt x="3175" y="15875"/>
                  </a:lnTo>
                  <a:lnTo>
                    <a:pt x="0" y="12064"/>
                  </a:lnTo>
                  <a:lnTo>
                    <a:pt x="0" y="7620"/>
                  </a:lnTo>
                  <a:lnTo>
                    <a:pt x="0" y="3810"/>
                  </a:lnTo>
                  <a:lnTo>
                    <a:pt x="3175" y="0"/>
                  </a:lnTo>
                  <a:lnTo>
                    <a:pt x="7620" y="0"/>
                  </a:lnTo>
                  <a:lnTo>
                    <a:pt x="12065" y="0"/>
                  </a:lnTo>
                  <a:lnTo>
                    <a:pt x="15875" y="3810"/>
                  </a:lnTo>
                  <a:lnTo>
                    <a:pt x="15875" y="7620"/>
                  </a:lnTo>
                  <a:close/>
                </a:path>
              </a:pathLst>
            </a:custGeom>
            <a:ln w="6464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65750" y="2986404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064" y="0"/>
                  </a:moveTo>
                  <a:lnTo>
                    <a:pt x="3175" y="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3175" y="15875"/>
                  </a:lnTo>
                  <a:lnTo>
                    <a:pt x="12064" y="15875"/>
                  </a:lnTo>
                  <a:lnTo>
                    <a:pt x="15875" y="12700"/>
                  </a:lnTo>
                  <a:lnTo>
                    <a:pt x="15875" y="3810"/>
                  </a:lnTo>
                  <a:lnTo>
                    <a:pt x="12064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65750" y="2986404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875" y="8255"/>
                  </a:moveTo>
                  <a:lnTo>
                    <a:pt x="15875" y="12700"/>
                  </a:lnTo>
                  <a:lnTo>
                    <a:pt x="12064" y="15875"/>
                  </a:lnTo>
                  <a:lnTo>
                    <a:pt x="7620" y="15875"/>
                  </a:lnTo>
                  <a:lnTo>
                    <a:pt x="3175" y="15875"/>
                  </a:lnTo>
                  <a:lnTo>
                    <a:pt x="0" y="12700"/>
                  </a:lnTo>
                  <a:lnTo>
                    <a:pt x="0" y="8255"/>
                  </a:lnTo>
                  <a:lnTo>
                    <a:pt x="0" y="3810"/>
                  </a:lnTo>
                  <a:lnTo>
                    <a:pt x="3175" y="0"/>
                  </a:lnTo>
                  <a:lnTo>
                    <a:pt x="7620" y="0"/>
                  </a:lnTo>
                  <a:lnTo>
                    <a:pt x="12064" y="0"/>
                  </a:lnTo>
                  <a:lnTo>
                    <a:pt x="15875" y="3810"/>
                  </a:lnTo>
                  <a:lnTo>
                    <a:pt x="15875" y="8255"/>
                  </a:lnTo>
                  <a:close/>
                </a:path>
              </a:pathLst>
            </a:custGeom>
            <a:ln w="6464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425439" y="2987039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064" y="0"/>
                  </a:moveTo>
                  <a:lnTo>
                    <a:pt x="3175" y="0"/>
                  </a:lnTo>
                  <a:lnTo>
                    <a:pt x="0" y="3175"/>
                  </a:lnTo>
                  <a:lnTo>
                    <a:pt x="0" y="12064"/>
                  </a:lnTo>
                  <a:lnTo>
                    <a:pt x="3175" y="15875"/>
                  </a:lnTo>
                  <a:lnTo>
                    <a:pt x="12064" y="15875"/>
                  </a:lnTo>
                  <a:lnTo>
                    <a:pt x="15875" y="12064"/>
                  </a:lnTo>
                  <a:lnTo>
                    <a:pt x="15875" y="3175"/>
                  </a:lnTo>
                  <a:lnTo>
                    <a:pt x="12064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425439" y="2987039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875" y="7620"/>
                  </a:moveTo>
                  <a:lnTo>
                    <a:pt x="15875" y="12064"/>
                  </a:lnTo>
                  <a:lnTo>
                    <a:pt x="12064" y="15875"/>
                  </a:lnTo>
                  <a:lnTo>
                    <a:pt x="7620" y="15875"/>
                  </a:lnTo>
                  <a:lnTo>
                    <a:pt x="3175" y="15875"/>
                  </a:lnTo>
                  <a:lnTo>
                    <a:pt x="0" y="12064"/>
                  </a:lnTo>
                  <a:lnTo>
                    <a:pt x="0" y="7620"/>
                  </a:lnTo>
                  <a:lnTo>
                    <a:pt x="0" y="3175"/>
                  </a:lnTo>
                  <a:lnTo>
                    <a:pt x="3175" y="0"/>
                  </a:lnTo>
                  <a:lnTo>
                    <a:pt x="7620" y="0"/>
                  </a:lnTo>
                  <a:lnTo>
                    <a:pt x="12064" y="0"/>
                  </a:lnTo>
                  <a:lnTo>
                    <a:pt x="15875" y="3175"/>
                  </a:lnTo>
                  <a:lnTo>
                    <a:pt x="15875" y="7620"/>
                  </a:lnTo>
                  <a:close/>
                </a:path>
              </a:pathLst>
            </a:custGeom>
            <a:ln w="6464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92980" y="2718815"/>
              <a:ext cx="294894" cy="29489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01539" y="2723387"/>
              <a:ext cx="683513" cy="34975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788408" y="2997707"/>
              <a:ext cx="226313" cy="17297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216651" y="2979419"/>
              <a:ext cx="70865" cy="7543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132832" y="2997707"/>
              <a:ext cx="195834" cy="165353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849883" y="1400302"/>
            <a:ext cx="424942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lang="nb-NO" sz="3400" dirty="0">
                <a:latin typeface="Arial"/>
                <a:cs typeface="Arial"/>
              </a:rPr>
              <a:t>korleis</a:t>
            </a:r>
            <a:r>
              <a:rPr sz="3400" spc="-5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går</a:t>
            </a:r>
            <a:r>
              <a:rPr sz="3400" spc="-5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det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spc="-25" dirty="0">
                <a:latin typeface="Arial"/>
                <a:cs typeface="Arial"/>
              </a:rPr>
              <a:t>nå?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934839" y="2715894"/>
            <a:ext cx="452118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nb-NO" sz="2000" b="1" spc="-390" dirty="0">
                <a:latin typeface="Arial"/>
                <a:cs typeface="Arial"/>
              </a:rPr>
              <a:t>E</a:t>
            </a:r>
            <a:r>
              <a:rPr sz="2000" b="1" spc="-390" dirty="0">
                <a:latin typeface="Arial"/>
                <a:cs typeface="Arial"/>
              </a:rPr>
              <a:t>g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2785745" cy="125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Evaluering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symbolkort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2270" y="2059939"/>
            <a:ext cx="5179440" cy="48240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Klappemassasje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7590" y="1755635"/>
            <a:ext cx="3498215" cy="509536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Fysisk</a:t>
            </a:r>
            <a:r>
              <a:rPr spc="-140" dirty="0"/>
              <a:t> </a:t>
            </a:r>
            <a:r>
              <a:rPr spc="-10" dirty="0"/>
              <a:t>aktivitet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4989" y="1877656"/>
            <a:ext cx="6879463" cy="49193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4" name="object 4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9" name="object 9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2" name="object 12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7" name="object 17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0" name="object 20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3" name="object 23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8" name="object 28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1" name="object 31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b-NO" spc="-110" dirty="0"/>
              <a:t>Korleis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 err="1"/>
              <a:t>akkurat</a:t>
            </a:r>
            <a:r>
              <a:rPr spc="-100" dirty="0"/>
              <a:t> </a:t>
            </a:r>
            <a:r>
              <a:rPr spc="-25" dirty="0"/>
              <a:t>n</a:t>
            </a:r>
            <a:r>
              <a:rPr lang="nb-NO" spc="-25" dirty="0"/>
              <a:t>o</a:t>
            </a:r>
            <a:r>
              <a:rPr spc="-25" dirty="0"/>
              <a:t>?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519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19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D6298-27C3-AEA3-14C0-D1366E4EE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1A9B30EB-37C2-DF40-FC9E-82CE610BA3A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A635E80-A275-2865-2B00-5B7F309612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3106" y="658673"/>
            <a:ext cx="824039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Balanse</a:t>
            </a:r>
            <a:r>
              <a:rPr lang="nb-NO" spc="-10" dirty="0"/>
              <a:t>øving</a:t>
            </a:r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BFC6E75-2619-02C9-0C00-D9AFD5246EE5}"/>
              </a:ext>
            </a:extLst>
          </p:cNvPr>
          <p:cNvSpPr txBox="1"/>
          <p:nvPr/>
        </p:nvSpPr>
        <p:spPr>
          <a:xfrm>
            <a:off x="849882" y="1869465"/>
            <a:ext cx="3943097" cy="44821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530">
              <a:lnSpc>
                <a:spcPct val="118400"/>
              </a:lnSpc>
              <a:spcBef>
                <a:spcPts val="100"/>
              </a:spcBef>
            </a:pPr>
            <a:r>
              <a:rPr lang="nb-NO" sz="1900" spc="-10" dirty="0" err="1">
                <a:latin typeface="Arial"/>
                <a:cs typeface="Arial"/>
              </a:rPr>
              <a:t>Balanseøvingar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hjelper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deg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med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spc="-50" dirty="0">
                <a:latin typeface="Arial"/>
                <a:cs typeface="Arial"/>
              </a:rPr>
              <a:t>å </a:t>
            </a:r>
            <a:r>
              <a:rPr lang="nb-NO" sz="1900" dirty="0">
                <a:latin typeface="Arial"/>
                <a:cs typeface="Arial"/>
              </a:rPr>
              <a:t>slappe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av</a:t>
            </a:r>
            <a:r>
              <a:rPr lang="nb-NO" sz="1900" spc="-3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og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hente</a:t>
            </a:r>
            <a:r>
              <a:rPr lang="nb-NO" sz="1900" spc="-4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deg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inn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spc="-10" dirty="0">
                <a:latin typeface="Arial"/>
                <a:cs typeface="Arial"/>
              </a:rPr>
              <a:t>igjen.</a:t>
            </a:r>
            <a:endParaRPr lang="nb-NO"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lang="nb-NO" sz="1900" dirty="0">
              <a:latin typeface="Arial"/>
              <a:cs typeface="Arial"/>
            </a:endParaRPr>
          </a:p>
          <a:p>
            <a:pPr marL="12700" marR="706120">
              <a:lnSpc>
                <a:spcPct val="119600"/>
              </a:lnSpc>
            </a:pPr>
            <a:r>
              <a:rPr lang="nb-NO" sz="1900" dirty="0">
                <a:latin typeface="Arial"/>
                <a:cs typeface="Arial"/>
              </a:rPr>
              <a:t>Du</a:t>
            </a:r>
            <a:r>
              <a:rPr lang="nb-NO" sz="1900" spc="-6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merkar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at</a:t>
            </a:r>
            <a:r>
              <a:rPr lang="nb-NO" sz="1900" spc="-4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du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byrjar</a:t>
            </a:r>
            <a:r>
              <a:rPr lang="nb-NO" sz="1900" spc="-65" dirty="0">
                <a:latin typeface="Arial"/>
                <a:cs typeface="Arial"/>
              </a:rPr>
              <a:t> </a:t>
            </a:r>
            <a:r>
              <a:rPr lang="nb-NO" sz="1900" spc="-50" dirty="0">
                <a:latin typeface="Arial"/>
                <a:cs typeface="Arial"/>
              </a:rPr>
              <a:t>å </a:t>
            </a:r>
            <a:r>
              <a:rPr lang="nb-NO" sz="1900" dirty="0">
                <a:latin typeface="Arial"/>
                <a:cs typeface="Arial"/>
              </a:rPr>
              <a:t>slappe</a:t>
            </a:r>
            <a:r>
              <a:rPr lang="nb-NO" sz="1900" spc="-6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av</a:t>
            </a:r>
            <a:r>
              <a:rPr lang="nb-NO" sz="1900" spc="-45" dirty="0">
                <a:latin typeface="Arial"/>
                <a:cs typeface="Arial"/>
              </a:rPr>
              <a:t> </a:t>
            </a:r>
            <a:r>
              <a:rPr lang="nb-NO" sz="1900" spc="-25" dirty="0">
                <a:latin typeface="Arial"/>
                <a:cs typeface="Arial"/>
              </a:rPr>
              <a:t>når:</a:t>
            </a:r>
            <a:endParaRPr lang="nb-NO" sz="1900" dirty="0">
              <a:latin typeface="Arial"/>
              <a:cs typeface="Arial"/>
            </a:endParaRPr>
          </a:p>
          <a:p>
            <a:pPr marL="241300" marR="570230" indent="-228600">
              <a:lnSpc>
                <a:spcPct val="120700"/>
              </a:lnSpc>
              <a:spcBef>
                <a:spcPts val="520"/>
              </a:spcBef>
              <a:buChar char="•"/>
              <a:tabLst>
                <a:tab pos="241300" algn="l"/>
              </a:tabLst>
            </a:pPr>
            <a:r>
              <a:rPr lang="nb-NO" sz="1900" dirty="0">
                <a:latin typeface="Arial"/>
                <a:cs typeface="Arial"/>
              </a:rPr>
              <a:t>du</a:t>
            </a:r>
            <a:r>
              <a:rPr lang="nb-NO" sz="1900" spc="-7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sukkar</a:t>
            </a:r>
            <a:r>
              <a:rPr lang="nb-NO" sz="1900" dirty="0">
                <a:latin typeface="Arial"/>
                <a:cs typeface="Arial"/>
              </a:rPr>
              <a:t>,</a:t>
            </a:r>
            <a:r>
              <a:rPr lang="nb-NO" sz="1900" spc="-7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gjespar</a:t>
            </a:r>
            <a:r>
              <a:rPr lang="nb-NO" sz="1900" spc="-75" dirty="0">
                <a:latin typeface="Arial"/>
                <a:cs typeface="Arial"/>
              </a:rPr>
              <a:t> </a:t>
            </a:r>
            <a:r>
              <a:rPr lang="nb-NO" sz="1900" spc="-20" dirty="0">
                <a:latin typeface="Arial"/>
                <a:cs typeface="Arial"/>
              </a:rPr>
              <a:t>eller </a:t>
            </a:r>
            <a:r>
              <a:rPr lang="nb-NO" sz="1900" dirty="0">
                <a:latin typeface="Arial"/>
                <a:cs typeface="Arial"/>
              </a:rPr>
              <a:t>spontant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tek</a:t>
            </a:r>
            <a:r>
              <a:rPr lang="nb-NO" sz="1900" spc="-3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ein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djup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spc="-10" dirty="0" err="1">
                <a:latin typeface="Arial"/>
                <a:cs typeface="Arial"/>
              </a:rPr>
              <a:t>innpust</a:t>
            </a:r>
            <a:endParaRPr lang="nb-NO" sz="19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19"/>
              </a:spcBef>
              <a:buChar char="•"/>
              <a:tabLst>
                <a:tab pos="240665" algn="l"/>
              </a:tabLst>
            </a:pP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 produserer spytt og vil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svelgje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40665" indent="-227965">
              <a:lnSpc>
                <a:spcPct val="100000"/>
              </a:lnSpc>
              <a:spcBef>
                <a:spcPts val="1019"/>
              </a:spcBef>
              <a:buChar char="•"/>
              <a:tabLst>
                <a:tab pos="240665" algn="l"/>
              </a:tabLst>
            </a:pPr>
            <a:r>
              <a:rPr lang="nb-N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usten din blir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djupare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rolegare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40665" indent="-227965">
              <a:lnSpc>
                <a:spcPct val="100000"/>
              </a:lnSpc>
              <a:spcBef>
                <a:spcPts val="1019"/>
              </a:spcBef>
              <a:buChar char="•"/>
              <a:tabLst>
                <a:tab pos="240665" algn="l"/>
              </a:tabLst>
            </a:pPr>
            <a:r>
              <a:rPr lang="nb-N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endene dine blir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varmare</a:t>
            </a:r>
            <a:endParaRPr lang="nb-NO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0669E6A8-A8BF-D8EF-FBC5-EA66C31635D9}"/>
              </a:ext>
            </a:extLst>
          </p:cNvPr>
          <p:cNvGrpSpPr/>
          <p:nvPr/>
        </p:nvGrpSpPr>
        <p:grpSpPr>
          <a:xfrm>
            <a:off x="4853304" y="1064894"/>
            <a:ext cx="4612005" cy="5288280"/>
            <a:chOff x="4853304" y="1064894"/>
            <a:chExt cx="4612005" cy="5288280"/>
          </a:xfrm>
        </p:grpSpPr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18703D5C-8724-AA3C-502B-AD5C39D98E4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0074" y="1302384"/>
              <a:ext cx="3493134" cy="5050790"/>
            </a:xfrm>
            <a:prstGeom prst="rect">
              <a:avLst/>
            </a:prstGeom>
          </p:spPr>
        </p:pic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E8939B28-B5AE-90BB-E10D-6EE1463CA9FB}"/>
                </a:ext>
              </a:extLst>
            </p:cNvPr>
            <p:cNvSpPr/>
            <p:nvPr/>
          </p:nvSpPr>
          <p:spPr>
            <a:xfrm>
              <a:off x="5418454" y="5346065"/>
              <a:ext cx="3870960" cy="485140"/>
            </a:xfrm>
            <a:custGeom>
              <a:avLst/>
              <a:gdLst/>
              <a:ahLst/>
              <a:cxnLst/>
              <a:rect l="l" t="t" r="r" b="b"/>
              <a:pathLst>
                <a:path w="3870959" h="485139">
                  <a:moveTo>
                    <a:pt x="0" y="0"/>
                  </a:moveTo>
                  <a:lnTo>
                    <a:pt x="0" y="24130"/>
                  </a:lnTo>
                  <a:lnTo>
                    <a:pt x="183515" y="47625"/>
                  </a:lnTo>
                  <a:lnTo>
                    <a:pt x="2875915" y="387350"/>
                  </a:lnTo>
                  <a:lnTo>
                    <a:pt x="3014345" y="408940"/>
                  </a:lnTo>
                  <a:lnTo>
                    <a:pt x="3492500" y="485140"/>
                  </a:lnTo>
                  <a:lnTo>
                    <a:pt x="3868420" y="86360"/>
                  </a:lnTo>
                  <a:lnTo>
                    <a:pt x="3870960" y="62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6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F3312B4-2FD9-4871-33D6-71C03CBB610D}"/>
                </a:ext>
              </a:extLst>
            </p:cNvPr>
            <p:cNvSpPr/>
            <p:nvPr/>
          </p:nvSpPr>
          <p:spPr>
            <a:xfrm>
              <a:off x="5414009" y="5341619"/>
              <a:ext cx="3880485" cy="495300"/>
            </a:xfrm>
            <a:custGeom>
              <a:avLst/>
              <a:gdLst/>
              <a:ahLst/>
              <a:cxnLst/>
              <a:rect l="l" t="t" r="r" b="b"/>
              <a:pathLst>
                <a:path w="3880484" h="495300">
                  <a:moveTo>
                    <a:pt x="5079" y="24130"/>
                  </a:moveTo>
                  <a:lnTo>
                    <a:pt x="3894" y="33020"/>
                  </a:lnTo>
                  <a:lnTo>
                    <a:pt x="3810" y="33655"/>
                  </a:lnTo>
                  <a:lnTo>
                    <a:pt x="2879724" y="396875"/>
                  </a:lnTo>
                  <a:lnTo>
                    <a:pt x="3498849" y="495300"/>
                  </a:lnTo>
                  <a:lnTo>
                    <a:pt x="3503294" y="490220"/>
                  </a:lnTo>
                  <a:lnTo>
                    <a:pt x="3496944" y="490220"/>
                  </a:lnTo>
                  <a:lnTo>
                    <a:pt x="3493769" y="487045"/>
                  </a:lnTo>
                  <a:lnTo>
                    <a:pt x="3495040" y="485140"/>
                  </a:lnTo>
                  <a:lnTo>
                    <a:pt x="2880994" y="387985"/>
                  </a:lnTo>
                  <a:lnTo>
                    <a:pt x="40639" y="29210"/>
                  </a:lnTo>
                  <a:lnTo>
                    <a:pt x="8889" y="29210"/>
                  </a:lnTo>
                  <a:lnTo>
                    <a:pt x="8889" y="24765"/>
                  </a:lnTo>
                  <a:lnTo>
                    <a:pt x="5079" y="24130"/>
                  </a:lnTo>
                  <a:close/>
                </a:path>
                <a:path w="3880484" h="495300">
                  <a:moveTo>
                    <a:pt x="588010" y="9525"/>
                  </a:moveTo>
                  <a:lnTo>
                    <a:pt x="8889" y="9525"/>
                  </a:lnTo>
                  <a:lnTo>
                    <a:pt x="3870324" y="72390"/>
                  </a:lnTo>
                  <a:lnTo>
                    <a:pt x="3868419" y="89535"/>
                  </a:lnTo>
                  <a:lnTo>
                    <a:pt x="3495040" y="485140"/>
                  </a:lnTo>
                  <a:lnTo>
                    <a:pt x="3493769" y="487045"/>
                  </a:lnTo>
                  <a:lnTo>
                    <a:pt x="3496944" y="490220"/>
                  </a:lnTo>
                  <a:lnTo>
                    <a:pt x="3497580" y="485140"/>
                  </a:lnTo>
                  <a:lnTo>
                    <a:pt x="3508082" y="485140"/>
                  </a:lnTo>
                  <a:lnTo>
                    <a:pt x="3877310" y="93345"/>
                  </a:lnTo>
                  <a:lnTo>
                    <a:pt x="3880485" y="62865"/>
                  </a:lnTo>
                  <a:lnTo>
                    <a:pt x="588010" y="9525"/>
                  </a:lnTo>
                  <a:close/>
                </a:path>
                <a:path w="3880484" h="495300">
                  <a:moveTo>
                    <a:pt x="3508082" y="485140"/>
                  </a:moveTo>
                  <a:lnTo>
                    <a:pt x="3497580" y="485140"/>
                  </a:lnTo>
                  <a:lnTo>
                    <a:pt x="3496944" y="490220"/>
                  </a:lnTo>
                  <a:lnTo>
                    <a:pt x="3503294" y="490220"/>
                  </a:lnTo>
                  <a:lnTo>
                    <a:pt x="3508082" y="485140"/>
                  </a:lnTo>
                  <a:close/>
                </a:path>
                <a:path w="3880484" h="495300">
                  <a:moveTo>
                    <a:pt x="0" y="0"/>
                  </a:moveTo>
                  <a:lnTo>
                    <a:pt x="0" y="33020"/>
                  </a:lnTo>
                  <a:lnTo>
                    <a:pt x="3810" y="33655"/>
                  </a:lnTo>
                  <a:lnTo>
                    <a:pt x="4995" y="24765"/>
                  </a:lnTo>
                  <a:lnTo>
                    <a:pt x="5079" y="24130"/>
                  </a:lnTo>
                  <a:lnTo>
                    <a:pt x="8889" y="24130"/>
                  </a:lnTo>
                  <a:lnTo>
                    <a:pt x="8889" y="9525"/>
                  </a:lnTo>
                  <a:lnTo>
                    <a:pt x="588010" y="9525"/>
                  </a:lnTo>
                  <a:lnTo>
                    <a:pt x="0" y="0"/>
                  </a:lnTo>
                  <a:close/>
                </a:path>
                <a:path w="3880484" h="495300">
                  <a:moveTo>
                    <a:pt x="8889" y="24765"/>
                  </a:moveTo>
                  <a:lnTo>
                    <a:pt x="8889" y="29210"/>
                  </a:lnTo>
                  <a:lnTo>
                    <a:pt x="40639" y="29210"/>
                  </a:lnTo>
                  <a:lnTo>
                    <a:pt x="8889" y="24765"/>
                  </a:lnTo>
                  <a:close/>
                </a:path>
                <a:path w="3880484" h="495300">
                  <a:moveTo>
                    <a:pt x="8889" y="24130"/>
                  </a:moveTo>
                  <a:lnTo>
                    <a:pt x="5079" y="24130"/>
                  </a:lnTo>
                  <a:lnTo>
                    <a:pt x="8889" y="24765"/>
                  </a:lnTo>
                  <a:lnTo>
                    <a:pt x="8889" y="2413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1A35EEEB-CF67-7239-DF55-B89DB71BB24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3304" y="1064894"/>
              <a:ext cx="4612005" cy="5168900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069F9420-42E6-A548-5451-8BFD56520DD6}"/>
                </a:ext>
              </a:extLst>
            </p:cNvPr>
            <p:cNvSpPr/>
            <p:nvPr/>
          </p:nvSpPr>
          <p:spPr>
            <a:xfrm>
              <a:off x="6255384" y="5916929"/>
              <a:ext cx="119380" cy="328930"/>
            </a:xfrm>
            <a:custGeom>
              <a:avLst/>
              <a:gdLst/>
              <a:ahLst/>
              <a:cxnLst/>
              <a:rect l="l" t="t" r="r" b="b"/>
              <a:pathLst>
                <a:path w="119379" h="328929">
                  <a:moveTo>
                    <a:pt x="43179" y="0"/>
                  </a:moveTo>
                  <a:lnTo>
                    <a:pt x="36829" y="180339"/>
                  </a:lnTo>
                  <a:lnTo>
                    <a:pt x="34925" y="219709"/>
                  </a:lnTo>
                  <a:lnTo>
                    <a:pt x="33654" y="224789"/>
                  </a:lnTo>
                  <a:lnTo>
                    <a:pt x="29210" y="215899"/>
                  </a:lnTo>
                  <a:lnTo>
                    <a:pt x="19050" y="182244"/>
                  </a:lnTo>
                  <a:lnTo>
                    <a:pt x="0" y="113664"/>
                  </a:lnTo>
                  <a:lnTo>
                    <a:pt x="635" y="154939"/>
                  </a:lnTo>
                  <a:lnTo>
                    <a:pt x="10794" y="241934"/>
                  </a:lnTo>
                  <a:lnTo>
                    <a:pt x="41275" y="318134"/>
                  </a:lnTo>
                  <a:lnTo>
                    <a:pt x="102235" y="328929"/>
                  </a:lnTo>
                  <a:lnTo>
                    <a:pt x="115569" y="321309"/>
                  </a:lnTo>
                  <a:lnTo>
                    <a:pt x="119379" y="311149"/>
                  </a:lnTo>
                  <a:lnTo>
                    <a:pt x="113029" y="291464"/>
                  </a:lnTo>
                  <a:lnTo>
                    <a:pt x="96519" y="256539"/>
                  </a:lnTo>
                  <a:lnTo>
                    <a:pt x="108585" y="170814"/>
                  </a:lnTo>
                  <a:lnTo>
                    <a:pt x="114935" y="109854"/>
                  </a:lnTo>
                  <a:lnTo>
                    <a:pt x="115569" y="77469"/>
                  </a:lnTo>
                  <a:lnTo>
                    <a:pt x="106679" y="96519"/>
                  </a:lnTo>
                  <a:lnTo>
                    <a:pt x="81279" y="205104"/>
                  </a:lnTo>
                  <a:lnTo>
                    <a:pt x="71119" y="240664"/>
                  </a:lnTo>
                  <a:lnTo>
                    <a:pt x="64769" y="248284"/>
                  </a:lnTo>
                  <a:lnTo>
                    <a:pt x="59689" y="226059"/>
                  </a:lnTo>
                  <a:lnTo>
                    <a:pt x="53339" y="15112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2032A4B5-B0E2-8D9C-FFC4-3ABB077C97EA}"/>
                </a:ext>
              </a:extLst>
            </p:cNvPr>
            <p:cNvSpPr/>
            <p:nvPr/>
          </p:nvSpPr>
          <p:spPr>
            <a:xfrm>
              <a:off x="6311899" y="5925819"/>
              <a:ext cx="156845" cy="331470"/>
            </a:xfrm>
            <a:custGeom>
              <a:avLst/>
              <a:gdLst/>
              <a:ahLst/>
              <a:cxnLst/>
              <a:rect l="l" t="t" r="r" b="b"/>
              <a:pathLst>
                <a:path w="156845" h="331470">
                  <a:moveTo>
                    <a:pt x="21589" y="0"/>
                  </a:moveTo>
                  <a:lnTo>
                    <a:pt x="16510" y="46355"/>
                  </a:lnTo>
                  <a:lnTo>
                    <a:pt x="6350" y="149860"/>
                  </a:lnTo>
                  <a:lnTo>
                    <a:pt x="0" y="257810"/>
                  </a:lnTo>
                  <a:lnTo>
                    <a:pt x="5714" y="316230"/>
                  </a:lnTo>
                  <a:lnTo>
                    <a:pt x="18414" y="328295"/>
                  </a:lnTo>
                  <a:lnTo>
                    <a:pt x="31750" y="331470"/>
                  </a:lnTo>
                  <a:lnTo>
                    <a:pt x="53975" y="325120"/>
                  </a:lnTo>
                  <a:lnTo>
                    <a:pt x="94614" y="309245"/>
                  </a:lnTo>
                  <a:lnTo>
                    <a:pt x="68579" y="278765"/>
                  </a:lnTo>
                  <a:lnTo>
                    <a:pt x="66675" y="257810"/>
                  </a:lnTo>
                  <a:lnTo>
                    <a:pt x="93979" y="236220"/>
                  </a:lnTo>
                  <a:lnTo>
                    <a:pt x="156845" y="204470"/>
                  </a:lnTo>
                  <a:lnTo>
                    <a:pt x="134620" y="205740"/>
                  </a:lnTo>
                  <a:lnTo>
                    <a:pt x="104775" y="224790"/>
                  </a:lnTo>
                  <a:lnTo>
                    <a:pt x="76835" y="248285"/>
                  </a:lnTo>
                  <a:lnTo>
                    <a:pt x="59689" y="264160"/>
                  </a:lnTo>
                  <a:lnTo>
                    <a:pt x="58420" y="248920"/>
                  </a:lnTo>
                  <a:lnTo>
                    <a:pt x="64770" y="203835"/>
                  </a:lnTo>
                  <a:lnTo>
                    <a:pt x="73025" y="152400"/>
                  </a:lnTo>
                  <a:lnTo>
                    <a:pt x="75564" y="118745"/>
                  </a:lnTo>
                  <a:lnTo>
                    <a:pt x="72389" y="108585"/>
                  </a:lnTo>
                  <a:lnTo>
                    <a:pt x="67945" y="118745"/>
                  </a:lnTo>
                  <a:lnTo>
                    <a:pt x="58420" y="161290"/>
                  </a:lnTo>
                  <a:lnTo>
                    <a:pt x="40639" y="24765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6AED4BFF-8151-D2E6-00FB-B45CB8738475}"/>
                </a:ext>
              </a:extLst>
            </p:cNvPr>
            <p:cNvSpPr/>
            <p:nvPr/>
          </p:nvSpPr>
          <p:spPr>
            <a:xfrm>
              <a:off x="6315709" y="5981065"/>
              <a:ext cx="119380" cy="281305"/>
            </a:xfrm>
            <a:custGeom>
              <a:avLst/>
              <a:gdLst/>
              <a:ahLst/>
              <a:cxnLst/>
              <a:rect l="l" t="t" r="r" b="b"/>
              <a:pathLst>
                <a:path w="119379" h="281304">
                  <a:moveTo>
                    <a:pt x="78739" y="0"/>
                  </a:moveTo>
                  <a:lnTo>
                    <a:pt x="66675" y="128270"/>
                  </a:lnTo>
                  <a:lnTo>
                    <a:pt x="59689" y="193040"/>
                  </a:lnTo>
                  <a:lnTo>
                    <a:pt x="54610" y="212090"/>
                  </a:lnTo>
                  <a:lnTo>
                    <a:pt x="48894" y="205105"/>
                  </a:lnTo>
                  <a:lnTo>
                    <a:pt x="38735" y="175260"/>
                  </a:lnTo>
                  <a:lnTo>
                    <a:pt x="26669" y="126365"/>
                  </a:lnTo>
                  <a:lnTo>
                    <a:pt x="15239" y="82550"/>
                  </a:lnTo>
                  <a:lnTo>
                    <a:pt x="7619" y="66675"/>
                  </a:lnTo>
                  <a:lnTo>
                    <a:pt x="6985" y="93980"/>
                  </a:lnTo>
                  <a:lnTo>
                    <a:pt x="12700" y="146050"/>
                  </a:lnTo>
                  <a:lnTo>
                    <a:pt x="23494" y="219075"/>
                  </a:lnTo>
                  <a:lnTo>
                    <a:pt x="6350" y="249555"/>
                  </a:lnTo>
                  <a:lnTo>
                    <a:pt x="0" y="266065"/>
                  </a:lnTo>
                  <a:lnTo>
                    <a:pt x="3810" y="274955"/>
                  </a:lnTo>
                  <a:lnTo>
                    <a:pt x="16510" y="281305"/>
                  </a:lnTo>
                  <a:lnTo>
                    <a:pt x="76200" y="271145"/>
                  </a:lnTo>
                  <a:lnTo>
                    <a:pt x="106679" y="205740"/>
                  </a:lnTo>
                  <a:lnTo>
                    <a:pt x="118110" y="131445"/>
                  </a:lnTo>
                  <a:lnTo>
                    <a:pt x="119379" y="95885"/>
                  </a:lnTo>
                  <a:lnTo>
                    <a:pt x="99694" y="154305"/>
                  </a:lnTo>
                  <a:lnTo>
                    <a:pt x="89535" y="183515"/>
                  </a:lnTo>
                  <a:lnTo>
                    <a:pt x="85089" y="191770"/>
                  </a:lnTo>
                  <a:lnTo>
                    <a:pt x="83819" y="187325"/>
                  </a:lnTo>
                  <a:lnTo>
                    <a:pt x="82550" y="153670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86F2F999-F616-3818-28A2-B3B9A65C7DE7}"/>
                </a:ext>
              </a:extLst>
            </p:cNvPr>
            <p:cNvSpPr/>
            <p:nvPr/>
          </p:nvSpPr>
          <p:spPr>
            <a:xfrm>
              <a:off x="6225539" y="5989319"/>
              <a:ext cx="152400" cy="276225"/>
            </a:xfrm>
            <a:custGeom>
              <a:avLst/>
              <a:gdLst/>
              <a:ahLst/>
              <a:cxnLst/>
              <a:rect l="l" t="t" r="r" b="b"/>
              <a:pathLst>
                <a:path w="152400" h="276225">
                  <a:moveTo>
                    <a:pt x="134620" y="0"/>
                  </a:moveTo>
                  <a:lnTo>
                    <a:pt x="113030" y="211454"/>
                  </a:lnTo>
                  <a:lnTo>
                    <a:pt x="96520" y="137794"/>
                  </a:lnTo>
                  <a:lnTo>
                    <a:pt x="88264" y="102234"/>
                  </a:lnTo>
                  <a:lnTo>
                    <a:pt x="83820" y="93344"/>
                  </a:lnTo>
                  <a:lnTo>
                    <a:pt x="80645" y="102234"/>
                  </a:lnTo>
                  <a:lnTo>
                    <a:pt x="82550" y="130809"/>
                  </a:lnTo>
                  <a:lnTo>
                    <a:pt x="95885" y="212724"/>
                  </a:lnTo>
                  <a:lnTo>
                    <a:pt x="93980" y="226059"/>
                  </a:lnTo>
                  <a:lnTo>
                    <a:pt x="77470" y="212724"/>
                  </a:lnTo>
                  <a:lnTo>
                    <a:pt x="50800" y="193039"/>
                  </a:lnTo>
                  <a:lnTo>
                    <a:pt x="21589" y="177164"/>
                  </a:lnTo>
                  <a:lnTo>
                    <a:pt x="0" y="175894"/>
                  </a:lnTo>
                  <a:lnTo>
                    <a:pt x="36195" y="191769"/>
                  </a:lnTo>
                  <a:lnTo>
                    <a:pt x="55880" y="203199"/>
                  </a:lnTo>
                  <a:lnTo>
                    <a:pt x="65405" y="215899"/>
                  </a:lnTo>
                  <a:lnTo>
                    <a:pt x="70485" y="234949"/>
                  </a:lnTo>
                  <a:lnTo>
                    <a:pt x="78739" y="253364"/>
                  </a:lnTo>
                  <a:lnTo>
                    <a:pt x="92710" y="267334"/>
                  </a:lnTo>
                  <a:lnTo>
                    <a:pt x="110489" y="275589"/>
                  </a:lnTo>
                  <a:lnTo>
                    <a:pt x="130810" y="276224"/>
                  </a:lnTo>
                  <a:lnTo>
                    <a:pt x="137160" y="274954"/>
                  </a:lnTo>
                  <a:lnTo>
                    <a:pt x="142239" y="273049"/>
                  </a:lnTo>
                  <a:lnTo>
                    <a:pt x="146050" y="269239"/>
                  </a:lnTo>
                  <a:lnTo>
                    <a:pt x="152400" y="219709"/>
                  </a:lnTo>
                  <a:lnTo>
                    <a:pt x="147320" y="127634"/>
                  </a:lnTo>
                  <a:lnTo>
                    <a:pt x="139064" y="39369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8391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ED8A8-857D-D6A9-4A7B-3E2C4FC08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F0BB3667-667C-00AD-AD9F-23639838849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A34801EF-7122-27E9-B160-69869DCF74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1408" y="694689"/>
            <a:ext cx="860298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95"/>
              </a:spcBef>
            </a:pPr>
            <a:r>
              <a:rPr dirty="0"/>
              <a:t>Skriv</a:t>
            </a:r>
            <a:r>
              <a:rPr spc="-65" dirty="0"/>
              <a:t> </a:t>
            </a:r>
            <a:r>
              <a:rPr dirty="0"/>
              <a:t>i</a:t>
            </a:r>
            <a:r>
              <a:rPr spc="-60" dirty="0"/>
              <a:t> </a:t>
            </a:r>
            <a:r>
              <a:rPr spc="-10" dirty="0" err="1"/>
              <a:t>dagbok</a:t>
            </a:r>
            <a:r>
              <a:rPr lang="nb-NO" spc="-10" dirty="0"/>
              <a:t>a</a:t>
            </a:r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11FDFE7-7549-9881-557A-E3483432B1EF}"/>
              </a:ext>
            </a:extLst>
          </p:cNvPr>
          <p:cNvSpPr txBox="1"/>
          <p:nvPr/>
        </p:nvSpPr>
        <p:spPr>
          <a:xfrm>
            <a:off x="929132" y="1861540"/>
            <a:ext cx="4022090" cy="344170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nn-NO" sz="2000" dirty="0">
                <a:latin typeface="Arial"/>
                <a:cs typeface="Arial"/>
              </a:rPr>
              <a:t>Skriv</a:t>
            </a:r>
            <a:r>
              <a:rPr lang="nn-NO" sz="2000" spc="-30" dirty="0">
                <a:latin typeface="Arial"/>
                <a:cs typeface="Arial"/>
              </a:rPr>
              <a:t> kva</a:t>
            </a:r>
            <a:r>
              <a:rPr lang="nn-NO" sz="2000" spc="-2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du</a:t>
            </a:r>
            <a:r>
              <a:rPr lang="nn-NO" sz="2000" spc="-1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vil,</a:t>
            </a:r>
            <a:r>
              <a:rPr lang="nn-NO" sz="2000" spc="-4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for</a:t>
            </a:r>
            <a:r>
              <a:rPr lang="nn-NO" sz="2000" spc="-20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eksempel:</a:t>
            </a:r>
            <a:endParaRPr lang="nn-NO" sz="2000" dirty="0">
              <a:latin typeface="Arial"/>
              <a:cs typeface="Arial"/>
            </a:endParaRPr>
          </a:p>
          <a:p>
            <a:pPr marL="281305" indent="-179705">
              <a:lnSpc>
                <a:spcPct val="100000"/>
              </a:lnSpc>
              <a:spcBef>
                <a:spcPts val="905"/>
              </a:spcBef>
              <a:buChar char="•"/>
              <a:tabLst>
                <a:tab pos="281305" algn="l"/>
              </a:tabLst>
            </a:pPr>
            <a:r>
              <a:rPr lang="nn-NO" sz="2000" dirty="0">
                <a:latin typeface="Arial"/>
                <a:cs typeface="Arial"/>
              </a:rPr>
              <a:t>tankar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og</a:t>
            </a:r>
            <a:r>
              <a:rPr lang="nn-NO" sz="2000" spc="-3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spørsmål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rundt</a:t>
            </a:r>
            <a:r>
              <a:rPr lang="nn-NO" sz="2000" spc="-55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følelsar</a:t>
            </a:r>
            <a:endParaRPr lang="nn-NO" sz="2000" dirty="0">
              <a:latin typeface="Arial"/>
              <a:cs typeface="Arial"/>
            </a:endParaRPr>
          </a:p>
          <a:p>
            <a:pPr marL="281305" marR="1075690" indent="-179705">
              <a:lnSpc>
                <a:spcPct val="113599"/>
              </a:lnSpc>
              <a:spcBef>
                <a:spcPts val="570"/>
              </a:spcBef>
              <a:buChar char="•"/>
              <a:tabLst>
                <a:tab pos="282575" algn="l"/>
              </a:tabLst>
            </a:pPr>
            <a:r>
              <a:rPr lang="nn-NO" sz="2000" dirty="0">
                <a:latin typeface="Arial"/>
                <a:cs typeface="Arial"/>
              </a:rPr>
              <a:t>ting</a:t>
            </a:r>
            <a:r>
              <a:rPr lang="nn-NO" sz="2000" spc="-1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som</a:t>
            </a:r>
            <a:r>
              <a:rPr lang="nn-NO" sz="2000" spc="-1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er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bra</a:t>
            </a:r>
            <a:r>
              <a:rPr lang="nn-NO" sz="2000" spc="-3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å</a:t>
            </a:r>
            <a:r>
              <a:rPr lang="nn-NO" sz="2000" spc="-5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hugse 	</a:t>
            </a:r>
            <a:r>
              <a:rPr lang="nn-NO" sz="2000" dirty="0">
                <a:latin typeface="Arial"/>
                <a:cs typeface="Arial"/>
              </a:rPr>
              <a:t>frå i</a:t>
            </a:r>
            <a:r>
              <a:rPr lang="nn-NO" sz="2000" spc="-20" dirty="0">
                <a:latin typeface="Arial"/>
                <a:cs typeface="Arial"/>
              </a:rPr>
              <a:t> </a:t>
            </a:r>
            <a:r>
              <a:rPr lang="nn-NO" sz="2000" spc="-25" dirty="0">
                <a:latin typeface="Arial"/>
                <a:cs typeface="Arial"/>
              </a:rPr>
              <a:t>dag</a:t>
            </a:r>
            <a:endParaRPr lang="nn-NO" sz="2000" dirty="0">
              <a:latin typeface="Arial"/>
              <a:cs typeface="Arial"/>
            </a:endParaRPr>
          </a:p>
          <a:p>
            <a:pPr marL="281305" marR="578485" indent="-179705">
              <a:lnSpc>
                <a:spcPct val="113700"/>
              </a:lnSpc>
              <a:spcBef>
                <a:spcPts val="545"/>
              </a:spcBef>
              <a:buChar char="•"/>
              <a:tabLst>
                <a:tab pos="282575" algn="l"/>
              </a:tabLst>
            </a:pPr>
            <a:r>
              <a:rPr lang="nn-NO" sz="2000" dirty="0">
                <a:latin typeface="Arial"/>
                <a:cs typeface="Arial"/>
              </a:rPr>
              <a:t>dine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eigne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tankar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og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følelsar </a:t>
            </a:r>
            <a:r>
              <a:rPr lang="nn-NO" sz="2000" dirty="0">
                <a:latin typeface="Arial"/>
                <a:cs typeface="Arial"/>
              </a:rPr>
              <a:t>rundt</a:t>
            </a:r>
            <a:r>
              <a:rPr lang="nn-NO" sz="2000" spc="-3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dette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spc="-20" dirty="0">
                <a:latin typeface="Arial"/>
                <a:cs typeface="Arial"/>
              </a:rPr>
              <a:t>møtet</a:t>
            </a:r>
            <a:endParaRPr lang="nn-NO" sz="2000" dirty="0">
              <a:latin typeface="Arial"/>
              <a:cs typeface="Arial"/>
            </a:endParaRPr>
          </a:p>
          <a:p>
            <a:pPr marL="12700" marR="1188085">
              <a:lnSpc>
                <a:spcPct val="113700"/>
              </a:lnSpc>
              <a:spcBef>
                <a:spcPts val="2175"/>
              </a:spcBef>
            </a:pPr>
            <a:r>
              <a:rPr lang="nn-NO" sz="2000" dirty="0">
                <a:latin typeface="Arial"/>
                <a:cs typeface="Arial"/>
              </a:rPr>
              <a:t>Ingen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andre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kjem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til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spc="-50" dirty="0">
                <a:latin typeface="Arial"/>
                <a:cs typeface="Arial"/>
              </a:rPr>
              <a:t>å  </a:t>
            </a:r>
            <a:r>
              <a:rPr lang="nn-NO" sz="2000" dirty="0">
                <a:latin typeface="Arial"/>
                <a:cs typeface="Arial"/>
              </a:rPr>
              <a:t>lese</a:t>
            </a:r>
            <a:r>
              <a:rPr lang="nn-NO" sz="2000" spc="-5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det</a:t>
            </a:r>
            <a:r>
              <a:rPr lang="nn-NO" sz="2000" spc="-3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du</a:t>
            </a:r>
            <a:r>
              <a:rPr lang="nn-NO" sz="2000" spc="-15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skriv.</a:t>
            </a:r>
            <a:endParaRPr lang="nn-NO" sz="2000" dirty="0">
              <a:latin typeface="Arial"/>
              <a:cs typeface="Arial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F2DB644E-71D9-EBD9-22C8-C1F7A17F67A9}"/>
              </a:ext>
            </a:extLst>
          </p:cNvPr>
          <p:cNvGrpSpPr/>
          <p:nvPr/>
        </p:nvGrpSpPr>
        <p:grpSpPr>
          <a:xfrm>
            <a:off x="4829809" y="1934844"/>
            <a:ext cx="5539105" cy="4979620"/>
            <a:chOff x="4829809" y="1934844"/>
            <a:chExt cx="5539105" cy="4979620"/>
          </a:xfrm>
        </p:grpSpPr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EBBF0BC7-A8C4-B7DF-81C9-EC93158840A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6939" y="5708144"/>
              <a:ext cx="464538" cy="398015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D6213295-66CA-51E7-3D35-2F566790AB1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9809" y="1934844"/>
              <a:ext cx="1687194" cy="1186814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39046659-27F3-BD0A-AC27-2E6BED73161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3829" y="1934844"/>
              <a:ext cx="1208404" cy="949960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7E6375A3-0A39-F5C3-7280-CB7DAD594B6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18424" y="1934844"/>
              <a:ext cx="725804" cy="661035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1685883E-1D3D-16B1-3055-2B5AAF79CFC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41054" y="1934844"/>
              <a:ext cx="1927860" cy="474345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CA4F98F4-500F-0FD7-2172-73F4FA630C6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63404" y="2405379"/>
              <a:ext cx="904875" cy="953135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3F647C5E-9DDA-FDF4-E715-974CB48AD81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13829" y="2880994"/>
              <a:ext cx="154304" cy="42545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B58CF887-FBB2-3A22-6519-224BCE16ABD9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29809" y="3118484"/>
              <a:ext cx="967105" cy="240664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EE4BA730-AAE6-4D9B-9134-08355BD0D24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9809" y="3355289"/>
              <a:ext cx="240664" cy="3559162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15E68414-8C24-C337-8301-2C39AEB1BA1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61525" y="3355339"/>
              <a:ext cx="706754" cy="1190625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FCEA5DDD-AACB-60EC-C28B-EB73A2BCF0C4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66664" y="3732479"/>
              <a:ext cx="245745" cy="3181972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6A79A652-D120-065A-2AD0-BFC806F930FB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85679" y="4542154"/>
              <a:ext cx="482600" cy="1534160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36934EEE-01F6-9E82-18E9-66CE591DAEDE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08599" y="4893259"/>
              <a:ext cx="243839" cy="2020570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5F25A0AE-8C4B-7DD0-1BE7-60E7D211812B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45650" y="5486399"/>
              <a:ext cx="243840" cy="759460"/>
            </a:xfrm>
            <a:prstGeom prst="rect">
              <a:avLst/>
            </a:prstGeom>
          </p:spPr>
        </p:pic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3019A755-DFB7-165E-CA9F-6595EDE3BE0E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23019" y="5551753"/>
              <a:ext cx="725804" cy="1099820"/>
            </a:xfrm>
            <a:prstGeom prst="rect">
              <a:avLst/>
            </a:prstGeom>
          </p:spPr>
        </p:pic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EFC3B53D-500F-07E5-9D41-D4A467712681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58454" y="5814644"/>
              <a:ext cx="967740" cy="1099807"/>
            </a:xfrm>
            <a:prstGeom prst="rect">
              <a:avLst/>
            </a:prstGeom>
          </p:spPr>
        </p:pic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D1BF652B-012D-6B8B-9086-3FD9F5FFF756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49264" y="6047053"/>
              <a:ext cx="245745" cy="867397"/>
            </a:xfrm>
            <a:prstGeom prst="rect">
              <a:avLst/>
            </a:prstGeom>
          </p:spPr>
        </p:pic>
        <p:pic>
          <p:nvPicPr>
            <p:cNvPr id="23" name="object 23">
              <a:extLst>
                <a:ext uri="{FF2B5EF4-FFF2-40B4-BE49-F238E27FC236}">
                  <a16:creationId xmlns:a16="http://schemas.microsoft.com/office/drawing/2014/main" id="{69A8CB6C-B36B-4063-19EA-2D92294B66A5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35824" y="6010859"/>
              <a:ext cx="725804" cy="902969"/>
            </a:xfrm>
            <a:prstGeom prst="rect">
              <a:avLst/>
            </a:prstGeom>
          </p:spPr>
        </p:pic>
        <p:pic>
          <p:nvPicPr>
            <p:cNvPr id="24" name="object 24">
              <a:extLst>
                <a:ext uri="{FF2B5EF4-FFF2-40B4-BE49-F238E27FC236}">
                  <a16:creationId xmlns:a16="http://schemas.microsoft.com/office/drawing/2014/main" id="{A6CCE312-D80A-B0BC-372B-89C87622C9D9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71894" y="6207709"/>
              <a:ext cx="967740" cy="706755"/>
            </a:xfrm>
            <a:prstGeom prst="rect">
              <a:avLst/>
            </a:prstGeom>
          </p:spPr>
        </p:pic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1E7D0E0E-20FC-D849-424F-69A852DC26B9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91199" y="6469964"/>
              <a:ext cx="483870" cy="443852"/>
            </a:xfrm>
            <a:prstGeom prst="rect">
              <a:avLst/>
            </a:prstGeom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C2E9F65A-D688-F7FC-BE94-F68DDEB7A99D}"/>
                </a:ext>
              </a:extLst>
            </p:cNvPr>
            <p:cNvSpPr/>
            <p:nvPr/>
          </p:nvSpPr>
          <p:spPr>
            <a:xfrm>
              <a:off x="5024754" y="2180589"/>
              <a:ext cx="5029835" cy="4409440"/>
            </a:xfrm>
            <a:custGeom>
              <a:avLst/>
              <a:gdLst/>
              <a:ahLst/>
              <a:cxnLst/>
              <a:rect l="l" t="t" r="r" b="b"/>
              <a:pathLst>
                <a:path w="5029834" h="4409440">
                  <a:moveTo>
                    <a:pt x="4286885" y="0"/>
                  </a:moveTo>
                  <a:lnTo>
                    <a:pt x="4243705" y="3810"/>
                  </a:lnTo>
                  <a:lnTo>
                    <a:pt x="104140" y="1130300"/>
                  </a:lnTo>
                  <a:lnTo>
                    <a:pt x="64135" y="1149350"/>
                  </a:lnTo>
                  <a:lnTo>
                    <a:pt x="32385" y="1179830"/>
                  </a:lnTo>
                  <a:lnTo>
                    <a:pt x="10160" y="1219835"/>
                  </a:lnTo>
                  <a:lnTo>
                    <a:pt x="0" y="1265555"/>
                  </a:lnTo>
                  <a:lnTo>
                    <a:pt x="3175" y="1313814"/>
                  </a:lnTo>
                  <a:lnTo>
                    <a:pt x="624205" y="4293819"/>
                  </a:lnTo>
                  <a:lnTo>
                    <a:pt x="640715" y="4338269"/>
                  </a:lnTo>
                  <a:lnTo>
                    <a:pt x="667385" y="4373829"/>
                  </a:lnTo>
                  <a:lnTo>
                    <a:pt x="702945" y="4397959"/>
                  </a:lnTo>
                  <a:lnTo>
                    <a:pt x="742950" y="4409389"/>
                  </a:lnTo>
                  <a:lnTo>
                    <a:pt x="786130" y="4405579"/>
                  </a:lnTo>
                  <a:lnTo>
                    <a:pt x="4925695" y="3279140"/>
                  </a:lnTo>
                  <a:lnTo>
                    <a:pt x="4965700" y="3260090"/>
                  </a:lnTo>
                  <a:lnTo>
                    <a:pt x="4997450" y="3229610"/>
                  </a:lnTo>
                  <a:lnTo>
                    <a:pt x="5019675" y="3189605"/>
                  </a:lnTo>
                  <a:lnTo>
                    <a:pt x="5029835" y="3143885"/>
                  </a:lnTo>
                  <a:lnTo>
                    <a:pt x="5026660" y="3095625"/>
                  </a:lnTo>
                  <a:lnTo>
                    <a:pt x="4405630" y="115570"/>
                  </a:lnTo>
                  <a:lnTo>
                    <a:pt x="4389755" y="71120"/>
                  </a:lnTo>
                  <a:lnTo>
                    <a:pt x="4362450" y="35560"/>
                  </a:lnTo>
                  <a:lnTo>
                    <a:pt x="4326890" y="11430"/>
                  </a:lnTo>
                  <a:lnTo>
                    <a:pt x="4286885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CFA199E2-5E33-3B77-8E88-98DB16B05651}"/>
                </a:ext>
              </a:extLst>
            </p:cNvPr>
            <p:cNvSpPr/>
            <p:nvPr/>
          </p:nvSpPr>
          <p:spPr>
            <a:xfrm>
              <a:off x="5013959" y="2169794"/>
              <a:ext cx="5051425" cy="4431030"/>
            </a:xfrm>
            <a:custGeom>
              <a:avLst/>
              <a:gdLst/>
              <a:ahLst/>
              <a:cxnLst/>
              <a:rect l="l" t="t" r="r" b="b"/>
              <a:pathLst>
                <a:path w="5051425" h="4431030">
                  <a:moveTo>
                    <a:pt x="4286249" y="0"/>
                  </a:moveTo>
                  <a:lnTo>
                    <a:pt x="4269105" y="1269"/>
                  </a:lnTo>
                  <a:lnTo>
                    <a:pt x="4260215" y="2539"/>
                  </a:lnTo>
                  <a:lnTo>
                    <a:pt x="4251324" y="5079"/>
                  </a:lnTo>
                  <a:lnTo>
                    <a:pt x="112394" y="1131569"/>
                  </a:lnTo>
                  <a:lnTo>
                    <a:pt x="66039" y="1153794"/>
                  </a:lnTo>
                  <a:lnTo>
                    <a:pt x="31114" y="1190625"/>
                  </a:lnTo>
                  <a:lnTo>
                    <a:pt x="8254" y="1236979"/>
                  </a:lnTo>
                  <a:lnTo>
                    <a:pt x="0" y="1290319"/>
                  </a:lnTo>
                  <a:lnTo>
                    <a:pt x="1269" y="1308100"/>
                  </a:lnTo>
                  <a:lnTo>
                    <a:pt x="624839" y="4306519"/>
                  </a:lnTo>
                  <a:lnTo>
                    <a:pt x="643889" y="4357319"/>
                  </a:lnTo>
                  <a:lnTo>
                    <a:pt x="675639" y="4396054"/>
                  </a:lnTo>
                  <a:lnTo>
                    <a:pt x="717550" y="4422089"/>
                  </a:lnTo>
                  <a:lnTo>
                    <a:pt x="765175" y="4430979"/>
                  </a:lnTo>
                  <a:lnTo>
                    <a:pt x="782319" y="4429709"/>
                  </a:lnTo>
                  <a:lnTo>
                    <a:pt x="791210" y="4428439"/>
                  </a:lnTo>
                  <a:lnTo>
                    <a:pt x="800100" y="4425899"/>
                  </a:lnTo>
                  <a:lnTo>
                    <a:pt x="857885" y="4410659"/>
                  </a:lnTo>
                  <a:lnTo>
                    <a:pt x="765175" y="4410659"/>
                  </a:lnTo>
                  <a:lnTo>
                    <a:pt x="744854" y="4408754"/>
                  </a:lnTo>
                  <a:lnTo>
                    <a:pt x="706119" y="4393514"/>
                  </a:lnTo>
                  <a:lnTo>
                    <a:pt x="674369" y="4365574"/>
                  </a:lnTo>
                  <a:lnTo>
                    <a:pt x="651510" y="4325569"/>
                  </a:lnTo>
                  <a:lnTo>
                    <a:pt x="24129" y="1322704"/>
                  </a:lnTo>
                  <a:lnTo>
                    <a:pt x="20954" y="1297939"/>
                  </a:lnTo>
                  <a:lnTo>
                    <a:pt x="20954" y="1290319"/>
                  </a:lnTo>
                  <a:lnTo>
                    <a:pt x="27939" y="1243329"/>
                  </a:lnTo>
                  <a:lnTo>
                    <a:pt x="47625" y="1202054"/>
                  </a:lnTo>
                  <a:lnTo>
                    <a:pt x="78104" y="1170304"/>
                  </a:lnTo>
                  <a:lnTo>
                    <a:pt x="117475" y="1151254"/>
                  </a:lnTo>
                  <a:lnTo>
                    <a:pt x="4264024" y="22859"/>
                  </a:lnTo>
                  <a:lnTo>
                    <a:pt x="4279265" y="20954"/>
                  </a:lnTo>
                  <a:lnTo>
                    <a:pt x="4356735" y="20954"/>
                  </a:lnTo>
                  <a:lnTo>
                    <a:pt x="4356099" y="20319"/>
                  </a:lnTo>
                  <a:lnTo>
                    <a:pt x="4333874" y="9525"/>
                  </a:lnTo>
                  <a:lnTo>
                    <a:pt x="4310380" y="2539"/>
                  </a:lnTo>
                  <a:lnTo>
                    <a:pt x="4286249" y="0"/>
                  </a:lnTo>
                  <a:close/>
                </a:path>
                <a:path w="5051425" h="4431030">
                  <a:moveTo>
                    <a:pt x="4933949" y="3279775"/>
                  </a:moveTo>
                  <a:lnTo>
                    <a:pt x="787400" y="4408119"/>
                  </a:lnTo>
                  <a:lnTo>
                    <a:pt x="779779" y="4409389"/>
                  </a:lnTo>
                  <a:lnTo>
                    <a:pt x="765175" y="4410659"/>
                  </a:lnTo>
                  <a:lnTo>
                    <a:pt x="857885" y="4410659"/>
                  </a:lnTo>
                  <a:lnTo>
                    <a:pt x="4939030" y="3299459"/>
                  </a:lnTo>
                  <a:lnTo>
                    <a:pt x="4933949" y="3279775"/>
                  </a:lnTo>
                  <a:close/>
                </a:path>
                <a:path w="5051425" h="4431030">
                  <a:moveTo>
                    <a:pt x="4356735" y="20954"/>
                  </a:moveTo>
                  <a:lnTo>
                    <a:pt x="4286249" y="20954"/>
                  </a:lnTo>
                  <a:lnTo>
                    <a:pt x="4306570" y="22859"/>
                  </a:lnTo>
                  <a:lnTo>
                    <a:pt x="4326890" y="28575"/>
                  </a:lnTo>
                  <a:lnTo>
                    <a:pt x="4362449" y="50164"/>
                  </a:lnTo>
                  <a:lnTo>
                    <a:pt x="4389755" y="84454"/>
                  </a:lnTo>
                  <a:lnTo>
                    <a:pt x="4406899" y="128904"/>
                  </a:lnTo>
                  <a:lnTo>
                    <a:pt x="5027295" y="3108324"/>
                  </a:lnTo>
                  <a:lnTo>
                    <a:pt x="5029199" y="3116579"/>
                  </a:lnTo>
                  <a:lnTo>
                    <a:pt x="5031105" y="3141344"/>
                  </a:lnTo>
                  <a:lnTo>
                    <a:pt x="5029199" y="3164840"/>
                  </a:lnTo>
                  <a:lnTo>
                    <a:pt x="5023485" y="3187699"/>
                  </a:lnTo>
                  <a:lnTo>
                    <a:pt x="5003799" y="3228974"/>
                  </a:lnTo>
                  <a:lnTo>
                    <a:pt x="4973320" y="3260725"/>
                  </a:lnTo>
                  <a:lnTo>
                    <a:pt x="4933949" y="3279775"/>
                  </a:lnTo>
                  <a:lnTo>
                    <a:pt x="4939030" y="3299459"/>
                  </a:lnTo>
                  <a:lnTo>
                    <a:pt x="4985385" y="3277234"/>
                  </a:lnTo>
                  <a:lnTo>
                    <a:pt x="5020310" y="3241040"/>
                  </a:lnTo>
                  <a:lnTo>
                    <a:pt x="5043170" y="3194049"/>
                  </a:lnTo>
                  <a:lnTo>
                    <a:pt x="5051424" y="3141344"/>
                  </a:lnTo>
                  <a:lnTo>
                    <a:pt x="5050790" y="3131819"/>
                  </a:lnTo>
                  <a:lnTo>
                    <a:pt x="4426585" y="124459"/>
                  </a:lnTo>
                  <a:lnTo>
                    <a:pt x="4407535" y="74294"/>
                  </a:lnTo>
                  <a:lnTo>
                    <a:pt x="4375785" y="34925"/>
                  </a:lnTo>
                  <a:lnTo>
                    <a:pt x="4356735" y="2095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CB557CFB-E320-CDC0-99F0-C2FA35083DAD}"/>
                </a:ext>
              </a:extLst>
            </p:cNvPr>
            <p:cNvSpPr/>
            <p:nvPr/>
          </p:nvSpPr>
          <p:spPr>
            <a:xfrm>
              <a:off x="5104129" y="2251709"/>
              <a:ext cx="4881245" cy="4243705"/>
            </a:xfrm>
            <a:custGeom>
              <a:avLst/>
              <a:gdLst/>
              <a:ahLst/>
              <a:cxnLst/>
              <a:rect l="l" t="t" r="r" b="b"/>
              <a:pathLst>
                <a:path w="4881245" h="4243705">
                  <a:moveTo>
                    <a:pt x="4168775" y="0"/>
                  </a:moveTo>
                  <a:lnTo>
                    <a:pt x="4126865" y="3810"/>
                  </a:lnTo>
                  <a:lnTo>
                    <a:pt x="101600" y="1097279"/>
                  </a:lnTo>
                  <a:lnTo>
                    <a:pt x="62230" y="1115694"/>
                  </a:lnTo>
                  <a:lnTo>
                    <a:pt x="31750" y="1144904"/>
                  </a:lnTo>
                  <a:lnTo>
                    <a:pt x="10160" y="1183639"/>
                  </a:lnTo>
                  <a:lnTo>
                    <a:pt x="0" y="1227454"/>
                  </a:lnTo>
                  <a:lnTo>
                    <a:pt x="3175" y="1273810"/>
                  </a:lnTo>
                  <a:lnTo>
                    <a:pt x="597535" y="4133164"/>
                  </a:lnTo>
                  <a:lnTo>
                    <a:pt x="613410" y="4176344"/>
                  </a:lnTo>
                  <a:lnTo>
                    <a:pt x="639445" y="4209999"/>
                  </a:lnTo>
                  <a:lnTo>
                    <a:pt x="673735" y="4233494"/>
                  </a:lnTo>
                  <a:lnTo>
                    <a:pt x="713105" y="4243654"/>
                  </a:lnTo>
                  <a:lnTo>
                    <a:pt x="755015" y="4240479"/>
                  </a:lnTo>
                  <a:lnTo>
                    <a:pt x="4780280" y="3146425"/>
                  </a:lnTo>
                  <a:lnTo>
                    <a:pt x="4819015" y="3128645"/>
                  </a:lnTo>
                  <a:lnTo>
                    <a:pt x="4850130" y="3098800"/>
                  </a:lnTo>
                  <a:lnTo>
                    <a:pt x="4871085" y="3060700"/>
                  </a:lnTo>
                  <a:lnTo>
                    <a:pt x="4881245" y="3016885"/>
                  </a:lnTo>
                  <a:lnTo>
                    <a:pt x="4878705" y="2969895"/>
                  </a:lnTo>
                  <a:lnTo>
                    <a:pt x="4284345" y="110489"/>
                  </a:lnTo>
                  <a:lnTo>
                    <a:pt x="4268470" y="67310"/>
                  </a:lnTo>
                  <a:lnTo>
                    <a:pt x="4241800" y="33654"/>
                  </a:lnTo>
                  <a:lnTo>
                    <a:pt x="4208145" y="10794"/>
                  </a:lnTo>
                  <a:lnTo>
                    <a:pt x="4168775" y="0"/>
                  </a:lnTo>
                  <a:close/>
                </a:path>
              </a:pathLst>
            </a:custGeom>
            <a:solidFill>
              <a:srgbClr val="305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9E242C60-C0AB-07E9-BF2B-E242AF0BB7BE}"/>
                </a:ext>
              </a:extLst>
            </p:cNvPr>
            <p:cNvSpPr/>
            <p:nvPr/>
          </p:nvSpPr>
          <p:spPr>
            <a:xfrm>
              <a:off x="6675754" y="5501004"/>
              <a:ext cx="837565" cy="1185545"/>
            </a:xfrm>
            <a:custGeom>
              <a:avLst/>
              <a:gdLst/>
              <a:ahLst/>
              <a:cxnLst/>
              <a:rect l="l" t="t" r="r" b="b"/>
              <a:pathLst>
                <a:path w="837565" h="1185545">
                  <a:moveTo>
                    <a:pt x="158750" y="0"/>
                  </a:moveTo>
                  <a:lnTo>
                    <a:pt x="0" y="38734"/>
                  </a:lnTo>
                  <a:lnTo>
                    <a:pt x="26670" y="84454"/>
                  </a:lnTo>
                  <a:lnTo>
                    <a:pt x="51435" y="130174"/>
                  </a:lnTo>
                  <a:lnTo>
                    <a:pt x="74295" y="177164"/>
                  </a:lnTo>
                  <a:lnTo>
                    <a:pt x="96520" y="224154"/>
                  </a:lnTo>
                  <a:lnTo>
                    <a:pt x="117475" y="271144"/>
                  </a:lnTo>
                  <a:lnTo>
                    <a:pt x="137795" y="318769"/>
                  </a:lnTo>
                  <a:lnTo>
                    <a:pt x="156845" y="365759"/>
                  </a:lnTo>
                  <a:lnTo>
                    <a:pt x="219075" y="516254"/>
                  </a:lnTo>
                  <a:lnTo>
                    <a:pt x="241300" y="568959"/>
                  </a:lnTo>
                  <a:lnTo>
                    <a:pt x="264795" y="621029"/>
                  </a:lnTo>
                  <a:lnTo>
                    <a:pt x="297179" y="688339"/>
                  </a:lnTo>
                  <a:lnTo>
                    <a:pt x="336550" y="761364"/>
                  </a:lnTo>
                  <a:lnTo>
                    <a:pt x="358775" y="799414"/>
                  </a:lnTo>
                  <a:lnTo>
                    <a:pt x="383540" y="838149"/>
                  </a:lnTo>
                  <a:lnTo>
                    <a:pt x="410210" y="878154"/>
                  </a:lnTo>
                  <a:lnTo>
                    <a:pt x="439420" y="917524"/>
                  </a:lnTo>
                  <a:lnTo>
                    <a:pt x="470535" y="957529"/>
                  </a:lnTo>
                  <a:lnTo>
                    <a:pt x="504825" y="997534"/>
                  </a:lnTo>
                  <a:lnTo>
                    <a:pt x="541654" y="1036904"/>
                  </a:lnTo>
                  <a:lnTo>
                    <a:pt x="581025" y="1075639"/>
                  </a:lnTo>
                  <a:lnTo>
                    <a:pt x="623570" y="1113104"/>
                  </a:lnTo>
                  <a:lnTo>
                    <a:pt x="668654" y="1149934"/>
                  </a:lnTo>
                  <a:lnTo>
                    <a:pt x="717550" y="1185494"/>
                  </a:lnTo>
                  <a:lnTo>
                    <a:pt x="713740" y="1101674"/>
                  </a:lnTo>
                  <a:lnTo>
                    <a:pt x="837565" y="1107389"/>
                  </a:lnTo>
                  <a:lnTo>
                    <a:pt x="784225" y="1068654"/>
                  </a:lnTo>
                  <a:lnTo>
                    <a:pt x="725804" y="1018489"/>
                  </a:lnTo>
                  <a:lnTo>
                    <a:pt x="694054" y="988644"/>
                  </a:lnTo>
                  <a:lnTo>
                    <a:pt x="662304" y="955624"/>
                  </a:lnTo>
                  <a:lnTo>
                    <a:pt x="629285" y="918159"/>
                  </a:lnTo>
                  <a:lnTo>
                    <a:pt x="596265" y="876249"/>
                  </a:lnTo>
                  <a:lnTo>
                    <a:pt x="562610" y="829894"/>
                  </a:lnTo>
                  <a:lnTo>
                    <a:pt x="528954" y="778509"/>
                  </a:lnTo>
                  <a:lnTo>
                    <a:pt x="495300" y="721994"/>
                  </a:lnTo>
                  <a:lnTo>
                    <a:pt x="461645" y="659764"/>
                  </a:lnTo>
                  <a:lnTo>
                    <a:pt x="428625" y="592454"/>
                  </a:lnTo>
                  <a:lnTo>
                    <a:pt x="405765" y="541019"/>
                  </a:lnTo>
                  <a:lnTo>
                    <a:pt x="362585" y="438784"/>
                  </a:lnTo>
                  <a:lnTo>
                    <a:pt x="321945" y="339724"/>
                  </a:lnTo>
                  <a:lnTo>
                    <a:pt x="302260" y="290829"/>
                  </a:lnTo>
                  <a:lnTo>
                    <a:pt x="281304" y="242569"/>
                  </a:lnTo>
                  <a:lnTo>
                    <a:pt x="259715" y="193674"/>
                  </a:lnTo>
                  <a:lnTo>
                    <a:pt x="236854" y="144779"/>
                  </a:lnTo>
                  <a:lnTo>
                    <a:pt x="212725" y="96519"/>
                  </a:lnTo>
                  <a:lnTo>
                    <a:pt x="186690" y="4825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6B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4774E2D6-FA7A-A401-802C-1A4A97975D85}"/>
                </a:ext>
              </a:extLst>
            </p:cNvPr>
            <p:cNvSpPr/>
            <p:nvPr/>
          </p:nvSpPr>
          <p:spPr>
            <a:xfrm>
              <a:off x="6670039" y="5494654"/>
              <a:ext cx="861694" cy="1193165"/>
            </a:xfrm>
            <a:custGeom>
              <a:avLst/>
              <a:gdLst/>
              <a:ahLst/>
              <a:cxnLst/>
              <a:rect l="l" t="t" r="r" b="b"/>
              <a:pathLst>
                <a:path w="861695" h="1193165">
                  <a:moveTo>
                    <a:pt x="167004" y="0"/>
                  </a:moveTo>
                  <a:lnTo>
                    <a:pt x="0" y="42544"/>
                  </a:lnTo>
                  <a:lnTo>
                    <a:pt x="3175" y="46989"/>
                  </a:lnTo>
                  <a:lnTo>
                    <a:pt x="28575" y="90169"/>
                  </a:lnTo>
                  <a:lnTo>
                    <a:pt x="52069" y="133984"/>
                  </a:lnTo>
                  <a:lnTo>
                    <a:pt x="74294" y="178434"/>
                  </a:lnTo>
                  <a:lnTo>
                    <a:pt x="95884" y="224154"/>
                  </a:lnTo>
                  <a:lnTo>
                    <a:pt x="115569" y="269874"/>
                  </a:lnTo>
                  <a:lnTo>
                    <a:pt x="135254" y="316229"/>
                  </a:lnTo>
                  <a:lnTo>
                    <a:pt x="172084" y="408939"/>
                  </a:lnTo>
                  <a:lnTo>
                    <a:pt x="190500" y="455929"/>
                  </a:lnTo>
                  <a:lnTo>
                    <a:pt x="227329" y="548639"/>
                  </a:lnTo>
                  <a:lnTo>
                    <a:pt x="246379" y="594994"/>
                  </a:lnTo>
                  <a:lnTo>
                    <a:pt x="266064" y="638809"/>
                  </a:lnTo>
                  <a:lnTo>
                    <a:pt x="287019" y="682624"/>
                  </a:lnTo>
                  <a:lnTo>
                    <a:pt x="309244" y="726439"/>
                  </a:lnTo>
                  <a:lnTo>
                    <a:pt x="332739" y="768984"/>
                  </a:lnTo>
                  <a:lnTo>
                    <a:pt x="357504" y="810844"/>
                  </a:lnTo>
                  <a:lnTo>
                    <a:pt x="383539" y="851484"/>
                  </a:lnTo>
                  <a:lnTo>
                    <a:pt x="411479" y="891489"/>
                  </a:lnTo>
                  <a:lnTo>
                    <a:pt x="440054" y="930224"/>
                  </a:lnTo>
                  <a:lnTo>
                    <a:pt x="470534" y="968324"/>
                  </a:lnTo>
                  <a:lnTo>
                    <a:pt x="502284" y="1005154"/>
                  </a:lnTo>
                  <a:lnTo>
                    <a:pt x="535939" y="1040079"/>
                  </a:lnTo>
                  <a:lnTo>
                    <a:pt x="570229" y="1073734"/>
                  </a:lnTo>
                  <a:lnTo>
                    <a:pt x="606425" y="1106119"/>
                  </a:lnTo>
                  <a:lnTo>
                    <a:pt x="644525" y="1136599"/>
                  </a:lnTo>
                  <a:lnTo>
                    <a:pt x="683259" y="1165809"/>
                  </a:lnTo>
                  <a:lnTo>
                    <a:pt x="723900" y="1193114"/>
                  </a:lnTo>
                  <a:lnTo>
                    <a:pt x="723900" y="1191209"/>
                  </a:lnTo>
                  <a:lnTo>
                    <a:pt x="722629" y="1191209"/>
                  </a:lnTo>
                  <a:lnTo>
                    <a:pt x="678179" y="1156284"/>
                  </a:lnTo>
                  <a:lnTo>
                    <a:pt x="636904" y="1121359"/>
                  </a:lnTo>
                  <a:lnTo>
                    <a:pt x="597534" y="1085164"/>
                  </a:lnTo>
                  <a:lnTo>
                    <a:pt x="561339" y="1048969"/>
                  </a:lnTo>
                  <a:lnTo>
                    <a:pt x="527050" y="1012139"/>
                  </a:lnTo>
                  <a:lnTo>
                    <a:pt x="494664" y="974674"/>
                  </a:lnTo>
                  <a:lnTo>
                    <a:pt x="464184" y="936574"/>
                  </a:lnTo>
                  <a:lnTo>
                    <a:pt x="435609" y="897839"/>
                  </a:lnTo>
                  <a:lnTo>
                    <a:pt x="408939" y="858469"/>
                  </a:lnTo>
                  <a:lnTo>
                    <a:pt x="383539" y="818464"/>
                  </a:lnTo>
                  <a:lnTo>
                    <a:pt x="359409" y="777874"/>
                  </a:lnTo>
                  <a:lnTo>
                    <a:pt x="336550" y="737234"/>
                  </a:lnTo>
                  <a:lnTo>
                    <a:pt x="314325" y="695324"/>
                  </a:lnTo>
                  <a:lnTo>
                    <a:pt x="272414" y="610234"/>
                  </a:lnTo>
                  <a:lnTo>
                    <a:pt x="233044" y="522604"/>
                  </a:lnTo>
                  <a:lnTo>
                    <a:pt x="213359" y="477519"/>
                  </a:lnTo>
                  <a:lnTo>
                    <a:pt x="153669" y="339089"/>
                  </a:lnTo>
                  <a:lnTo>
                    <a:pt x="132714" y="292099"/>
                  </a:lnTo>
                  <a:lnTo>
                    <a:pt x="111759" y="243839"/>
                  </a:lnTo>
                  <a:lnTo>
                    <a:pt x="89534" y="194944"/>
                  </a:lnTo>
                  <a:lnTo>
                    <a:pt x="70484" y="156209"/>
                  </a:lnTo>
                  <a:lnTo>
                    <a:pt x="51434" y="118109"/>
                  </a:lnTo>
                  <a:lnTo>
                    <a:pt x="30479" y="80009"/>
                  </a:lnTo>
                  <a:lnTo>
                    <a:pt x="12700" y="48894"/>
                  </a:lnTo>
                  <a:lnTo>
                    <a:pt x="6984" y="48894"/>
                  </a:lnTo>
                  <a:lnTo>
                    <a:pt x="8889" y="43179"/>
                  </a:lnTo>
                  <a:lnTo>
                    <a:pt x="31114" y="43179"/>
                  </a:lnTo>
                  <a:lnTo>
                    <a:pt x="161925" y="13334"/>
                  </a:lnTo>
                  <a:lnTo>
                    <a:pt x="160019" y="9524"/>
                  </a:lnTo>
                  <a:lnTo>
                    <a:pt x="173354" y="9524"/>
                  </a:lnTo>
                  <a:lnTo>
                    <a:pt x="167004" y="0"/>
                  </a:lnTo>
                  <a:close/>
                </a:path>
                <a:path w="861695" h="1193165">
                  <a:moveTo>
                    <a:pt x="716279" y="1104849"/>
                  </a:moveTo>
                  <a:lnTo>
                    <a:pt x="722629" y="1191209"/>
                  </a:lnTo>
                  <a:lnTo>
                    <a:pt x="723900" y="1191209"/>
                  </a:lnTo>
                  <a:lnTo>
                    <a:pt x="723264" y="1172159"/>
                  </a:lnTo>
                  <a:lnTo>
                    <a:pt x="723264" y="1129614"/>
                  </a:lnTo>
                  <a:lnTo>
                    <a:pt x="722629" y="1111199"/>
                  </a:lnTo>
                  <a:lnTo>
                    <a:pt x="719454" y="1111199"/>
                  </a:lnTo>
                  <a:lnTo>
                    <a:pt x="722629" y="1108024"/>
                  </a:lnTo>
                  <a:lnTo>
                    <a:pt x="824864" y="1108024"/>
                  </a:lnTo>
                  <a:lnTo>
                    <a:pt x="824864" y="1107389"/>
                  </a:lnTo>
                  <a:lnTo>
                    <a:pt x="716279" y="1104849"/>
                  </a:lnTo>
                  <a:close/>
                </a:path>
                <a:path w="861695" h="1193165">
                  <a:moveTo>
                    <a:pt x="824864" y="1108024"/>
                  </a:moveTo>
                  <a:lnTo>
                    <a:pt x="722629" y="1108024"/>
                  </a:lnTo>
                  <a:lnTo>
                    <a:pt x="722629" y="1111199"/>
                  </a:lnTo>
                  <a:lnTo>
                    <a:pt x="861694" y="1120089"/>
                  </a:lnTo>
                  <a:lnTo>
                    <a:pt x="858519" y="1118184"/>
                  </a:lnTo>
                  <a:lnTo>
                    <a:pt x="840104" y="1118184"/>
                  </a:lnTo>
                  <a:lnTo>
                    <a:pt x="824864" y="1108024"/>
                  </a:lnTo>
                  <a:close/>
                </a:path>
                <a:path w="861695" h="1193165">
                  <a:moveTo>
                    <a:pt x="824864" y="1107389"/>
                  </a:moveTo>
                  <a:lnTo>
                    <a:pt x="840104" y="1118184"/>
                  </a:lnTo>
                  <a:lnTo>
                    <a:pt x="843279" y="1108024"/>
                  </a:lnTo>
                  <a:lnTo>
                    <a:pt x="824864" y="1107389"/>
                  </a:lnTo>
                  <a:close/>
                </a:path>
                <a:path w="861695" h="1193165">
                  <a:moveTo>
                    <a:pt x="173354" y="9524"/>
                  </a:moveTo>
                  <a:lnTo>
                    <a:pt x="160019" y="9524"/>
                  </a:lnTo>
                  <a:lnTo>
                    <a:pt x="165734" y="12064"/>
                  </a:lnTo>
                  <a:lnTo>
                    <a:pt x="161925" y="13334"/>
                  </a:lnTo>
                  <a:lnTo>
                    <a:pt x="184784" y="53339"/>
                  </a:lnTo>
                  <a:lnTo>
                    <a:pt x="208279" y="98424"/>
                  </a:lnTo>
                  <a:lnTo>
                    <a:pt x="230504" y="144144"/>
                  </a:lnTo>
                  <a:lnTo>
                    <a:pt x="251459" y="189864"/>
                  </a:lnTo>
                  <a:lnTo>
                    <a:pt x="271779" y="236219"/>
                  </a:lnTo>
                  <a:lnTo>
                    <a:pt x="291464" y="282574"/>
                  </a:lnTo>
                  <a:lnTo>
                    <a:pt x="348614" y="423544"/>
                  </a:lnTo>
                  <a:lnTo>
                    <a:pt x="367664" y="469899"/>
                  </a:lnTo>
                  <a:lnTo>
                    <a:pt x="386714" y="516889"/>
                  </a:lnTo>
                  <a:lnTo>
                    <a:pt x="407034" y="563244"/>
                  </a:lnTo>
                  <a:lnTo>
                    <a:pt x="427989" y="609599"/>
                  </a:lnTo>
                  <a:lnTo>
                    <a:pt x="449579" y="655319"/>
                  </a:lnTo>
                  <a:lnTo>
                    <a:pt x="473075" y="701039"/>
                  </a:lnTo>
                  <a:lnTo>
                    <a:pt x="498475" y="745489"/>
                  </a:lnTo>
                  <a:lnTo>
                    <a:pt x="525144" y="788669"/>
                  </a:lnTo>
                  <a:lnTo>
                    <a:pt x="553084" y="831799"/>
                  </a:lnTo>
                  <a:lnTo>
                    <a:pt x="582929" y="873074"/>
                  </a:lnTo>
                  <a:lnTo>
                    <a:pt x="614679" y="913079"/>
                  </a:lnTo>
                  <a:lnTo>
                    <a:pt x="647700" y="951814"/>
                  </a:lnTo>
                  <a:lnTo>
                    <a:pt x="682625" y="988644"/>
                  </a:lnTo>
                  <a:lnTo>
                    <a:pt x="719454" y="1024204"/>
                  </a:lnTo>
                  <a:lnTo>
                    <a:pt x="757554" y="1057224"/>
                  </a:lnTo>
                  <a:lnTo>
                    <a:pt x="797559" y="1088974"/>
                  </a:lnTo>
                  <a:lnTo>
                    <a:pt x="843279" y="1108024"/>
                  </a:lnTo>
                  <a:lnTo>
                    <a:pt x="840104" y="1118184"/>
                  </a:lnTo>
                  <a:lnTo>
                    <a:pt x="858519" y="1118184"/>
                  </a:lnTo>
                  <a:lnTo>
                    <a:pt x="845819" y="1109294"/>
                  </a:lnTo>
                  <a:lnTo>
                    <a:pt x="805179" y="1078814"/>
                  </a:lnTo>
                  <a:lnTo>
                    <a:pt x="766444" y="1047064"/>
                  </a:lnTo>
                  <a:lnTo>
                    <a:pt x="729614" y="1012774"/>
                  </a:lnTo>
                  <a:lnTo>
                    <a:pt x="694689" y="977214"/>
                  </a:lnTo>
                  <a:lnTo>
                    <a:pt x="661034" y="939749"/>
                  </a:lnTo>
                  <a:lnTo>
                    <a:pt x="629284" y="901014"/>
                  </a:lnTo>
                  <a:lnTo>
                    <a:pt x="598804" y="861009"/>
                  </a:lnTo>
                  <a:lnTo>
                    <a:pt x="570229" y="819734"/>
                  </a:lnTo>
                  <a:lnTo>
                    <a:pt x="542925" y="777874"/>
                  </a:lnTo>
                  <a:lnTo>
                    <a:pt x="516889" y="734694"/>
                  </a:lnTo>
                  <a:lnTo>
                    <a:pt x="492125" y="690244"/>
                  </a:lnTo>
                  <a:lnTo>
                    <a:pt x="469264" y="645794"/>
                  </a:lnTo>
                  <a:lnTo>
                    <a:pt x="447675" y="600709"/>
                  </a:lnTo>
                  <a:lnTo>
                    <a:pt x="426719" y="554354"/>
                  </a:lnTo>
                  <a:lnTo>
                    <a:pt x="386079" y="461644"/>
                  </a:lnTo>
                  <a:lnTo>
                    <a:pt x="367029" y="414654"/>
                  </a:lnTo>
                  <a:lnTo>
                    <a:pt x="327659" y="320674"/>
                  </a:lnTo>
                  <a:lnTo>
                    <a:pt x="307975" y="274319"/>
                  </a:lnTo>
                  <a:lnTo>
                    <a:pt x="266064" y="181609"/>
                  </a:lnTo>
                  <a:lnTo>
                    <a:pt x="243839" y="136524"/>
                  </a:lnTo>
                  <a:lnTo>
                    <a:pt x="220344" y="91439"/>
                  </a:lnTo>
                  <a:lnTo>
                    <a:pt x="195579" y="46989"/>
                  </a:lnTo>
                  <a:lnTo>
                    <a:pt x="173354" y="9524"/>
                  </a:lnTo>
                  <a:close/>
                </a:path>
                <a:path w="861695" h="1193165">
                  <a:moveTo>
                    <a:pt x="722629" y="1108024"/>
                  </a:moveTo>
                  <a:lnTo>
                    <a:pt x="719454" y="1111199"/>
                  </a:lnTo>
                  <a:lnTo>
                    <a:pt x="722629" y="1111199"/>
                  </a:lnTo>
                  <a:lnTo>
                    <a:pt x="722629" y="1108024"/>
                  </a:lnTo>
                  <a:close/>
                </a:path>
                <a:path w="861695" h="1193165">
                  <a:moveTo>
                    <a:pt x="8889" y="43179"/>
                  </a:moveTo>
                  <a:lnTo>
                    <a:pt x="6984" y="48894"/>
                  </a:lnTo>
                  <a:lnTo>
                    <a:pt x="12064" y="47624"/>
                  </a:lnTo>
                  <a:lnTo>
                    <a:pt x="8889" y="43179"/>
                  </a:lnTo>
                  <a:close/>
                </a:path>
                <a:path w="861695" h="1193165">
                  <a:moveTo>
                    <a:pt x="12064" y="47624"/>
                  </a:moveTo>
                  <a:lnTo>
                    <a:pt x="6984" y="48894"/>
                  </a:lnTo>
                  <a:lnTo>
                    <a:pt x="12700" y="48894"/>
                  </a:lnTo>
                  <a:lnTo>
                    <a:pt x="12064" y="47624"/>
                  </a:lnTo>
                  <a:close/>
                </a:path>
                <a:path w="861695" h="1193165">
                  <a:moveTo>
                    <a:pt x="31114" y="43179"/>
                  </a:moveTo>
                  <a:lnTo>
                    <a:pt x="8889" y="43179"/>
                  </a:lnTo>
                  <a:lnTo>
                    <a:pt x="12064" y="47624"/>
                  </a:lnTo>
                  <a:lnTo>
                    <a:pt x="31114" y="43179"/>
                  </a:lnTo>
                  <a:close/>
                </a:path>
                <a:path w="861695" h="1193165">
                  <a:moveTo>
                    <a:pt x="160019" y="9524"/>
                  </a:moveTo>
                  <a:lnTo>
                    <a:pt x="161925" y="13334"/>
                  </a:lnTo>
                  <a:lnTo>
                    <a:pt x="165734" y="12064"/>
                  </a:lnTo>
                  <a:lnTo>
                    <a:pt x="160019" y="952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9499B813-D1AA-65E6-C502-F765EC746552}"/>
                </a:ext>
              </a:extLst>
            </p:cNvPr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1863090" y="0"/>
                  </a:move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25433014-7003-E358-1F0E-42CA7DA3D604}"/>
                </a:ext>
              </a:extLst>
            </p:cNvPr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4445" y="724535"/>
                  </a:move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</a:path>
              </a:pathLst>
            </a:custGeom>
            <a:ln w="3403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963FD927-E7EA-9F02-9B5D-066068299AA3}"/>
                </a:ext>
              </a:extLst>
            </p:cNvPr>
            <p:cNvSpPr/>
            <p:nvPr/>
          </p:nvSpPr>
          <p:spPr>
            <a:xfrm>
              <a:off x="7332344" y="2422524"/>
              <a:ext cx="2468880" cy="3381375"/>
            </a:xfrm>
            <a:custGeom>
              <a:avLst/>
              <a:gdLst/>
              <a:ahLst/>
              <a:cxnLst/>
              <a:rect l="l" t="t" r="r" b="b"/>
              <a:pathLst>
                <a:path w="2468879" h="3381375">
                  <a:moveTo>
                    <a:pt x="1758950" y="0"/>
                  </a:moveTo>
                  <a:lnTo>
                    <a:pt x="1714500" y="5714"/>
                  </a:lnTo>
                  <a:lnTo>
                    <a:pt x="0" y="471804"/>
                  </a:lnTo>
                  <a:lnTo>
                    <a:pt x="605154" y="3381375"/>
                  </a:lnTo>
                  <a:lnTo>
                    <a:pt x="2319654" y="2915920"/>
                  </a:lnTo>
                  <a:lnTo>
                    <a:pt x="2361564" y="2898775"/>
                  </a:lnTo>
                  <a:lnTo>
                    <a:pt x="2397759" y="2872105"/>
                  </a:lnTo>
                  <a:lnTo>
                    <a:pt x="2427604" y="2838450"/>
                  </a:lnTo>
                  <a:lnTo>
                    <a:pt x="2449829" y="2798445"/>
                  </a:lnTo>
                  <a:lnTo>
                    <a:pt x="2463800" y="2753995"/>
                  </a:lnTo>
                  <a:lnTo>
                    <a:pt x="2468879" y="2706370"/>
                  </a:lnTo>
                  <a:lnTo>
                    <a:pt x="2463800" y="2657475"/>
                  </a:lnTo>
                  <a:lnTo>
                    <a:pt x="1945004" y="162560"/>
                  </a:lnTo>
                  <a:lnTo>
                    <a:pt x="1930400" y="116204"/>
                  </a:lnTo>
                  <a:lnTo>
                    <a:pt x="1906904" y="76200"/>
                  </a:lnTo>
                  <a:lnTo>
                    <a:pt x="1877059" y="43814"/>
                  </a:lnTo>
                  <a:lnTo>
                    <a:pt x="1841500" y="19685"/>
                  </a:lnTo>
                  <a:lnTo>
                    <a:pt x="1801495" y="4445"/>
                  </a:lnTo>
                  <a:lnTo>
                    <a:pt x="175895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14F32E73-C502-50A5-D822-EB239F7D8C8E}"/>
                </a:ext>
              </a:extLst>
            </p:cNvPr>
            <p:cNvSpPr/>
            <p:nvPr/>
          </p:nvSpPr>
          <p:spPr>
            <a:xfrm>
              <a:off x="7330439" y="2420619"/>
              <a:ext cx="2472690" cy="3385820"/>
            </a:xfrm>
            <a:custGeom>
              <a:avLst/>
              <a:gdLst/>
              <a:ahLst/>
              <a:cxnLst/>
              <a:rect l="l" t="t" r="r" b="b"/>
              <a:pathLst>
                <a:path w="2472690" h="3385820">
                  <a:moveTo>
                    <a:pt x="1715769" y="6350"/>
                  </a:moveTo>
                  <a:lnTo>
                    <a:pt x="0" y="472439"/>
                  </a:lnTo>
                  <a:lnTo>
                    <a:pt x="605789" y="3385819"/>
                  </a:lnTo>
                  <a:lnTo>
                    <a:pt x="621664" y="3381375"/>
                  </a:lnTo>
                  <a:lnTo>
                    <a:pt x="608329" y="3381375"/>
                  </a:lnTo>
                  <a:lnTo>
                    <a:pt x="4444" y="474979"/>
                  </a:lnTo>
                  <a:lnTo>
                    <a:pt x="1717039" y="9525"/>
                  </a:lnTo>
                  <a:lnTo>
                    <a:pt x="1715769" y="6350"/>
                  </a:lnTo>
                  <a:close/>
                </a:path>
                <a:path w="2472690" h="3385820">
                  <a:moveTo>
                    <a:pt x="1789429" y="3175"/>
                  </a:moveTo>
                  <a:lnTo>
                    <a:pt x="1762759" y="3175"/>
                  </a:lnTo>
                  <a:lnTo>
                    <a:pt x="1804669" y="8889"/>
                  </a:lnTo>
                  <a:lnTo>
                    <a:pt x="1843404" y="23494"/>
                  </a:lnTo>
                  <a:lnTo>
                    <a:pt x="1878329" y="47625"/>
                  </a:lnTo>
                  <a:lnTo>
                    <a:pt x="1908175" y="80009"/>
                  </a:lnTo>
                  <a:lnTo>
                    <a:pt x="1931034" y="119379"/>
                  </a:lnTo>
                  <a:lnTo>
                    <a:pt x="1945639" y="165100"/>
                  </a:lnTo>
                  <a:lnTo>
                    <a:pt x="2464434" y="2659379"/>
                  </a:lnTo>
                  <a:lnTo>
                    <a:pt x="2468879" y="2695574"/>
                  </a:lnTo>
                  <a:lnTo>
                    <a:pt x="2468879" y="2707004"/>
                  </a:lnTo>
                  <a:lnTo>
                    <a:pt x="2464434" y="2754629"/>
                  </a:lnTo>
                  <a:lnTo>
                    <a:pt x="2450464" y="2799079"/>
                  </a:lnTo>
                  <a:lnTo>
                    <a:pt x="2428239" y="2839085"/>
                  </a:lnTo>
                  <a:lnTo>
                    <a:pt x="2398394" y="2872740"/>
                  </a:lnTo>
                  <a:lnTo>
                    <a:pt x="2362834" y="2898774"/>
                  </a:lnTo>
                  <a:lnTo>
                    <a:pt x="2320925" y="2915919"/>
                  </a:lnTo>
                  <a:lnTo>
                    <a:pt x="608329" y="3381375"/>
                  </a:lnTo>
                  <a:lnTo>
                    <a:pt x="621664" y="3381375"/>
                  </a:lnTo>
                  <a:lnTo>
                    <a:pt x="2322194" y="2919094"/>
                  </a:lnTo>
                  <a:lnTo>
                    <a:pt x="2364104" y="2901949"/>
                  </a:lnTo>
                  <a:lnTo>
                    <a:pt x="2400934" y="2875279"/>
                  </a:lnTo>
                  <a:lnTo>
                    <a:pt x="2430779" y="2840990"/>
                  </a:lnTo>
                  <a:lnTo>
                    <a:pt x="2453639" y="2800349"/>
                  </a:lnTo>
                  <a:lnTo>
                    <a:pt x="2467609" y="2755265"/>
                  </a:lnTo>
                  <a:lnTo>
                    <a:pt x="2472689" y="2707004"/>
                  </a:lnTo>
                  <a:lnTo>
                    <a:pt x="2471419" y="2682874"/>
                  </a:lnTo>
                  <a:lnTo>
                    <a:pt x="2467710" y="2659379"/>
                  </a:lnTo>
                  <a:lnTo>
                    <a:pt x="2467609" y="2658744"/>
                  </a:lnTo>
                  <a:lnTo>
                    <a:pt x="1948814" y="164464"/>
                  </a:lnTo>
                  <a:lnTo>
                    <a:pt x="1934209" y="118109"/>
                  </a:lnTo>
                  <a:lnTo>
                    <a:pt x="1910714" y="78104"/>
                  </a:lnTo>
                  <a:lnTo>
                    <a:pt x="1880869" y="45084"/>
                  </a:lnTo>
                  <a:lnTo>
                    <a:pt x="1845309" y="20954"/>
                  </a:lnTo>
                  <a:lnTo>
                    <a:pt x="1805304" y="5079"/>
                  </a:lnTo>
                  <a:lnTo>
                    <a:pt x="1789429" y="3175"/>
                  </a:lnTo>
                  <a:close/>
                </a:path>
                <a:path w="2472690" h="3385820">
                  <a:moveTo>
                    <a:pt x="1762759" y="0"/>
                  </a:moveTo>
                  <a:lnTo>
                    <a:pt x="1739264" y="1269"/>
                  </a:lnTo>
                  <a:lnTo>
                    <a:pt x="1727834" y="3175"/>
                  </a:lnTo>
                  <a:lnTo>
                    <a:pt x="1715769" y="6350"/>
                  </a:lnTo>
                  <a:lnTo>
                    <a:pt x="1717039" y="9525"/>
                  </a:lnTo>
                  <a:lnTo>
                    <a:pt x="1728469" y="6984"/>
                  </a:lnTo>
                  <a:lnTo>
                    <a:pt x="1739900" y="5079"/>
                  </a:lnTo>
                  <a:lnTo>
                    <a:pt x="1751329" y="3809"/>
                  </a:lnTo>
                  <a:lnTo>
                    <a:pt x="1762759" y="3175"/>
                  </a:lnTo>
                  <a:lnTo>
                    <a:pt x="1789429" y="3175"/>
                  </a:lnTo>
                  <a:lnTo>
                    <a:pt x="1762759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D6F9C1AC-9269-534D-095F-AECE0672DB10}"/>
                </a:ext>
              </a:extLst>
            </p:cNvPr>
            <p:cNvSpPr/>
            <p:nvPr/>
          </p:nvSpPr>
          <p:spPr>
            <a:xfrm>
              <a:off x="5588634" y="2822574"/>
              <a:ext cx="3907154" cy="3089910"/>
            </a:xfrm>
            <a:custGeom>
              <a:avLst/>
              <a:gdLst/>
              <a:ahLst/>
              <a:cxnLst/>
              <a:rect l="l" t="t" r="r" b="b"/>
              <a:pathLst>
                <a:path w="3907154" h="3089910">
                  <a:moveTo>
                    <a:pt x="1819910" y="2701925"/>
                  </a:moveTo>
                  <a:lnTo>
                    <a:pt x="443864" y="3075940"/>
                  </a:lnTo>
                  <a:lnTo>
                    <a:pt x="447039" y="3089910"/>
                  </a:lnTo>
                  <a:lnTo>
                    <a:pt x="1823085" y="2715895"/>
                  </a:lnTo>
                  <a:lnTo>
                    <a:pt x="1819910" y="2701925"/>
                  </a:lnTo>
                  <a:close/>
                </a:path>
                <a:path w="3907154" h="3089910">
                  <a:moveTo>
                    <a:pt x="1775460" y="2488565"/>
                  </a:moveTo>
                  <a:lnTo>
                    <a:pt x="399414" y="2861945"/>
                  </a:lnTo>
                  <a:lnTo>
                    <a:pt x="402589" y="2876550"/>
                  </a:lnTo>
                  <a:lnTo>
                    <a:pt x="1778635" y="2502535"/>
                  </a:lnTo>
                  <a:lnTo>
                    <a:pt x="1775460" y="2488565"/>
                  </a:lnTo>
                  <a:close/>
                </a:path>
                <a:path w="3907154" h="3089910">
                  <a:moveTo>
                    <a:pt x="1731010" y="2274570"/>
                  </a:moveTo>
                  <a:lnTo>
                    <a:pt x="354964" y="2648585"/>
                  </a:lnTo>
                  <a:lnTo>
                    <a:pt x="358139" y="2663190"/>
                  </a:lnTo>
                  <a:lnTo>
                    <a:pt x="1734185" y="2289175"/>
                  </a:lnTo>
                  <a:lnTo>
                    <a:pt x="1731010" y="2274570"/>
                  </a:lnTo>
                  <a:close/>
                </a:path>
                <a:path w="3907154" h="3089910">
                  <a:moveTo>
                    <a:pt x="1686560" y="2061210"/>
                  </a:moveTo>
                  <a:lnTo>
                    <a:pt x="310514" y="2435225"/>
                  </a:lnTo>
                  <a:lnTo>
                    <a:pt x="313689" y="2449195"/>
                  </a:lnTo>
                  <a:lnTo>
                    <a:pt x="1689735" y="2075180"/>
                  </a:lnTo>
                  <a:lnTo>
                    <a:pt x="1686560" y="2061210"/>
                  </a:lnTo>
                  <a:close/>
                </a:path>
                <a:path w="3907154" h="3089910">
                  <a:moveTo>
                    <a:pt x="1642110" y="1847850"/>
                  </a:moveTo>
                  <a:lnTo>
                    <a:pt x="266064" y="2221230"/>
                  </a:lnTo>
                  <a:lnTo>
                    <a:pt x="269239" y="2235835"/>
                  </a:lnTo>
                  <a:lnTo>
                    <a:pt x="1645285" y="1861820"/>
                  </a:lnTo>
                  <a:lnTo>
                    <a:pt x="1642110" y="1847850"/>
                  </a:lnTo>
                  <a:close/>
                </a:path>
                <a:path w="3907154" h="3089910">
                  <a:moveTo>
                    <a:pt x="1598294" y="1633855"/>
                  </a:moveTo>
                  <a:lnTo>
                    <a:pt x="221614" y="2007870"/>
                  </a:lnTo>
                  <a:lnTo>
                    <a:pt x="224789" y="2021839"/>
                  </a:lnTo>
                  <a:lnTo>
                    <a:pt x="1600835" y="1648460"/>
                  </a:lnTo>
                  <a:lnTo>
                    <a:pt x="1598294" y="1633855"/>
                  </a:lnTo>
                  <a:close/>
                </a:path>
                <a:path w="3907154" h="3089910">
                  <a:moveTo>
                    <a:pt x="1553844" y="1420495"/>
                  </a:moveTo>
                  <a:lnTo>
                    <a:pt x="177164" y="1794510"/>
                  </a:lnTo>
                  <a:lnTo>
                    <a:pt x="180339" y="1808480"/>
                  </a:lnTo>
                  <a:lnTo>
                    <a:pt x="1556385" y="1434464"/>
                  </a:lnTo>
                  <a:lnTo>
                    <a:pt x="1553844" y="1420495"/>
                  </a:lnTo>
                  <a:close/>
                </a:path>
                <a:path w="3907154" h="3089910">
                  <a:moveTo>
                    <a:pt x="1509394" y="1206500"/>
                  </a:moveTo>
                  <a:lnTo>
                    <a:pt x="133350" y="1580514"/>
                  </a:lnTo>
                  <a:lnTo>
                    <a:pt x="135889" y="1595120"/>
                  </a:lnTo>
                  <a:lnTo>
                    <a:pt x="1511935" y="1221104"/>
                  </a:lnTo>
                  <a:lnTo>
                    <a:pt x="1509394" y="1206500"/>
                  </a:lnTo>
                  <a:close/>
                </a:path>
                <a:path w="3907154" h="3089910">
                  <a:moveTo>
                    <a:pt x="1464944" y="993139"/>
                  </a:moveTo>
                  <a:lnTo>
                    <a:pt x="88900" y="1367154"/>
                  </a:lnTo>
                  <a:lnTo>
                    <a:pt x="91439" y="1381125"/>
                  </a:lnTo>
                  <a:lnTo>
                    <a:pt x="1467485" y="1007745"/>
                  </a:lnTo>
                  <a:lnTo>
                    <a:pt x="1464944" y="993139"/>
                  </a:lnTo>
                  <a:close/>
                </a:path>
                <a:path w="3907154" h="3089910">
                  <a:moveTo>
                    <a:pt x="1420494" y="779779"/>
                  </a:moveTo>
                  <a:lnTo>
                    <a:pt x="44450" y="1153795"/>
                  </a:lnTo>
                  <a:lnTo>
                    <a:pt x="46989" y="1167764"/>
                  </a:lnTo>
                  <a:lnTo>
                    <a:pt x="1423035" y="793750"/>
                  </a:lnTo>
                  <a:lnTo>
                    <a:pt x="1420494" y="779779"/>
                  </a:lnTo>
                  <a:close/>
                </a:path>
                <a:path w="3907154" h="3089910">
                  <a:moveTo>
                    <a:pt x="1376044" y="565785"/>
                  </a:moveTo>
                  <a:lnTo>
                    <a:pt x="0" y="939800"/>
                  </a:lnTo>
                  <a:lnTo>
                    <a:pt x="2539" y="954404"/>
                  </a:lnTo>
                  <a:lnTo>
                    <a:pt x="1378585" y="580389"/>
                  </a:lnTo>
                  <a:lnTo>
                    <a:pt x="1376044" y="565785"/>
                  </a:lnTo>
                  <a:close/>
                </a:path>
                <a:path w="3907154" h="3089910">
                  <a:moveTo>
                    <a:pt x="3903980" y="2135505"/>
                  </a:moveTo>
                  <a:lnTo>
                    <a:pt x="2527935" y="2509520"/>
                  </a:lnTo>
                  <a:lnTo>
                    <a:pt x="2531110" y="2524125"/>
                  </a:lnTo>
                  <a:lnTo>
                    <a:pt x="3907155" y="2150110"/>
                  </a:lnTo>
                  <a:lnTo>
                    <a:pt x="3903980" y="2135505"/>
                  </a:lnTo>
                  <a:close/>
                </a:path>
                <a:path w="3907154" h="3089910">
                  <a:moveTo>
                    <a:pt x="3859530" y="1922145"/>
                  </a:moveTo>
                  <a:lnTo>
                    <a:pt x="2483485" y="2296160"/>
                  </a:lnTo>
                  <a:lnTo>
                    <a:pt x="2486660" y="2310130"/>
                  </a:lnTo>
                  <a:lnTo>
                    <a:pt x="3862705" y="1936114"/>
                  </a:lnTo>
                  <a:lnTo>
                    <a:pt x="3859530" y="1922145"/>
                  </a:lnTo>
                  <a:close/>
                </a:path>
                <a:path w="3907154" h="3089910">
                  <a:moveTo>
                    <a:pt x="3815080" y="1708785"/>
                  </a:moveTo>
                  <a:lnTo>
                    <a:pt x="2439035" y="2082164"/>
                  </a:lnTo>
                  <a:lnTo>
                    <a:pt x="2442210" y="2096770"/>
                  </a:lnTo>
                  <a:lnTo>
                    <a:pt x="3818255" y="1722755"/>
                  </a:lnTo>
                  <a:lnTo>
                    <a:pt x="3815080" y="1708785"/>
                  </a:lnTo>
                  <a:close/>
                </a:path>
                <a:path w="3907154" h="3089910">
                  <a:moveTo>
                    <a:pt x="3770630" y="1494789"/>
                  </a:moveTo>
                  <a:lnTo>
                    <a:pt x="2394585" y="1868805"/>
                  </a:lnTo>
                  <a:lnTo>
                    <a:pt x="2397760" y="1882775"/>
                  </a:lnTo>
                  <a:lnTo>
                    <a:pt x="3773805" y="1509395"/>
                  </a:lnTo>
                  <a:lnTo>
                    <a:pt x="3770630" y="1494789"/>
                  </a:lnTo>
                  <a:close/>
                </a:path>
                <a:path w="3907154" h="3089910">
                  <a:moveTo>
                    <a:pt x="3726180" y="1281429"/>
                  </a:moveTo>
                  <a:lnTo>
                    <a:pt x="2350135" y="1655445"/>
                  </a:lnTo>
                  <a:lnTo>
                    <a:pt x="2353310" y="1669414"/>
                  </a:lnTo>
                  <a:lnTo>
                    <a:pt x="3729355" y="1295400"/>
                  </a:lnTo>
                  <a:lnTo>
                    <a:pt x="3726180" y="1281429"/>
                  </a:lnTo>
                  <a:close/>
                </a:path>
                <a:path w="3907154" h="3089910">
                  <a:moveTo>
                    <a:pt x="3681730" y="1068070"/>
                  </a:moveTo>
                  <a:lnTo>
                    <a:pt x="2305685" y="1441450"/>
                  </a:lnTo>
                  <a:lnTo>
                    <a:pt x="2308860" y="1456054"/>
                  </a:lnTo>
                  <a:lnTo>
                    <a:pt x="3684905" y="1082039"/>
                  </a:lnTo>
                  <a:lnTo>
                    <a:pt x="3681730" y="1068070"/>
                  </a:lnTo>
                  <a:close/>
                </a:path>
                <a:path w="3907154" h="3089910">
                  <a:moveTo>
                    <a:pt x="3637915" y="854075"/>
                  </a:moveTo>
                  <a:lnTo>
                    <a:pt x="2261235" y="1228089"/>
                  </a:lnTo>
                  <a:lnTo>
                    <a:pt x="2264410" y="1242060"/>
                  </a:lnTo>
                  <a:lnTo>
                    <a:pt x="3640455" y="868679"/>
                  </a:lnTo>
                  <a:lnTo>
                    <a:pt x="3637915" y="854075"/>
                  </a:lnTo>
                  <a:close/>
                </a:path>
                <a:path w="3907154" h="3089910">
                  <a:moveTo>
                    <a:pt x="3593465" y="640714"/>
                  </a:moveTo>
                  <a:lnTo>
                    <a:pt x="2216785" y="1014729"/>
                  </a:lnTo>
                  <a:lnTo>
                    <a:pt x="2219960" y="1028700"/>
                  </a:lnTo>
                  <a:lnTo>
                    <a:pt x="3596005" y="654685"/>
                  </a:lnTo>
                  <a:lnTo>
                    <a:pt x="3593465" y="640714"/>
                  </a:lnTo>
                  <a:close/>
                </a:path>
                <a:path w="3907154" h="3089910">
                  <a:moveTo>
                    <a:pt x="3549015" y="426720"/>
                  </a:moveTo>
                  <a:lnTo>
                    <a:pt x="2172969" y="800735"/>
                  </a:lnTo>
                  <a:lnTo>
                    <a:pt x="2175510" y="815339"/>
                  </a:lnTo>
                  <a:lnTo>
                    <a:pt x="3551555" y="441325"/>
                  </a:lnTo>
                  <a:lnTo>
                    <a:pt x="3549015" y="426720"/>
                  </a:lnTo>
                  <a:close/>
                </a:path>
                <a:path w="3907154" h="3089910">
                  <a:moveTo>
                    <a:pt x="3504565" y="213360"/>
                  </a:moveTo>
                  <a:lnTo>
                    <a:pt x="2128519" y="587375"/>
                  </a:lnTo>
                  <a:lnTo>
                    <a:pt x="2131060" y="601345"/>
                  </a:lnTo>
                  <a:lnTo>
                    <a:pt x="3507105" y="227964"/>
                  </a:lnTo>
                  <a:lnTo>
                    <a:pt x="3504565" y="213360"/>
                  </a:lnTo>
                  <a:close/>
                </a:path>
                <a:path w="3907154" h="3089910">
                  <a:moveTo>
                    <a:pt x="3460115" y="0"/>
                  </a:moveTo>
                  <a:lnTo>
                    <a:pt x="2084069" y="374014"/>
                  </a:lnTo>
                  <a:lnTo>
                    <a:pt x="2086610" y="387985"/>
                  </a:lnTo>
                  <a:lnTo>
                    <a:pt x="3462655" y="13970"/>
                  </a:lnTo>
                  <a:lnTo>
                    <a:pt x="3460115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>
              <a:extLst>
                <a:ext uri="{FF2B5EF4-FFF2-40B4-BE49-F238E27FC236}">
                  <a16:creationId xmlns:a16="http://schemas.microsoft.com/office/drawing/2014/main" id="{25143F29-038D-425B-B9A6-181F29E68DB3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873614" y="4302124"/>
              <a:ext cx="129540" cy="278764"/>
            </a:xfrm>
            <a:prstGeom prst="rect">
              <a:avLst/>
            </a:prstGeom>
          </p:spPr>
        </p:pic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75D0B8A1-4347-2B65-5852-BDDD25B328E9}"/>
                </a:ext>
              </a:extLst>
            </p:cNvPr>
            <p:cNvSpPr/>
            <p:nvPr/>
          </p:nvSpPr>
          <p:spPr>
            <a:xfrm>
              <a:off x="8705850" y="4392929"/>
              <a:ext cx="1194435" cy="1395095"/>
            </a:xfrm>
            <a:custGeom>
              <a:avLst/>
              <a:gdLst/>
              <a:ahLst/>
              <a:cxnLst/>
              <a:rect l="l" t="t" r="r" b="b"/>
              <a:pathLst>
                <a:path w="1194434" h="1395095">
                  <a:moveTo>
                    <a:pt x="395604" y="1218564"/>
                  </a:moveTo>
                  <a:lnTo>
                    <a:pt x="73025" y="1306194"/>
                  </a:lnTo>
                  <a:lnTo>
                    <a:pt x="0" y="1395094"/>
                  </a:lnTo>
                  <a:lnTo>
                    <a:pt x="325120" y="1306194"/>
                  </a:lnTo>
                  <a:lnTo>
                    <a:pt x="395604" y="1218564"/>
                  </a:lnTo>
                  <a:close/>
                </a:path>
                <a:path w="1194434" h="1395095">
                  <a:moveTo>
                    <a:pt x="1151254" y="0"/>
                  </a:moveTo>
                  <a:lnTo>
                    <a:pt x="1113790" y="45084"/>
                  </a:lnTo>
                  <a:lnTo>
                    <a:pt x="1157604" y="256539"/>
                  </a:lnTo>
                  <a:lnTo>
                    <a:pt x="1194434" y="209549"/>
                  </a:lnTo>
                  <a:lnTo>
                    <a:pt x="1151254" y="0"/>
                  </a:lnTo>
                  <a:close/>
                </a:path>
              </a:pathLst>
            </a:custGeom>
            <a:solidFill>
              <a:srgbClr val="1F3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8EF5B969-45FA-32CB-C4D2-3023F7CF6F1D}"/>
                </a:ext>
              </a:extLst>
            </p:cNvPr>
            <p:cNvSpPr/>
            <p:nvPr/>
          </p:nvSpPr>
          <p:spPr>
            <a:xfrm>
              <a:off x="8682989" y="4372609"/>
              <a:ext cx="1233170" cy="1442720"/>
            </a:xfrm>
            <a:custGeom>
              <a:avLst/>
              <a:gdLst/>
              <a:ahLst/>
              <a:cxnLst/>
              <a:rect l="l" t="t" r="r" b="b"/>
              <a:pathLst>
                <a:path w="1233170" h="1442720">
                  <a:moveTo>
                    <a:pt x="347344" y="1326514"/>
                  </a:moveTo>
                  <a:lnTo>
                    <a:pt x="22225" y="1415414"/>
                  </a:lnTo>
                  <a:lnTo>
                    <a:pt x="0" y="1442720"/>
                  </a:lnTo>
                  <a:lnTo>
                    <a:pt x="325119" y="1353820"/>
                  </a:lnTo>
                  <a:lnTo>
                    <a:pt x="347344" y="1326514"/>
                  </a:lnTo>
                  <a:close/>
                </a:path>
                <a:path w="1233170" h="1442720">
                  <a:moveTo>
                    <a:pt x="1189989" y="0"/>
                  </a:moveTo>
                  <a:lnTo>
                    <a:pt x="1173479" y="20319"/>
                  </a:lnTo>
                  <a:lnTo>
                    <a:pt x="1216659" y="229869"/>
                  </a:lnTo>
                  <a:lnTo>
                    <a:pt x="1233169" y="208279"/>
                  </a:lnTo>
                  <a:lnTo>
                    <a:pt x="1189989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6CB8E6DD-E626-C487-90EA-1C24DD5D0CE2}"/>
                </a:ext>
              </a:extLst>
            </p:cNvPr>
            <p:cNvSpPr/>
            <p:nvPr/>
          </p:nvSpPr>
          <p:spPr>
            <a:xfrm>
              <a:off x="8778875" y="4438014"/>
              <a:ext cx="1084580" cy="1261110"/>
            </a:xfrm>
            <a:custGeom>
              <a:avLst/>
              <a:gdLst/>
              <a:ahLst/>
              <a:cxnLst/>
              <a:rect l="l" t="t" r="r" b="b"/>
              <a:pathLst>
                <a:path w="1084579" h="1261110">
                  <a:moveTo>
                    <a:pt x="447040" y="1018540"/>
                  </a:moveTo>
                  <a:lnTo>
                    <a:pt x="128904" y="1104900"/>
                  </a:lnTo>
                  <a:lnTo>
                    <a:pt x="0" y="1261110"/>
                  </a:lnTo>
                  <a:lnTo>
                    <a:pt x="322579" y="1173480"/>
                  </a:lnTo>
                  <a:lnTo>
                    <a:pt x="447040" y="1018540"/>
                  </a:lnTo>
                  <a:close/>
                </a:path>
                <a:path w="1084579" h="1261110">
                  <a:moveTo>
                    <a:pt x="1040765" y="0"/>
                  </a:moveTo>
                  <a:lnTo>
                    <a:pt x="916940" y="150495"/>
                  </a:lnTo>
                  <a:lnTo>
                    <a:pt x="962025" y="368300"/>
                  </a:lnTo>
                  <a:lnTo>
                    <a:pt x="1084579" y="211455"/>
                  </a:lnTo>
                  <a:lnTo>
                    <a:pt x="1040765" y="0"/>
                  </a:lnTo>
                  <a:close/>
                </a:path>
              </a:pathLst>
            </a:custGeom>
            <a:solidFill>
              <a:srgbClr val="2E4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C41AF699-9636-780A-5B29-F9B7562AF578}"/>
                </a:ext>
              </a:extLst>
            </p:cNvPr>
            <p:cNvSpPr/>
            <p:nvPr/>
          </p:nvSpPr>
          <p:spPr>
            <a:xfrm>
              <a:off x="8911589" y="4591684"/>
              <a:ext cx="826769" cy="946785"/>
            </a:xfrm>
            <a:custGeom>
              <a:avLst/>
              <a:gdLst/>
              <a:ahLst/>
              <a:cxnLst/>
              <a:rect l="l" t="t" r="r" b="b"/>
              <a:pathLst>
                <a:path w="826770" h="946785">
                  <a:moveTo>
                    <a:pt x="781050" y="0"/>
                  </a:moveTo>
                  <a:lnTo>
                    <a:pt x="448309" y="403225"/>
                  </a:lnTo>
                  <a:lnTo>
                    <a:pt x="581659" y="367029"/>
                  </a:lnTo>
                  <a:lnTo>
                    <a:pt x="584834" y="381634"/>
                  </a:lnTo>
                  <a:lnTo>
                    <a:pt x="432434" y="422909"/>
                  </a:lnTo>
                  <a:lnTo>
                    <a:pt x="0" y="946784"/>
                  </a:lnTo>
                  <a:lnTo>
                    <a:pt x="318134" y="860425"/>
                  </a:lnTo>
                  <a:lnTo>
                    <a:pt x="516889" y="610869"/>
                  </a:lnTo>
                  <a:lnTo>
                    <a:pt x="826769" y="218439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C5307DE9-371D-9FA3-B31F-653FB9499EA0}"/>
                </a:ext>
              </a:extLst>
            </p:cNvPr>
            <p:cNvSpPr/>
            <p:nvPr/>
          </p:nvSpPr>
          <p:spPr>
            <a:xfrm>
              <a:off x="8907779" y="4588509"/>
              <a:ext cx="832485" cy="954405"/>
            </a:xfrm>
            <a:custGeom>
              <a:avLst/>
              <a:gdLst/>
              <a:ahLst/>
              <a:cxnLst/>
              <a:rect l="l" t="t" r="r" b="b"/>
              <a:pathLst>
                <a:path w="832484" h="954404">
                  <a:moveTo>
                    <a:pt x="321310" y="863600"/>
                  </a:moveTo>
                  <a:lnTo>
                    <a:pt x="3175" y="949959"/>
                  </a:lnTo>
                  <a:lnTo>
                    <a:pt x="0" y="954404"/>
                  </a:lnTo>
                  <a:lnTo>
                    <a:pt x="317500" y="868044"/>
                  </a:lnTo>
                  <a:lnTo>
                    <a:pt x="321310" y="863600"/>
                  </a:lnTo>
                  <a:close/>
                </a:path>
                <a:path w="832484" h="954404">
                  <a:moveTo>
                    <a:pt x="787400" y="0"/>
                  </a:moveTo>
                  <a:lnTo>
                    <a:pt x="784225" y="3175"/>
                  </a:lnTo>
                  <a:lnTo>
                    <a:pt x="829945" y="221614"/>
                  </a:lnTo>
                  <a:lnTo>
                    <a:pt x="832485" y="217804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18E27094-9F9B-2880-C0C1-E111E648A274}"/>
                </a:ext>
              </a:extLst>
            </p:cNvPr>
            <p:cNvSpPr/>
            <p:nvPr/>
          </p:nvSpPr>
          <p:spPr>
            <a:xfrm>
              <a:off x="9344025" y="4958714"/>
              <a:ext cx="152400" cy="55880"/>
            </a:xfrm>
            <a:custGeom>
              <a:avLst/>
              <a:gdLst/>
              <a:ahLst/>
              <a:cxnLst/>
              <a:rect l="l" t="t" r="r" b="b"/>
              <a:pathLst>
                <a:path w="152400" h="55879">
                  <a:moveTo>
                    <a:pt x="149225" y="0"/>
                  </a:moveTo>
                  <a:lnTo>
                    <a:pt x="15875" y="36195"/>
                  </a:lnTo>
                  <a:lnTo>
                    <a:pt x="0" y="55880"/>
                  </a:lnTo>
                  <a:lnTo>
                    <a:pt x="152400" y="14605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8DE939F2-9769-CD02-ED1B-BEAAD12B82A8}"/>
                </a:ext>
              </a:extLst>
            </p:cNvPr>
            <p:cNvSpPr/>
            <p:nvPr/>
          </p:nvSpPr>
          <p:spPr>
            <a:xfrm>
              <a:off x="8439150" y="4248149"/>
              <a:ext cx="1579880" cy="1938655"/>
            </a:xfrm>
            <a:custGeom>
              <a:avLst/>
              <a:gdLst/>
              <a:ahLst/>
              <a:cxnLst/>
              <a:rect l="l" t="t" r="r" b="b"/>
              <a:pathLst>
                <a:path w="1579879" h="1938654">
                  <a:moveTo>
                    <a:pt x="1491615" y="0"/>
                  </a:moveTo>
                  <a:lnTo>
                    <a:pt x="1437640" y="28575"/>
                  </a:lnTo>
                  <a:lnTo>
                    <a:pt x="109220" y="1618614"/>
                  </a:lnTo>
                  <a:lnTo>
                    <a:pt x="83184" y="1660525"/>
                  </a:lnTo>
                  <a:lnTo>
                    <a:pt x="54609" y="1755139"/>
                  </a:lnTo>
                  <a:lnTo>
                    <a:pt x="35559" y="1816100"/>
                  </a:lnTo>
                  <a:lnTo>
                    <a:pt x="15875" y="1877695"/>
                  </a:lnTo>
                  <a:lnTo>
                    <a:pt x="0" y="1926589"/>
                  </a:lnTo>
                  <a:lnTo>
                    <a:pt x="0" y="1932305"/>
                  </a:lnTo>
                  <a:lnTo>
                    <a:pt x="3175" y="1936114"/>
                  </a:lnTo>
                  <a:lnTo>
                    <a:pt x="7620" y="1938655"/>
                  </a:lnTo>
                  <a:lnTo>
                    <a:pt x="13334" y="1937385"/>
                  </a:lnTo>
                  <a:lnTo>
                    <a:pt x="57784" y="1911350"/>
                  </a:lnTo>
                  <a:lnTo>
                    <a:pt x="113665" y="1878964"/>
                  </a:lnTo>
                  <a:lnTo>
                    <a:pt x="168909" y="1847850"/>
                  </a:lnTo>
                  <a:lnTo>
                    <a:pt x="234315" y="1812925"/>
                  </a:lnTo>
                  <a:lnTo>
                    <a:pt x="255270" y="1799589"/>
                  </a:lnTo>
                  <a:lnTo>
                    <a:pt x="290829" y="1765300"/>
                  </a:lnTo>
                  <a:lnTo>
                    <a:pt x="1563370" y="130175"/>
                  </a:lnTo>
                  <a:lnTo>
                    <a:pt x="1579879" y="71755"/>
                  </a:lnTo>
                  <a:lnTo>
                    <a:pt x="1570990" y="41910"/>
                  </a:lnTo>
                  <a:lnTo>
                    <a:pt x="1550670" y="17779"/>
                  </a:lnTo>
                  <a:lnTo>
                    <a:pt x="1522095" y="3175"/>
                  </a:lnTo>
                  <a:lnTo>
                    <a:pt x="1491615" y="0"/>
                  </a:lnTo>
                  <a:close/>
                </a:path>
              </a:pathLst>
            </a:custGeom>
            <a:solidFill>
              <a:srgbClr val="F59C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2A1B496E-EFD3-9847-2CAE-3D79A6C25CDC}"/>
                </a:ext>
              </a:extLst>
            </p:cNvPr>
            <p:cNvSpPr/>
            <p:nvPr/>
          </p:nvSpPr>
          <p:spPr>
            <a:xfrm>
              <a:off x="8431529" y="4246879"/>
              <a:ext cx="1588770" cy="1946910"/>
            </a:xfrm>
            <a:custGeom>
              <a:avLst/>
              <a:gdLst/>
              <a:ahLst/>
              <a:cxnLst/>
              <a:rect l="l" t="t" r="r" b="b"/>
              <a:pathLst>
                <a:path w="1588770" h="1946910">
                  <a:moveTo>
                    <a:pt x="1503045" y="0"/>
                  </a:moveTo>
                  <a:lnTo>
                    <a:pt x="1449704" y="23495"/>
                  </a:lnTo>
                  <a:lnTo>
                    <a:pt x="110490" y="1616710"/>
                  </a:lnTo>
                  <a:lnTo>
                    <a:pt x="83820" y="1660525"/>
                  </a:lnTo>
                  <a:lnTo>
                    <a:pt x="57785" y="1746885"/>
                  </a:lnTo>
                  <a:lnTo>
                    <a:pt x="45720" y="1784350"/>
                  </a:lnTo>
                  <a:lnTo>
                    <a:pt x="34290" y="1822450"/>
                  </a:lnTo>
                  <a:lnTo>
                    <a:pt x="21590" y="1859915"/>
                  </a:lnTo>
                  <a:lnTo>
                    <a:pt x="17779" y="1871980"/>
                  </a:lnTo>
                  <a:lnTo>
                    <a:pt x="6985" y="1904365"/>
                  </a:lnTo>
                  <a:lnTo>
                    <a:pt x="3175" y="1916430"/>
                  </a:lnTo>
                  <a:lnTo>
                    <a:pt x="635" y="1923415"/>
                  </a:lnTo>
                  <a:lnTo>
                    <a:pt x="0" y="1933575"/>
                  </a:lnTo>
                  <a:lnTo>
                    <a:pt x="5079" y="1942465"/>
                  </a:lnTo>
                  <a:lnTo>
                    <a:pt x="13335" y="1946910"/>
                  </a:lnTo>
                  <a:lnTo>
                    <a:pt x="23495" y="1945640"/>
                  </a:lnTo>
                  <a:lnTo>
                    <a:pt x="50165" y="1931035"/>
                  </a:lnTo>
                  <a:lnTo>
                    <a:pt x="17145" y="1931035"/>
                  </a:lnTo>
                  <a:lnTo>
                    <a:pt x="15875" y="1929765"/>
                  </a:lnTo>
                  <a:lnTo>
                    <a:pt x="36829" y="1864995"/>
                  </a:lnTo>
                  <a:lnTo>
                    <a:pt x="60960" y="1788795"/>
                  </a:lnTo>
                  <a:lnTo>
                    <a:pt x="72390" y="1750695"/>
                  </a:lnTo>
                  <a:lnTo>
                    <a:pt x="82550" y="1712595"/>
                  </a:lnTo>
                  <a:lnTo>
                    <a:pt x="88900" y="1689100"/>
                  </a:lnTo>
                  <a:lnTo>
                    <a:pt x="107950" y="1645285"/>
                  </a:lnTo>
                  <a:lnTo>
                    <a:pt x="1424940" y="55880"/>
                  </a:lnTo>
                  <a:lnTo>
                    <a:pt x="1450975" y="25400"/>
                  </a:lnTo>
                  <a:lnTo>
                    <a:pt x="1503679" y="1905"/>
                  </a:lnTo>
                  <a:lnTo>
                    <a:pt x="1520190" y="1905"/>
                  </a:lnTo>
                  <a:lnTo>
                    <a:pt x="1503045" y="0"/>
                  </a:lnTo>
                  <a:close/>
                </a:path>
                <a:path w="1588770" h="1946910">
                  <a:moveTo>
                    <a:pt x="1520190" y="1905"/>
                  </a:moveTo>
                  <a:lnTo>
                    <a:pt x="1503679" y="1905"/>
                  </a:lnTo>
                  <a:lnTo>
                    <a:pt x="1532254" y="5080"/>
                  </a:lnTo>
                  <a:lnTo>
                    <a:pt x="1558290" y="19050"/>
                  </a:lnTo>
                  <a:lnTo>
                    <a:pt x="1576704" y="41275"/>
                  </a:lnTo>
                  <a:lnTo>
                    <a:pt x="1586229" y="68580"/>
                  </a:lnTo>
                  <a:lnTo>
                    <a:pt x="1585705" y="92710"/>
                  </a:lnTo>
                  <a:lnTo>
                    <a:pt x="1585595" y="97790"/>
                  </a:lnTo>
                  <a:lnTo>
                    <a:pt x="1574165" y="124460"/>
                  </a:lnTo>
                  <a:lnTo>
                    <a:pt x="1568450" y="132715"/>
                  </a:lnTo>
                  <a:lnTo>
                    <a:pt x="1562735" y="140335"/>
                  </a:lnTo>
                  <a:lnTo>
                    <a:pt x="1556385" y="147955"/>
                  </a:lnTo>
                  <a:lnTo>
                    <a:pt x="1550035" y="156210"/>
                  </a:lnTo>
                  <a:lnTo>
                    <a:pt x="787400" y="1122045"/>
                  </a:lnTo>
                  <a:lnTo>
                    <a:pt x="386715" y="1637665"/>
                  </a:lnTo>
                  <a:lnTo>
                    <a:pt x="297179" y="1753870"/>
                  </a:lnTo>
                  <a:lnTo>
                    <a:pt x="290829" y="1761490"/>
                  </a:lnTo>
                  <a:lnTo>
                    <a:pt x="248285" y="1799590"/>
                  </a:lnTo>
                  <a:lnTo>
                    <a:pt x="213995" y="1819275"/>
                  </a:lnTo>
                  <a:lnTo>
                    <a:pt x="179070" y="1837055"/>
                  </a:lnTo>
                  <a:lnTo>
                    <a:pt x="144779" y="1856105"/>
                  </a:lnTo>
                  <a:lnTo>
                    <a:pt x="17145" y="1931035"/>
                  </a:lnTo>
                  <a:lnTo>
                    <a:pt x="50165" y="1931035"/>
                  </a:lnTo>
                  <a:lnTo>
                    <a:pt x="153035" y="1871345"/>
                  </a:lnTo>
                  <a:lnTo>
                    <a:pt x="187960" y="1852295"/>
                  </a:lnTo>
                  <a:lnTo>
                    <a:pt x="240665" y="1824990"/>
                  </a:lnTo>
                  <a:lnTo>
                    <a:pt x="275590" y="1802765"/>
                  </a:lnTo>
                  <a:lnTo>
                    <a:pt x="304800" y="1773555"/>
                  </a:lnTo>
                  <a:lnTo>
                    <a:pt x="311785" y="1765300"/>
                  </a:lnTo>
                  <a:lnTo>
                    <a:pt x="803910" y="1134745"/>
                  </a:lnTo>
                  <a:lnTo>
                    <a:pt x="1565275" y="142240"/>
                  </a:lnTo>
                  <a:lnTo>
                    <a:pt x="1588770" y="98425"/>
                  </a:lnTo>
                  <a:lnTo>
                    <a:pt x="1588770" y="68580"/>
                  </a:lnTo>
                  <a:lnTo>
                    <a:pt x="1579245" y="40640"/>
                  </a:lnTo>
                  <a:lnTo>
                    <a:pt x="1559560" y="17780"/>
                  </a:lnTo>
                  <a:lnTo>
                    <a:pt x="1532890" y="3175"/>
                  </a:lnTo>
                  <a:lnTo>
                    <a:pt x="1520190" y="190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A5E29F96-DAE6-86C2-BE9E-187FD7D75A74}"/>
                </a:ext>
              </a:extLst>
            </p:cNvPr>
            <p:cNvSpPr/>
            <p:nvPr/>
          </p:nvSpPr>
          <p:spPr>
            <a:xfrm>
              <a:off x="9034779" y="4692014"/>
              <a:ext cx="553085" cy="646430"/>
            </a:xfrm>
            <a:custGeom>
              <a:avLst/>
              <a:gdLst/>
              <a:ahLst/>
              <a:cxnLst/>
              <a:rect l="l" t="t" r="r" b="b"/>
              <a:pathLst>
                <a:path w="553084" h="646429">
                  <a:moveTo>
                    <a:pt x="488315" y="57150"/>
                  </a:moveTo>
                  <a:lnTo>
                    <a:pt x="481329" y="57785"/>
                  </a:lnTo>
                  <a:lnTo>
                    <a:pt x="0" y="631190"/>
                  </a:lnTo>
                  <a:lnTo>
                    <a:pt x="635" y="638175"/>
                  </a:lnTo>
                  <a:lnTo>
                    <a:pt x="5079" y="642620"/>
                  </a:lnTo>
                  <a:lnTo>
                    <a:pt x="10160" y="646430"/>
                  </a:lnTo>
                  <a:lnTo>
                    <a:pt x="17779" y="645795"/>
                  </a:lnTo>
                  <a:lnTo>
                    <a:pt x="499110" y="72390"/>
                  </a:lnTo>
                  <a:lnTo>
                    <a:pt x="498475" y="65405"/>
                  </a:lnTo>
                  <a:lnTo>
                    <a:pt x="488315" y="57150"/>
                  </a:lnTo>
                  <a:close/>
                </a:path>
                <a:path w="553084" h="646429">
                  <a:moveTo>
                    <a:pt x="545465" y="0"/>
                  </a:moveTo>
                  <a:lnTo>
                    <a:pt x="527050" y="0"/>
                  </a:lnTo>
                  <a:lnTo>
                    <a:pt x="519429" y="7620"/>
                  </a:lnTo>
                  <a:lnTo>
                    <a:pt x="519429" y="26035"/>
                  </a:lnTo>
                  <a:lnTo>
                    <a:pt x="527050" y="33655"/>
                  </a:lnTo>
                  <a:lnTo>
                    <a:pt x="545465" y="33655"/>
                  </a:lnTo>
                  <a:lnTo>
                    <a:pt x="553085" y="26035"/>
                  </a:lnTo>
                  <a:lnTo>
                    <a:pt x="553085" y="7620"/>
                  </a:lnTo>
                  <a:lnTo>
                    <a:pt x="545465" y="0"/>
                  </a:lnTo>
                  <a:close/>
                </a:path>
              </a:pathLst>
            </a:custGeom>
            <a:solidFill>
              <a:srgbClr val="F0E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8DA059B9-3AB2-D0E2-40BF-56DCC43CC888}"/>
                </a:ext>
              </a:extLst>
            </p:cNvPr>
            <p:cNvSpPr/>
            <p:nvPr/>
          </p:nvSpPr>
          <p:spPr>
            <a:xfrm>
              <a:off x="8468994" y="4267834"/>
              <a:ext cx="1520190" cy="1878964"/>
            </a:xfrm>
            <a:custGeom>
              <a:avLst/>
              <a:gdLst/>
              <a:ahLst/>
              <a:cxnLst/>
              <a:rect l="l" t="t" r="r" b="b"/>
              <a:pathLst>
                <a:path w="1520190" h="1878964">
                  <a:moveTo>
                    <a:pt x="1464945" y="0"/>
                  </a:moveTo>
                  <a:lnTo>
                    <a:pt x="1480820" y="23494"/>
                  </a:lnTo>
                  <a:lnTo>
                    <a:pt x="1486534" y="50164"/>
                  </a:lnTo>
                  <a:lnTo>
                    <a:pt x="1483359" y="77469"/>
                  </a:lnTo>
                  <a:lnTo>
                    <a:pt x="222250" y="1706879"/>
                  </a:lnTo>
                  <a:lnTo>
                    <a:pt x="186689" y="1740535"/>
                  </a:lnTo>
                  <a:lnTo>
                    <a:pt x="144779" y="1765300"/>
                  </a:lnTo>
                  <a:lnTo>
                    <a:pt x="94614" y="1791335"/>
                  </a:lnTo>
                  <a:lnTo>
                    <a:pt x="34925" y="1824354"/>
                  </a:lnTo>
                  <a:lnTo>
                    <a:pt x="5714" y="1853564"/>
                  </a:lnTo>
                  <a:lnTo>
                    <a:pt x="0" y="1872614"/>
                  </a:lnTo>
                  <a:lnTo>
                    <a:pt x="2539" y="1877060"/>
                  </a:lnTo>
                  <a:lnTo>
                    <a:pt x="7620" y="1878964"/>
                  </a:lnTo>
                  <a:lnTo>
                    <a:pt x="13334" y="1877695"/>
                  </a:lnTo>
                  <a:lnTo>
                    <a:pt x="52070" y="1854835"/>
                  </a:lnTo>
                  <a:lnTo>
                    <a:pt x="96520" y="1830070"/>
                  </a:lnTo>
                  <a:lnTo>
                    <a:pt x="140970" y="1805939"/>
                  </a:lnTo>
                  <a:lnTo>
                    <a:pt x="200025" y="1774825"/>
                  </a:lnTo>
                  <a:lnTo>
                    <a:pt x="239395" y="1746250"/>
                  </a:lnTo>
                  <a:lnTo>
                    <a:pt x="1502409" y="126364"/>
                  </a:lnTo>
                  <a:lnTo>
                    <a:pt x="1520189" y="73025"/>
                  </a:lnTo>
                  <a:lnTo>
                    <a:pt x="1514475" y="45084"/>
                  </a:lnTo>
                  <a:lnTo>
                    <a:pt x="1499234" y="20954"/>
                  </a:lnTo>
                  <a:lnTo>
                    <a:pt x="1490979" y="13969"/>
                  </a:lnTo>
                  <a:lnTo>
                    <a:pt x="1482725" y="8254"/>
                  </a:lnTo>
                  <a:lnTo>
                    <a:pt x="1474470" y="3175"/>
                  </a:lnTo>
                  <a:lnTo>
                    <a:pt x="1464945" y="0"/>
                  </a:lnTo>
                  <a:close/>
                </a:path>
              </a:pathLst>
            </a:custGeom>
            <a:solidFill>
              <a:srgbClr val="D18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B535B7A2-5894-3A25-19DA-DBC1D68BE04F}"/>
                </a:ext>
              </a:extLst>
            </p:cNvPr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B3D4E0D8-A886-E488-92FA-EBD1C9087A3E}"/>
                </a:ext>
              </a:extLst>
            </p:cNvPr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</a:path>
              </a:pathLst>
            </a:custGeom>
            <a:ln w="13627">
              <a:solidFill>
                <a:srgbClr val="1F41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FD1DB52E-DDA5-4BF3-A369-A78AD89D2269}"/>
                </a:ext>
              </a:extLst>
            </p:cNvPr>
            <p:cNvSpPr/>
            <p:nvPr/>
          </p:nvSpPr>
          <p:spPr>
            <a:xfrm>
              <a:off x="7128509" y="318833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0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5"/>
                  </a:lnTo>
                  <a:lnTo>
                    <a:pt x="351790" y="45085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7665" y="26669"/>
                  </a:lnTo>
                  <a:lnTo>
                    <a:pt x="367665" y="17144"/>
                  </a:lnTo>
                  <a:lnTo>
                    <a:pt x="363855" y="8889"/>
                  </a:lnTo>
                  <a:lnTo>
                    <a:pt x="358140" y="253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455B3FB7-F1F8-27D0-42BA-21FEB135A8C6}"/>
                </a:ext>
              </a:extLst>
            </p:cNvPr>
            <p:cNvSpPr/>
            <p:nvPr/>
          </p:nvSpPr>
          <p:spPr>
            <a:xfrm>
              <a:off x="7118349" y="318769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7504" y="0"/>
                  </a:moveTo>
                  <a:lnTo>
                    <a:pt x="121284" y="54610"/>
                  </a:lnTo>
                  <a:lnTo>
                    <a:pt x="22859" y="80010"/>
                  </a:lnTo>
                  <a:lnTo>
                    <a:pt x="0" y="106679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4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4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3495" y="123825"/>
                  </a:lnTo>
                  <a:lnTo>
                    <a:pt x="19684" y="118110"/>
                  </a:lnTo>
                  <a:lnTo>
                    <a:pt x="19684" y="110489"/>
                  </a:lnTo>
                  <a:lnTo>
                    <a:pt x="22225" y="103504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4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09" y="1270"/>
                  </a:lnTo>
                  <a:lnTo>
                    <a:pt x="357504" y="0"/>
                  </a:lnTo>
                  <a:close/>
                </a:path>
                <a:path w="377825" h="146050">
                  <a:moveTo>
                    <a:pt x="361315" y="46354"/>
                  </a:moveTo>
                  <a:lnTo>
                    <a:pt x="311784" y="59689"/>
                  </a:lnTo>
                  <a:lnTo>
                    <a:pt x="64134" y="118110"/>
                  </a:lnTo>
                  <a:lnTo>
                    <a:pt x="33654" y="125729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29"/>
                  </a:lnTo>
                  <a:lnTo>
                    <a:pt x="312420" y="60325"/>
                  </a:lnTo>
                  <a:lnTo>
                    <a:pt x="361315" y="46354"/>
                  </a:lnTo>
                  <a:close/>
                </a:path>
                <a:path w="377825" h="146050">
                  <a:moveTo>
                    <a:pt x="359409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2225"/>
                  </a:lnTo>
                  <a:lnTo>
                    <a:pt x="373379" y="36829"/>
                  </a:lnTo>
                  <a:lnTo>
                    <a:pt x="361315" y="46354"/>
                  </a:lnTo>
                  <a:lnTo>
                    <a:pt x="374015" y="36829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59409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86B2862F-DF8C-777D-42EC-205BB287F550}"/>
                </a:ext>
              </a:extLst>
            </p:cNvPr>
            <p:cNvSpPr/>
            <p:nvPr/>
          </p:nvSpPr>
          <p:spPr>
            <a:xfrm>
              <a:off x="7221219" y="363537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7475"/>
                  </a:lnTo>
                  <a:lnTo>
                    <a:pt x="3809" y="125729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2425" y="45720"/>
                  </a:lnTo>
                  <a:lnTo>
                    <a:pt x="359409" y="41910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4" y="17145"/>
                  </a:lnTo>
                  <a:lnTo>
                    <a:pt x="364489" y="8889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C03AC8C1-0DEC-1CF0-BAF5-B9B23C5A4662}"/>
                </a:ext>
              </a:extLst>
            </p:cNvPr>
            <p:cNvSpPr/>
            <p:nvPr/>
          </p:nvSpPr>
          <p:spPr>
            <a:xfrm>
              <a:off x="7211694" y="3634739"/>
              <a:ext cx="377825" cy="145415"/>
            </a:xfrm>
            <a:custGeom>
              <a:avLst/>
              <a:gdLst/>
              <a:ahLst/>
              <a:cxnLst/>
              <a:rect l="l" t="t" r="r" b="b"/>
              <a:pathLst>
                <a:path w="377825" h="145414">
                  <a:moveTo>
                    <a:pt x="358139" y="0"/>
                  </a:moveTo>
                  <a:lnTo>
                    <a:pt x="349884" y="635"/>
                  </a:lnTo>
                  <a:lnTo>
                    <a:pt x="339089" y="3175"/>
                  </a:lnTo>
                  <a:lnTo>
                    <a:pt x="328295" y="6350"/>
                  </a:lnTo>
                  <a:lnTo>
                    <a:pt x="72389" y="66675"/>
                  </a:lnTo>
                  <a:lnTo>
                    <a:pt x="22859" y="80010"/>
                  </a:lnTo>
                  <a:lnTo>
                    <a:pt x="0" y="106045"/>
                  </a:lnTo>
                  <a:lnTo>
                    <a:pt x="0" y="117475"/>
                  </a:lnTo>
                  <a:lnTo>
                    <a:pt x="634" y="120014"/>
                  </a:lnTo>
                  <a:lnTo>
                    <a:pt x="5714" y="132080"/>
                  </a:lnTo>
                  <a:lnTo>
                    <a:pt x="15875" y="141605"/>
                  </a:lnTo>
                  <a:lnTo>
                    <a:pt x="29209" y="145414"/>
                  </a:lnTo>
                  <a:lnTo>
                    <a:pt x="34289" y="145414"/>
                  </a:lnTo>
                  <a:lnTo>
                    <a:pt x="40004" y="143510"/>
                  </a:lnTo>
                  <a:lnTo>
                    <a:pt x="44450" y="142239"/>
                  </a:lnTo>
                  <a:lnTo>
                    <a:pt x="68579" y="134620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4129" y="123189"/>
                  </a:lnTo>
                  <a:lnTo>
                    <a:pt x="20320" y="117475"/>
                  </a:lnTo>
                  <a:lnTo>
                    <a:pt x="19684" y="109855"/>
                  </a:lnTo>
                  <a:lnTo>
                    <a:pt x="22859" y="103505"/>
                  </a:lnTo>
                  <a:lnTo>
                    <a:pt x="28575" y="99695"/>
                  </a:lnTo>
                  <a:lnTo>
                    <a:pt x="126364" y="71755"/>
                  </a:lnTo>
                  <a:lnTo>
                    <a:pt x="321309" y="10795"/>
                  </a:lnTo>
                  <a:lnTo>
                    <a:pt x="349884" y="2539"/>
                  </a:lnTo>
                  <a:lnTo>
                    <a:pt x="353695" y="635"/>
                  </a:lnTo>
                  <a:lnTo>
                    <a:pt x="360045" y="635"/>
                  </a:lnTo>
                  <a:lnTo>
                    <a:pt x="358139" y="0"/>
                  </a:lnTo>
                  <a:close/>
                </a:path>
                <a:path w="377825" h="145414">
                  <a:moveTo>
                    <a:pt x="361950" y="46355"/>
                  </a:moveTo>
                  <a:lnTo>
                    <a:pt x="262889" y="71755"/>
                  </a:lnTo>
                  <a:lnTo>
                    <a:pt x="113664" y="106045"/>
                  </a:lnTo>
                  <a:lnTo>
                    <a:pt x="34289" y="125095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12420" y="59689"/>
                  </a:lnTo>
                  <a:lnTo>
                    <a:pt x="361950" y="46355"/>
                  </a:lnTo>
                  <a:close/>
                </a:path>
                <a:path w="377825" h="145414">
                  <a:moveTo>
                    <a:pt x="360045" y="635"/>
                  </a:moveTo>
                  <a:lnTo>
                    <a:pt x="358139" y="635"/>
                  </a:lnTo>
                  <a:lnTo>
                    <a:pt x="372109" y="7620"/>
                  </a:lnTo>
                  <a:lnTo>
                    <a:pt x="377189" y="21589"/>
                  </a:lnTo>
                  <a:lnTo>
                    <a:pt x="374014" y="36830"/>
                  </a:lnTo>
                  <a:lnTo>
                    <a:pt x="361950" y="46355"/>
                  </a:lnTo>
                  <a:lnTo>
                    <a:pt x="374650" y="36830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60045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DF6AA2B0-A81A-3708-9048-0E18D42A78A3}"/>
                </a:ext>
              </a:extLst>
            </p:cNvPr>
            <p:cNvSpPr/>
            <p:nvPr/>
          </p:nvSpPr>
          <p:spPr>
            <a:xfrm>
              <a:off x="7313929" y="4083049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29"/>
                  </a:lnTo>
                  <a:lnTo>
                    <a:pt x="9525" y="132079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5125" y="35560"/>
                  </a:lnTo>
                  <a:lnTo>
                    <a:pt x="367665" y="26670"/>
                  </a:lnTo>
                  <a:lnTo>
                    <a:pt x="367665" y="17779"/>
                  </a:lnTo>
                  <a:lnTo>
                    <a:pt x="363854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6E914F82-69C0-328D-5EF4-6C97D4E28184}"/>
                </a:ext>
              </a:extLst>
            </p:cNvPr>
            <p:cNvSpPr/>
            <p:nvPr/>
          </p:nvSpPr>
          <p:spPr>
            <a:xfrm>
              <a:off x="7304404" y="4082414"/>
              <a:ext cx="377190" cy="146050"/>
            </a:xfrm>
            <a:custGeom>
              <a:avLst/>
              <a:gdLst/>
              <a:ahLst/>
              <a:cxnLst/>
              <a:rect l="l" t="t" r="r" b="b"/>
              <a:pathLst>
                <a:path w="377190" h="146050">
                  <a:moveTo>
                    <a:pt x="357504" y="0"/>
                  </a:moveTo>
                  <a:lnTo>
                    <a:pt x="121285" y="54610"/>
                  </a:lnTo>
                  <a:lnTo>
                    <a:pt x="22860" y="80010"/>
                  </a:lnTo>
                  <a:lnTo>
                    <a:pt x="0" y="106680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5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5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3495" y="123825"/>
                  </a:lnTo>
                  <a:lnTo>
                    <a:pt x="19685" y="118110"/>
                  </a:lnTo>
                  <a:lnTo>
                    <a:pt x="19685" y="110489"/>
                  </a:lnTo>
                  <a:lnTo>
                    <a:pt x="22225" y="103505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10" y="1270"/>
                  </a:lnTo>
                  <a:lnTo>
                    <a:pt x="357504" y="0"/>
                  </a:lnTo>
                  <a:close/>
                </a:path>
                <a:path w="377190" h="146050">
                  <a:moveTo>
                    <a:pt x="361315" y="46355"/>
                  </a:moveTo>
                  <a:lnTo>
                    <a:pt x="311785" y="59689"/>
                  </a:lnTo>
                  <a:lnTo>
                    <a:pt x="64135" y="118110"/>
                  </a:lnTo>
                  <a:lnTo>
                    <a:pt x="33654" y="125730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61315" y="46355"/>
                  </a:lnTo>
                  <a:close/>
                </a:path>
                <a:path w="377190" h="146050">
                  <a:moveTo>
                    <a:pt x="377190" y="21589"/>
                  </a:moveTo>
                  <a:lnTo>
                    <a:pt x="373379" y="36830"/>
                  </a:lnTo>
                  <a:lnTo>
                    <a:pt x="361315" y="46355"/>
                  </a:lnTo>
                  <a:lnTo>
                    <a:pt x="374015" y="36830"/>
                  </a:lnTo>
                  <a:lnTo>
                    <a:pt x="377190" y="21589"/>
                  </a:lnTo>
                  <a:close/>
                </a:path>
                <a:path w="377190" h="146050">
                  <a:moveTo>
                    <a:pt x="359410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1589"/>
                  </a:lnTo>
                  <a:lnTo>
                    <a:pt x="372110" y="6985"/>
                  </a:lnTo>
                  <a:lnTo>
                    <a:pt x="359410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75B61FDA-FFF4-FBC4-4830-88A134E301EA}"/>
                </a:ext>
              </a:extLst>
            </p:cNvPr>
            <p:cNvSpPr/>
            <p:nvPr/>
          </p:nvSpPr>
          <p:spPr>
            <a:xfrm>
              <a:off x="7407274" y="4530089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6840"/>
                  </a:lnTo>
                  <a:lnTo>
                    <a:pt x="3809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1790" y="45720"/>
                  </a:lnTo>
                  <a:lnTo>
                    <a:pt x="359409" y="41275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5" y="17145"/>
                  </a:lnTo>
                  <a:lnTo>
                    <a:pt x="364490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CFE40F50-0875-CBEB-9286-0ACA225DEADA}"/>
                </a:ext>
              </a:extLst>
            </p:cNvPr>
            <p:cNvSpPr/>
            <p:nvPr/>
          </p:nvSpPr>
          <p:spPr>
            <a:xfrm>
              <a:off x="7397114" y="4530089"/>
              <a:ext cx="377190" cy="144780"/>
            </a:xfrm>
            <a:custGeom>
              <a:avLst/>
              <a:gdLst/>
              <a:ahLst/>
              <a:cxnLst/>
              <a:rect l="l" t="t" r="r" b="b"/>
              <a:pathLst>
                <a:path w="377190" h="144779">
                  <a:moveTo>
                    <a:pt x="352425" y="0"/>
                  </a:moveTo>
                  <a:lnTo>
                    <a:pt x="315594" y="9525"/>
                  </a:lnTo>
                  <a:lnTo>
                    <a:pt x="123189" y="53975"/>
                  </a:lnTo>
                  <a:lnTo>
                    <a:pt x="82550" y="64135"/>
                  </a:lnTo>
                  <a:lnTo>
                    <a:pt x="37464" y="76200"/>
                  </a:lnTo>
                  <a:lnTo>
                    <a:pt x="26669" y="78740"/>
                  </a:lnTo>
                  <a:lnTo>
                    <a:pt x="22225" y="80010"/>
                  </a:lnTo>
                  <a:lnTo>
                    <a:pt x="10794" y="86360"/>
                  </a:lnTo>
                  <a:lnTo>
                    <a:pt x="3809" y="95885"/>
                  </a:lnTo>
                  <a:lnTo>
                    <a:pt x="0" y="107950"/>
                  </a:lnTo>
                  <a:lnTo>
                    <a:pt x="0" y="120015"/>
                  </a:lnTo>
                  <a:lnTo>
                    <a:pt x="5079" y="131445"/>
                  </a:lnTo>
                  <a:lnTo>
                    <a:pt x="13969" y="140335"/>
                  </a:lnTo>
                  <a:lnTo>
                    <a:pt x="26034" y="144780"/>
                  </a:lnTo>
                  <a:lnTo>
                    <a:pt x="38734" y="143510"/>
                  </a:lnTo>
                  <a:lnTo>
                    <a:pt x="97789" y="125730"/>
                  </a:lnTo>
                  <a:lnTo>
                    <a:pt x="24764" y="125730"/>
                  </a:lnTo>
                  <a:lnTo>
                    <a:pt x="20954" y="121285"/>
                  </a:lnTo>
                  <a:lnTo>
                    <a:pt x="20319" y="118745"/>
                  </a:lnTo>
                  <a:lnTo>
                    <a:pt x="19684" y="118745"/>
                  </a:lnTo>
                  <a:lnTo>
                    <a:pt x="19684" y="115570"/>
                  </a:lnTo>
                  <a:lnTo>
                    <a:pt x="32384" y="98425"/>
                  </a:lnTo>
                  <a:lnTo>
                    <a:pt x="34289" y="97790"/>
                  </a:lnTo>
                  <a:lnTo>
                    <a:pt x="84454" y="83820"/>
                  </a:lnTo>
                  <a:lnTo>
                    <a:pt x="148589" y="64770"/>
                  </a:lnTo>
                  <a:lnTo>
                    <a:pt x="291464" y="19685"/>
                  </a:lnTo>
                  <a:lnTo>
                    <a:pt x="346075" y="3810"/>
                  </a:lnTo>
                  <a:lnTo>
                    <a:pt x="352425" y="1270"/>
                  </a:lnTo>
                  <a:lnTo>
                    <a:pt x="356869" y="1270"/>
                  </a:lnTo>
                  <a:lnTo>
                    <a:pt x="352425" y="0"/>
                  </a:lnTo>
                  <a:close/>
                </a:path>
                <a:path w="377190" h="144779">
                  <a:moveTo>
                    <a:pt x="361314" y="46355"/>
                  </a:moveTo>
                  <a:lnTo>
                    <a:pt x="271144" y="69215"/>
                  </a:lnTo>
                  <a:lnTo>
                    <a:pt x="30479" y="125730"/>
                  </a:lnTo>
                  <a:lnTo>
                    <a:pt x="97789" y="125730"/>
                  </a:lnTo>
                  <a:lnTo>
                    <a:pt x="317500" y="58420"/>
                  </a:lnTo>
                  <a:lnTo>
                    <a:pt x="361314" y="46355"/>
                  </a:lnTo>
                  <a:close/>
                </a:path>
                <a:path w="377190" h="144779">
                  <a:moveTo>
                    <a:pt x="19684" y="115570"/>
                  </a:moveTo>
                  <a:lnTo>
                    <a:pt x="19684" y="118745"/>
                  </a:lnTo>
                  <a:lnTo>
                    <a:pt x="20319" y="118745"/>
                  </a:lnTo>
                  <a:lnTo>
                    <a:pt x="19684" y="115570"/>
                  </a:lnTo>
                  <a:close/>
                </a:path>
                <a:path w="377190" h="144779">
                  <a:moveTo>
                    <a:pt x="373379" y="36195"/>
                  </a:moveTo>
                  <a:lnTo>
                    <a:pt x="361314" y="46355"/>
                  </a:lnTo>
                  <a:lnTo>
                    <a:pt x="372744" y="38100"/>
                  </a:lnTo>
                  <a:lnTo>
                    <a:pt x="373379" y="36195"/>
                  </a:lnTo>
                  <a:close/>
                </a:path>
                <a:path w="377190" h="144779">
                  <a:moveTo>
                    <a:pt x="375919" y="29845"/>
                  </a:moveTo>
                  <a:lnTo>
                    <a:pt x="373379" y="36195"/>
                  </a:lnTo>
                  <a:lnTo>
                    <a:pt x="375284" y="34925"/>
                  </a:lnTo>
                  <a:lnTo>
                    <a:pt x="375919" y="29845"/>
                  </a:lnTo>
                  <a:close/>
                </a:path>
                <a:path w="377190" h="144779">
                  <a:moveTo>
                    <a:pt x="376554" y="22860"/>
                  </a:moveTo>
                  <a:lnTo>
                    <a:pt x="375919" y="29845"/>
                  </a:lnTo>
                  <a:lnTo>
                    <a:pt x="377189" y="25400"/>
                  </a:lnTo>
                  <a:lnTo>
                    <a:pt x="376554" y="22860"/>
                  </a:lnTo>
                  <a:close/>
                </a:path>
                <a:path w="377190" h="144779">
                  <a:moveTo>
                    <a:pt x="375284" y="15240"/>
                  </a:moveTo>
                  <a:lnTo>
                    <a:pt x="376554" y="22860"/>
                  </a:lnTo>
                  <a:lnTo>
                    <a:pt x="377189" y="18415"/>
                  </a:lnTo>
                  <a:lnTo>
                    <a:pt x="375284" y="15240"/>
                  </a:lnTo>
                  <a:close/>
                </a:path>
                <a:path w="377190" h="144779">
                  <a:moveTo>
                    <a:pt x="372744" y="10160"/>
                  </a:moveTo>
                  <a:lnTo>
                    <a:pt x="375284" y="15240"/>
                  </a:lnTo>
                  <a:lnTo>
                    <a:pt x="375284" y="12700"/>
                  </a:lnTo>
                  <a:lnTo>
                    <a:pt x="372744" y="10160"/>
                  </a:lnTo>
                  <a:close/>
                </a:path>
                <a:path w="377190" h="144779">
                  <a:moveTo>
                    <a:pt x="366394" y="3175"/>
                  </a:moveTo>
                  <a:lnTo>
                    <a:pt x="372744" y="10160"/>
                  </a:lnTo>
                  <a:lnTo>
                    <a:pt x="369569" y="3810"/>
                  </a:lnTo>
                  <a:lnTo>
                    <a:pt x="366394" y="3175"/>
                  </a:lnTo>
                  <a:close/>
                </a:path>
                <a:path w="377190" h="144779">
                  <a:moveTo>
                    <a:pt x="359409" y="635"/>
                  </a:moveTo>
                  <a:lnTo>
                    <a:pt x="356869" y="1270"/>
                  </a:lnTo>
                  <a:lnTo>
                    <a:pt x="366394" y="3175"/>
                  </a:lnTo>
                  <a:lnTo>
                    <a:pt x="365759" y="2540"/>
                  </a:lnTo>
                  <a:lnTo>
                    <a:pt x="359409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>
              <a:extLst>
                <a:ext uri="{FF2B5EF4-FFF2-40B4-BE49-F238E27FC236}">
                  <a16:creationId xmlns:a16="http://schemas.microsoft.com/office/drawing/2014/main" id="{6BF849D8-259F-3068-2742-3CE9AE160CBB}"/>
                </a:ext>
              </a:extLst>
            </p:cNvPr>
            <p:cNvSpPr/>
            <p:nvPr/>
          </p:nvSpPr>
          <p:spPr>
            <a:xfrm>
              <a:off x="7499984" y="497776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4490" y="34925"/>
                  </a:lnTo>
                  <a:lnTo>
                    <a:pt x="367665" y="26670"/>
                  </a:lnTo>
                  <a:lnTo>
                    <a:pt x="367665" y="17780"/>
                  </a:lnTo>
                  <a:lnTo>
                    <a:pt x="363855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>
              <a:extLst>
                <a:ext uri="{FF2B5EF4-FFF2-40B4-BE49-F238E27FC236}">
                  <a16:creationId xmlns:a16="http://schemas.microsoft.com/office/drawing/2014/main" id="{6843A442-CA95-6605-A7BB-9EA6F13683B9}"/>
                </a:ext>
              </a:extLst>
            </p:cNvPr>
            <p:cNvSpPr/>
            <p:nvPr/>
          </p:nvSpPr>
          <p:spPr>
            <a:xfrm>
              <a:off x="7490459" y="4977129"/>
              <a:ext cx="377825" cy="144780"/>
            </a:xfrm>
            <a:custGeom>
              <a:avLst/>
              <a:gdLst/>
              <a:ahLst/>
              <a:cxnLst/>
              <a:rect l="l" t="t" r="r" b="b"/>
              <a:pathLst>
                <a:path w="377825" h="144779">
                  <a:moveTo>
                    <a:pt x="352425" y="0"/>
                  </a:moveTo>
                  <a:lnTo>
                    <a:pt x="83185" y="63499"/>
                  </a:lnTo>
                  <a:lnTo>
                    <a:pt x="37465" y="75564"/>
                  </a:lnTo>
                  <a:lnTo>
                    <a:pt x="27305" y="78104"/>
                  </a:lnTo>
                  <a:lnTo>
                    <a:pt x="22225" y="80009"/>
                  </a:lnTo>
                  <a:lnTo>
                    <a:pt x="11430" y="85724"/>
                  </a:lnTo>
                  <a:lnTo>
                    <a:pt x="3810" y="95884"/>
                  </a:lnTo>
                  <a:lnTo>
                    <a:pt x="0" y="107314"/>
                  </a:lnTo>
                  <a:lnTo>
                    <a:pt x="568" y="118109"/>
                  </a:lnTo>
                  <a:lnTo>
                    <a:pt x="635" y="119379"/>
                  </a:lnTo>
                  <a:lnTo>
                    <a:pt x="5080" y="130809"/>
                  </a:lnTo>
                  <a:lnTo>
                    <a:pt x="14605" y="139699"/>
                  </a:lnTo>
                  <a:lnTo>
                    <a:pt x="26035" y="144779"/>
                  </a:lnTo>
                  <a:lnTo>
                    <a:pt x="38735" y="143509"/>
                  </a:lnTo>
                  <a:lnTo>
                    <a:pt x="97790" y="125729"/>
                  </a:lnTo>
                  <a:lnTo>
                    <a:pt x="30480" y="125729"/>
                  </a:lnTo>
                  <a:lnTo>
                    <a:pt x="25400" y="125094"/>
                  </a:lnTo>
                  <a:lnTo>
                    <a:pt x="21590" y="121284"/>
                  </a:lnTo>
                  <a:lnTo>
                    <a:pt x="20320" y="118109"/>
                  </a:lnTo>
                  <a:lnTo>
                    <a:pt x="20320" y="115569"/>
                  </a:lnTo>
                  <a:lnTo>
                    <a:pt x="19050" y="109854"/>
                  </a:lnTo>
                  <a:lnTo>
                    <a:pt x="21590" y="103504"/>
                  </a:lnTo>
                  <a:lnTo>
                    <a:pt x="25400" y="100964"/>
                  </a:lnTo>
                  <a:lnTo>
                    <a:pt x="26670" y="99059"/>
                  </a:lnTo>
                  <a:lnTo>
                    <a:pt x="33020" y="97789"/>
                  </a:lnTo>
                  <a:lnTo>
                    <a:pt x="34925" y="97789"/>
                  </a:lnTo>
                  <a:lnTo>
                    <a:pt x="149225" y="64134"/>
                  </a:lnTo>
                  <a:lnTo>
                    <a:pt x="346075" y="3174"/>
                  </a:lnTo>
                  <a:lnTo>
                    <a:pt x="353060" y="1269"/>
                  </a:lnTo>
                  <a:lnTo>
                    <a:pt x="356870" y="634"/>
                  </a:lnTo>
                  <a:lnTo>
                    <a:pt x="352425" y="0"/>
                  </a:lnTo>
                  <a:close/>
                </a:path>
                <a:path w="377825" h="144779">
                  <a:moveTo>
                    <a:pt x="361950" y="45719"/>
                  </a:moveTo>
                  <a:lnTo>
                    <a:pt x="316865" y="57784"/>
                  </a:lnTo>
                  <a:lnTo>
                    <a:pt x="271780" y="69214"/>
                  </a:lnTo>
                  <a:lnTo>
                    <a:pt x="30480" y="125729"/>
                  </a:lnTo>
                  <a:lnTo>
                    <a:pt x="97790" y="125729"/>
                  </a:lnTo>
                  <a:lnTo>
                    <a:pt x="273050" y="71119"/>
                  </a:lnTo>
                  <a:lnTo>
                    <a:pt x="318135" y="57784"/>
                  </a:lnTo>
                  <a:lnTo>
                    <a:pt x="361950" y="45719"/>
                  </a:lnTo>
                  <a:close/>
                </a:path>
                <a:path w="377825" h="144779">
                  <a:moveTo>
                    <a:pt x="374015" y="36194"/>
                  </a:moveTo>
                  <a:lnTo>
                    <a:pt x="361950" y="45719"/>
                  </a:lnTo>
                  <a:lnTo>
                    <a:pt x="372745" y="38099"/>
                  </a:lnTo>
                  <a:lnTo>
                    <a:pt x="374015" y="36194"/>
                  </a:lnTo>
                  <a:close/>
                </a:path>
                <a:path w="377825" h="144779">
                  <a:moveTo>
                    <a:pt x="375920" y="29209"/>
                  </a:moveTo>
                  <a:lnTo>
                    <a:pt x="374015" y="36194"/>
                  </a:lnTo>
                  <a:lnTo>
                    <a:pt x="375285" y="34924"/>
                  </a:lnTo>
                  <a:lnTo>
                    <a:pt x="375920" y="29209"/>
                  </a:lnTo>
                  <a:close/>
                </a:path>
                <a:path w="377825" h="144779">
                  <a:moveTo>
                    <a:pt x="377190" y="22224"/>
                  </a:moveTo>
                  <a:lnTo>
                    <a:pt x="375920" y="29209"/>
                  </a:lnTo>
                  <a:lnTo>
                    <a:pt x="377825" y="25399"/>
                  </a:lnTo>
                  <a:lnTo>
                    <a:pt x="377190" y="22224"/>
                  </a:lnTo>
                  <a:close/>
                </a:path>
                <a:path w="377825" h="144779">
                  <a:moveTo>
                    <a:pt x="375920" y="14604"/>
                  </a:moveTo>
                  <a:lnTo>
                    <a:pt x="377190" y="22224"/>
                  </a:lnTo>
                  <a:lnTo>
                    <a:pt x="377825" y="17779"/>
                  </a:lnTo>
                  <a:lnTo>
                    <a:pt x="375920" y="14604"/>
                  </a:lnTo>
                  <a:close/>
                </a:path>
                <a:path w="377825" h="144779">
                  <a:moveTo>
                    <a:pt x="372745" y="9524"/>
                  </a:moveTo>
                  <a:lnTo>
                    <a:pt x="375920" y="14604"/>
                  </a:lnTo>
                  <a:lnTo>
                    <a:pt x="375285" y="12064"/>
                  </a:lnTo>
                  <a:lnTo>
                    <a:pt x="372745" y="9524"/>
                  </a:lnTo>
                  <a:close/>
                </a:path>
                <a:path w="377825" h="144779">
                  <a:moveTo>
                    <a:pt x="366395" y="3174"/>
                  </a:moveTo>
                  <a:lnTo>
                    <a:pt x="372745" y="9524"/>
                  </a:lnTo>
                  <a:lnTo>
                    <a:pt x="369570" y="3809"/>
                  </a:lnTo>
                  <a:lnTo>
                    <a:pt x="366395" y="3174"/>
                  </a:lnTo>
                  <a:close/>
                </a:path>
                <a:path w="377825" h="144779">
                  <a:moveTo>
                    <a:pt x="359410" y="634"/>
                  </a:moveTo>
                  <a:lnTo>
                    <a:pt x="356870" y="634"/>
                  </a:lnTo>
                  <a:lnTo>
                    <a:pt x="366395" y="3174"/>
                  </a:lnTo>
                  <a:lnTo>
                    <a:pt x="365760" y="2539"/>
                  </a:lnTo>
                  <a:lnTo>
                    <a:pt x="359410" y="63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>
              <a:extLst>
                <a:ext uri="{FF2B5EF4-FFF2-40B4-BE49-F238E27FC236}">
                  <a16:creationId xmlns:a16="http://schemas.microsoft.com/office/drawing/2014/main" id="{3D37ACCA-F0C2-5A0C-8A7B-A071CD205391}"/>
                </a:ext>
              </a:extLst>
            </p:cNvPr>
            <p:cNvSpPr/>
            <p:nvPr/>
          </p:nvSpPr>
          <p:spPr>
            <a:xfrm>
              <a:off x="7593329" y="542480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5875" y="88899"/>
                  </a:lnTo>
                  <a:lnTo>
                    <a:pt x="0" y="107949"/>
                  </a:lnTo>
                  <a:lnTo>
                    <a:pt x="635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4"/>
                  </a:lnTo>
                  <a:lnTo>
                    <a:pt x="351790" y="45084"/>
                  </a:lnTo>
                  <a:lnTo>
                    <a:pt x="359410" y="41274"/>
                  </a:lnTo>
                  <a:lnTo>
                    <a:pt x="365125" y="34924"/>
                  </a:lnTo>
                  <a:lnTo>
                    <a:pt x="368300" y="26669"/>
                  </a:lnTo>
                  <a:lnTo>
                    <a:pt x="367665" y="17144"/>
                  </a:lnTo>
                  <a:lnTo>
                    <a:pt x="364490" y="8889"/>
                  </a:lnTo>
                  <a:lnTo>
                    <a:pt x="358775" y="3174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DECF732C-ABC8-7609-4354-D24CB34376EB}"/>
                </a:ext>
              </a:extLst>
            </p:cNvPr>
            <p:cNvSpPr/>
            <p:nvPr/>
          </p:nvSpPr>
          <p:spPr>
            <a:xfrm>
              <a:off x="7583804" y="542416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8140" y="0"/>
                  </a:moveTo>
                  <a:lnTo>
                    <a:pt x="349885" y="1270"/>
                  </a:lnTo>
                  <a:lnTo>
                    <a:pt x="339090" y="3810"/>
                  </a:lnTo>
                  <a:lnTo>
                    <a:pt x="328295" y="6985"/>
                  </a:lnTo>
                  <a:lnTo>
                    <a:pt x="72390" y="67310"/>
                  </a:lnTo>
                  <a:lnTo>
                    <a:pt x="22860" y="80645"/>
                  </a:lnTo>
                  <a:lnTo>
                    <a:pt x="0" y="106680"/>
                  </a:lnTo>
                  <a:lnTo>
                    <a:pt x="0" y="120015"/>
                  </a:lnTo>
                  <a:lnTo>
                    <a:pt x="5715" y="132715"/>
                  </a:lnTo>
                  <a:lnTo>
                    <a:pt x="15875" y="142240"/>
                  </a:lnTo>
                  <a:lnTo>
                    <a:pt x="29210" y="145415"/>
                  </a:lnTo>
                  <a:lnTo>
                    <a:pt x="34290" y="146050"/>
                  </a:lnTo>
                  <a:lnTo>
                    <a:pt x="40004" y="143510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4129" y="123825"/>
                  </a:lnTo>
                  <a:lnTo>
                    <a:pt x="20320" y="118110"/>
                  </a:lnTo>
                  <a:lnTo>
                    <a:pt x="19685" y="110490"/>
                  </a:lnTo>
                  <a:lnTo>
                    <a:pt x="22860" y="103505"/>
                  </a:lnTo>
                  <a:lnTo>
                    <a:pt x="28575" y="100330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21310" y="11430"/>
                  </a:lnTo>
                  <a:lnTo>
                    <a:pt x="349885" y="3175"/>
                  </a:lnTo>
                  <a:lnTo>
                    <a:pt x="353695" y="1270"/>
                  </a:lnTo>
                  <a:lnTo>
                    <a:pt x="360045" y="1270"/>
                  </a:lnTo>
                  <a:lnTo>
                    <a:pt x="358140" y="0"/>
                  </a:lnTo>
                  <a:close/>
                </a:path>
                <a:path w="377825" h="146050">
                  <a:moveTo>
                    <a:pt x="361315" y="46355"/>
                  </a:moveTo>
                  <a:lnTo>
                    <a:pt x="312420" y="59690"/>
                  </a:lnTo>
                  <a:lnTo>
                    <a:pt x="262890" y="71755"/>
                  </a:lnTo>
                  <a:lnTo>
                    <a:pt x="64135" y="118110"/>
                  </a:lnTo>
                  <a:lnTo>
                    <a:pt x="34290" y="125730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30"/>
                  </a:lnTo>
                  <a:lnTo>
                    <a:pt x="312420" y="60325"/>
                  </a:lnTo>
                  <a:lnTo>
                    <a:pt x="361315" y="46355"/>
                  </a:lnTo>
                  <a:close/>
                </a:path>
                <a:path w="377825" h="146050">
                  <a:moveTo>
                    <a:pt x="374171" y="36712"/>
                  </a:moveTo>
                  <a:lnTo>
                    <a:pt x="361315" y="46355"/>
                  </a:lnTo>
                  <a:lnTo>
                    <a:pt x="374015" y="37465"/>
                  </a:lnTo>
                  <a:lnTo>
                    <a:pt x="374141" y="36856"/>
                  </a:lnTo>
                  <a:lnTo>
                    <a:pt x="374171" y="36712"/>
                  </a:lnTo>
                  <a:close/>
                </a:path>
                <a:path w="377825" h="146050">
                  <a:moveTo>
                    <a:pt x="360045" y="1270"/>
                  </a:moveTo>
                  <a:lnTo>
                    <a:pt x="358140" y="1270"/>
                  </a:lnTo>
                  <a:lnTo>
                    <a:pt x="372110" y="8255"/>
                  </a:lnTo>
                  <a:lnTo>
                    <a:pt x="377190" y="22225"/>
                  </a:lnTo>
                  <a:lnTo>
                    <a:pt x="374171" y="36712"/>
                  </a:lnTo>
                  <a:lnTo>
                    <a:pt x="377825" y="21590"/>
                  </a:lnTo>
                  <a:lnTo>
                    <a:pt x="372110" y="7620"/>
                  </a:lnTo>
                  <a:lnTo>
                    <a:pt x="360045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123E584D-12A8-C3F1-9F88-2F0F6FE628D5}"/>
                </a:ext>
              </a:extLst>
            </p:cNvPr>
            <p:cNvSpPr/>
            <p:nvPr/>
          </p:nvSpPr>
          <p:spPr>
            <a:xfrm>
              <a:off x="8517889" y="5927089"/>
              <a:ext cx="177800" cy="107314"/>
            </a:xfrm>
            <a:custGeom>
              <a:avLst/>
              <a:gdLst/>
              <a:ahLst/>
              <a:cxnLst/>
              <a:rect l="l" t="t" r="r" b="b"/>
              <a:pathLst>
                <a:path w="177800" h="107314">
                  <a:moveTo>
                    <a:pt x="0" y="0"/>
                  </a:moveTo>
                  <a:lnTo>
                    <a:pt x="20954" y="29845"/>
                  </a:lnTo>
                  <a:lnTo>
                    <a:pt x="46354" y="51435"/>
                  </a:lnTo>
                  <a:lnTo>
                    <a:pt x="93344" y="73660"/>
                  </a:lnTo>
                  <a:lnTo>
                    <a:pt x="177800" y="107315"/>
                  </a:lnTo>
                </a:path>
              </a:pathLst>
            </a:custGeom>
            <a:ln w="6806">
              <a:solidFill>
                <a:srgbClr val="D18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>
              <a:extLst>
                <a:ext uri="{FF2B5EF4-FFF2-40B4-BE49-F238E27FC236}">
                  <a16:creationId xmlns:a16="http://schemas.microsoft.com/office/drawing/2014/main" id="{0E2FFBF6-A676-0E0D-2A1E-4F809513BDBF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69249" y="3923029"/>
              <a:ext cx="1177925" cy="1137920"/>
            </a:xfrm>
            <a:prstGeom prst="rect">
              <a:avLst/>
            </a:prstGeom>
          </p:spPr>
        </p:pic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7178DBBA-78B5-265B-5DE8-22914A86DDC3}"/>
                </a:ext>
              </a:extLst>
            </p:cNvPr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700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3810" y="16510"/>
                  </a:lnTo>
                  <a:lnTo>
                    <a:pt x="12700" y="16510"/>
                  </a:lnTo>
                  <a:lnTo>
                    <a:pt x="16510" y="12700"/>
                  </a:lnTo>
                  <a:lnTo>
                    <a:pt x="16510" y="38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690E9A74-2EF0-AB0F-A154-F12B52D83610}"/>
                </a:ext>
              </a:extLst>
            </p:cNvPr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6510" y="8255"/>
                  </a:moveTo>
                  <a:lnTo>
                    <a:pt x="16510" y="12700"/>
                  </a:lnTo>
                  <a:lnTo>
                    <a:pt x="12700" y="16510"/>
                  </a:lnTo>
                  <a:lnTo>
                    <a:pt x="8255" y="16510"/>
                  </a:lnTo>
                  <a:lnTo>
                    <a:pt x="3810" y="16510"/>
                  </a:lnTo>
                  <a:lnTo>
                    <a:pt x="0" y="12700"/>
                  </a:lnTo>
                  <a:lnTo>
                    <a:pt x="0" y="8255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255" y="0"/>
                  </a:lnTo>
                  <a:lnTo>
                    <a:pt x="12700" y="0"/>
                  </a:lnTo>
                  <a:lnTo>
                    <a:pt x="16510" y="3810"/>
                  </a:lnTo>
                  <a:lnTo>
                    <a:pt x="16510" y="8255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>
              <a:extLst>
                <a:ext uri="{FF2B5EF4-FFF2-40B4-BE49-F238E27FC236}">
                  <a16:creationId xmlns:a16="http://schemas.microsoft.com/office/drawing/2014/main" id="{C87A501A-E134-4FA6-F2BF-0BF3870FBAD0}"/>
                </a:ext>
              </a:extLst>
            </p:cNvPr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6510" y="13334"/>
                  </a:lnTo>
                  <a:lnTo>
                    <a:pt x="16510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>
              <a:extLst>
                <a:ext uri="{FF2B5EF4-FFF2-40B4-BE49-F238E27FC236}">
                  <a16:creationId xmlns:a16="http://schemas.microsoft.com/office/drawing/2014/main" id="{22D864B8-F40E-D3F0-6FB3-62BD6FB96856}"/>
                </a:ext>
              </a:extLst>
            </p:cNvPr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6510" y="8889"/>
                  </a:moveTo>
                  <a:lnTo>
                    <a:pt x="16510" y="13334"/>
                  </a:lnTo>
                  <a:lnTo>
                    <a:pt x="13335" y="17144"/>
                  </a:lnTo>
                  <a:lnTo>
                    <a:pt x="8254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889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254" y="0"/>
                  </a:lnTo>
                  <a:lnTo>
                    <a:pt x="13335" y="0"/>
                  </a:lnTo>
                  <a:lnTo>
                    <a:pt x="16510" y="3809"/>
                  </a:lnTo>
                  <a:lnTo>
                    <a:pt x="16510" y="8889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>
              <a:extLst>
                <a:ext uri="{FF2B5EF4-FFF2-40B4-BE49-F238E27FC236}">
                  <a16:creationId xmlns:a16="http://schemas.microsoft.com/office/drawing/2014/main" id="{30182353-EE14-70F8-2A23-9FCB13BF7460}"/>
                </a:ext>
              </a:extLst>
            </p:cNvPr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7145" y="13334"/>
                  </a:lnTo>
                  <a:lnTo>
                    <a:pt x="17145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>
              <a:extLst>
                <a:ext uri="{FF2B5EF4-FFF2-40B4-BE49-F238E27FC236}">
                  <a16:creationId xmlns:a16="http://schemas.microsoft.com/office/drawing/2014/main" id="{A140D658-3D46-F38C-34DE-198222B9DFDD}"/>
                </a:ext>
              </a:extLst>
            </p:cNvPr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45" y="8254"/>
                  </a:moveTo>
                  <a:lnTo>
                    <a:pt x="17145" y="13334"/>
                  </a:lnTo>
                  <a:lnTo>
                    <a:pt x="13335" y="17144"/>
                  </a:lnTo>
                  <a:lnTo>
                    <a:pt x="8889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254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889" y="0"/>
                  </a:lnTo>
                  <a:lnTo>
                    <a:pt x="13335" y="0"/>
                  </a:lnTo>
                  <a:lnTo>
                    <a:pt x="17145" y="3809"/>
                  </a:lnTo>
                  <a:lnTo>
                    <a:pt x="17145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ADFBCE38-A100-359A-BCBD-5D6489B8CA35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554084" y="4652710"/>
              <a:ext cx="117473" cy="117281"/>
            </a:xfrm>
            <a:prstGeom prst="rect">
              <a:avLst/>
            </a:prstGeom>
          </p:spPr>
        </p:pic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43C86FFD-17C0-92FB-6DE4-10BDB83BA7EE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108439" y="4481855"/>
              <a:ext cx="168909" cy="191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1220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Korleis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 err="1"/>
              <a:t>akkurat</a:t>
            </a:r>
            <a:r>
              <a:rPr spc="-100" dirty="0"/>
              <a:t> </a:t>
            </a:r>
            <a:r>
              <a:rPr spc="-25" dirty="0"/>
              <a:t>n</a:t>
            </a:r>
            <a:r>
              <a:rPr lang="nb-NO" spc="-25" dirty="0"/>
              <a:t>o</a:t>
            </a:r>
            <a:r>
              <a:rPr spc="-25" dirty="0"/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5" name="object 5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10" name="object 10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3" name="object 13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8" name="object 18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1" name="object 21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4" name="object 24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9" name="object 29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2" name="object 32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519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19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Avslutning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2285" y="1752549"/>
            <a:ext cx="4613910" cy="527570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8D924-B972-252E-E432-B64B6E7A5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211096A-3541-E820-430C-2E4C20F306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1408" y="694689"/>
            <a:ext cx="860298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Du </a:t>
            </a:r>
            <a:r>
              <a:rPr lang="nb-NO"/>
              <a:t>kan kontakte</a:t>
            </a:r>
            <a:r>
              <a:rPr lang="nb-NO" spc="-25"/>
              <a:t>:</a:t>
            </a:r>
            <a:endParaRPr spc="-25" dirty="0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E4606744-EC87-FFFF-6839-52C9866362C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2450" y="6541160"/>
            <a:ext cx="929005" cy="760069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35B3491D-CA34-5EC8-6731-A6A022093118}"/>
              </a:ext>
            </a:extLst>
          </p:cNvPr>
          <p:cNvSpPr txBox="1"/>
          <p:nvPr/>
        </p:nvSpPr>
        <p:spPr>
          <a:xfrm>
            <a:off x="685291" y="1731010"/>
            <a:ext cx="8103870" cy="56911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2965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Kirkens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SOS: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22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https://www.soschat.no/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indent="-228600">
              <a:lnSpc>
                <a:spcPct val="100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Mental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Helses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hjelpetelefon: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123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0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marR="3222625" indent="-228600">
              <a:lnSpc>
                <a:spcPts val="1939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Blå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Kors: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chattetjeneste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0" dirty="0">
                <a:latin typeface="Arial"/>
                <a:cs typeface="Arial"/>
              </a:rPr>
              <a:t> unge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SnakkOmPsyken.no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på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halsen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(Røde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deg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under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18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år):</a:t>
            </a:r>
            <a:endParaRPr sz="1700" dirty="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800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333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21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700" dirty="0">
              <a:latin typeface="Arial"/>
              <a:cs typeface="Arial"/>
            </a:endParaRPr>
          </a:p>
          <a:p>
            <a:pPr marL="862965" marR="2612390" indent="-228600">
              <a:lnSpc>
                <a:spcPts val="196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Alarmtelefonen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barn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og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unge: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25" dirty="0">
                <a:latin typeface="Arial"/>
                <a:cs typeface="Arial"/>
              </a:rPr>
              <a:t> 111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chat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https://www.116111.no/ungdom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Legevakten: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Ring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117</a:t>
            </a:r>
            <a:endParaRPr sz="1700" dirty="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rask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hjelp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akutte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problemer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700" dirty="0"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 er òg mogleg å ta kontakt med helsestasjonen for ungdom, skulehelsetenesta, psykisk helsehjelp for barn og unge der du bur, eller nokon som jobbar i din lokale kyrkjelyd.</a:t>
            </a:r>
            <a:endParaRPr lang="nb-N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6F900603-BD7F-619E-ED49-234489779A6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60285" y="1869530"/>
            <a:ext cx="2620314" cy="376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4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BA911-4895-2223-77A4-18D5DEC74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5E6F799F-F5CA-E42E-8ABE-8A9C7C42A02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3E3FD27C-CDB0-7D67-173E-2CCBED63D2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1408" y="761746"/>
            <a:ext cx="30765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b-NO" spc="-10" dirty="0" err="1"/>
              <a:t>Sidan</a:t>
            </a:r>
            <a:r>
              <a:rPr lang="nb-NO" spc="-10" dirty="0"/>
              <a:t> sist</a:t>
            </a:r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3E9D665-7D57-2195-230F-2F07A3DE5BDB}"/>
              </a:ext>
            </a:extLst>
          </p:cNvPr>
          <p:cNvSpPr txBox="1"/>
          <p:nvPr/>
        </p:nvSpPr>
        <p:spPr>
          <a:xfrm>
            <a:off x="851408" y="1912747"/>
            <a:ext cx="3076574" cy="24665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5"/>
              </a:spcBef>
            </a:pPr>
            <a:r>
              <a:rPr lang="nn-NO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 tankar eller kjensler hadde du etter det siste møtet? </a:t>
            </a:r>
          </a:p>
          <a:p>
            <a:pPr marL="12700" marR="5080">
              <a:lnSpc>
                <a:spcPct val="111000"/>
              </a:lnSpc>
              <a:spcBef>
                <a:spcPts val="105"/>
              </a:spcBef>
            </a:pPr>
            <a:endParaRPr lang="nn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1000"/>
              </a:lnSpc>
              <a:spcBef>
                <a:spcPts val="105"/>
              </a:spcBef>
            </a:pPr>
            <a:r>
              <a:rPr lang="nn-NO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 du prøvd noko av det vi gjekk gjennom?</a:t>
            </a:r>
            <a:endParaRPr lang="nn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74E223AC-D4E9-0E3F-A6F0-1B2237B67D4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1959" y="808024"/>
            <a:ext cx="5075936" cy="584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6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Overrask</a:t>
            </a:r>
            <a:r>
              <a:rPr lang="nb-NO" spc="-10" dirty="0" err="1"/>
              <a:t>ing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4210" y="1677923"/>
            <a:ext cx="4169410" cy="44711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4022"/>
            <a:ext cx="899693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Kva </a:t>
            </a:r>
            <a:r>
              <a:rPr dirty="0"/>
              <a:t>er</a:t>
            </a:r>
            <a:r>
              <a:rPr spc="-70" dirty="0"/>
              <a:t> </a:t>
            </a:r>
            <a:r>
              <a:rPr lang="nn-NO" sz="4800" spc="-7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n-NO" sz="4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verrasking</a:t>
            </a:r>
            <a:r>
              <a:rPr spc="-10" dirty="0"/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24835" y="1986279"/>
            <a:ext cx="4527550" cy="4735830"/>
            <a:chOff x="3124835" y="1986279"/>
            <a:chExt cx="4527550" cy="47358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6115" y="3115309"/>
              <a:ext cx="2159635" cy="34931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0230" y="4973954"/>
              <a:ext cx="173989" cy="7315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0835" y="4806314"/>
              <a:ext cx="110489" cy="323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1435" y="4282439"/>
              <a:ext cx="1555749" cy="2222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4950" y="4838700"/>
              <a:ext cx="96520" cy="666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7480" y="4973319"/>
              <a:ext cx="412750" cy="7645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7480" y="4838700"/>
              <a:ext cx="173354" cy="1606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99710" y="4838700"/>
              <a:ext cx="111125" cy="781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37480" y="4963159"/>
              <a:ext cx="173354" cy="463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0835" y="4838700"/>
              <a:ext cx="240029" cy="8674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0835" y="4864734"/>
              <a:ext cx="188595" cy="844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10835" y="4904739"/>
              <a:ext cx="240029" cy="5930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37480" y="4838700"/>
              <a:ext cx="412750" cy="16319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33695" y="4968239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4" y="383540"/>
                  </a:moveTo>
                  <a:lnTo>
                    <a:pt x="33654" y="427355"/>
                  </a:lnTo>
                  <a:lnTo>
                    <a:pt x="15239" y="492125"/>
                  </a:lnTo>
                  <a:lnTo>
                    <a:pt x="4444" y="515620"/>
                  </a:lnTo>
                  <a:lnTo>
                    <a:pt x="0" y="527050"/>
                  </a:lnTo>
                  <a:lnTo>
                    <a:pt x="634" y="532130"/>
                  </a:lnTo>
                  <a:lnTo>
                    <a:pt x="10794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09" y="454660"/>
                  </a:lnTo>
                  <a:lnTo>
                    <a:pt x="47625" y="415925"/>
                  </a:lnTo>
                  <a:lnTo>
                    <a:pt x="36194" y="383540"/>
                  </a:lnTo>
                  <a:close/>
                </a:path>
                <a:path w="64770" h="542925">
                  <a:moveTo>
                    <a:pt x="14604" y="253365"/>
                  </a:moveTo>
                  <a:lnTo>
                    <a:pt x="6984" y="305435"/>
                  </a:lnTo>
                  <a:lnTo>
                    <a:pt x="4444" y="328930"/>
                  </a:lnTo>
                  <a:lnTo>
                    <a:pt x="13969" y="345440"/>
                  </a:lnTo>
                  <a:lnTo>
                    <a:pt x="33654" y="377190"/>
                  </a:lnTo>
                  <a:lnTo>
                    <a:pt x="36194" y="383540"/>
                  </a:lnTo>
                  <a:lnTo>
                    <a:pt x="36194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19" y="306070"/>
                  </a:lnTo>
                  <a:lnTo>
                    <a:pt x="15239" y="266700"/>
                  </a:lnTo>
                  <a:lnTo>
                    <a:pt x="14604" y="253365"/>
                  </a:lnTo>
                  <a:close/>
                </a:path>
                <a:path w="64770" h="542925">
                  <a:moveTo>
                    <a:pt x="26669" y="0"/>
                  </a:moveTo>
                  <a:lnTo>
                    <a:pt x="21589" y="1270"/>
                  </a:lnTo>
                  <a:lnTo>
                    <a:pt x="19684" y="6350"/>
                  </a:lnTo>
                  <a:lnTo>
                    <a:pt x="20319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4" y="185420"/>
                  </a:lnTo>
                  <a:lnTo>
                    <a:pt x="13334" y="224790"/>
                  </a:lnTo>
                  <a:lnTo>
                    <a:pt x="14604" y="253365"/>
                  </a:lnTo>
                  <a:lnTo>
                    <a:pt x="27304" y="184150"/>
                  </a:lnTo>
                  <a:lnTo>
                    <a:pt x="45084" y="107950"/>
                  </a:lnTo>
                  <a:lnTo>
                    <a:pt x="60959" y="49530"/>
                  </a:lnTo>
                  <a:lnTo>
                    <a:pt x="64769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02200" y="547877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20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5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70" y="535939"/>
                  </a:lnTo>
                  <a:lnTo>
                    <a:pt x="3810" y="636269"/>
                  </a:lnTo>
                  <a:lnTo>
                    <a:pt x="1270" y="646429"/>
                  </a:lnTo>
                  <a:lnTo>
                    <a:pt x="0" y="656589"/>
                  </a:lnTo>
                  <a:lnTo>
                    <a:pt x="4445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70" y="1019809"/>
                  </a:lnTo>
                  <a:lnTo>
                    <a:pt x="79375" y="1019809"/>
                  </a:lnTo>
                  <a:lnTo>
                    <a:pt x="71120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20" y="647699"/>
                  </a:lnTo>
                  <a:lnTo>
                    <a:pt x="22225" y="641349"/>
                  </a:lnTo>
                  <a:lnTo>
                    <a:pt x="31750" y="589914"/>
                  </a:lnTo>
                  <a:lnTo>
                    <a:pt x="39370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4"/>
                  </a:lnTo>
                  <a:lnTo>
                    <a:pt x="92075" y="231774"/>
                  </a:lnTo>
                  <a:lnTo>
                    <a:pt x="100329" y="180339"/>
                  </a:lnTo>
                  <a:lnTo>
                    <a:pt x="106045" y="128904"/>
                  </a:lnTo>
                  <a:lnTo>
                    <a:pt x="107314" y="95884"/>
                  </a:lnTo>
                  <a:lnTo>
                    <a:pt x="102870" y="63499"/>
                  </a:lnTo>
                  <a:lnTo>
                    <a:pt x="94614" y="3174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85970" y="648398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4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4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5739"/>
                  </a:lnTo>
                  <a:lnTo>
                    <a:pt x="156209" y="210819"/>
                  </a:lnTo>
                  <a:lnTo>
                    <a:pt x="208279" y="213359"/>
                  </a:lnTo>
                  <a:lnTo>
                    <a:pt x="260984" y="215264"/>
                  </a:lnTo>
                  <a:lnTo>
                    <a:pt x="631825" y="222884"/>
                  </a:lnTo>
                  <a:lnTo>
                    <a:pt x="788669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59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09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0679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2345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4225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9379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1159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1139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7377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5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5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91250" y="216407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40" y="50165"/>
                  </a:lnTo>
                  <a:lnTo>
                    <a:pt x="518159" y="67310"/>
                  </a:lnTo>
                  <a:lnTo>
                    <a:pt x="431165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5" y="502920"/>
                  </a:lnTo>
                  <a:lnTo>
                    <a:pt x="23495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5"/>
                  </a:lnTo>
                  <a:lnTo>
                    <a:pt x="73660" y="859790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10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8395"/>
                  </a:lnTo>
                  <a:lnTo>
                    <a:pt x="434340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5" y="1025525"/>
                  </a:lnTo>
                  <a:lnTo>
                    <a:pt x="1224915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1270" y="635000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5" y="231140"/>
                  </a:lnTo>
                  <a:lnTo>
                    <a:pt x="1101090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94020" y="260730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19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4" y="426719"/>
                  </a:lnTo>
                  <a:lnTo>
                    <a:pt x="52069" y="456564"/>
                  </a:lnTo>
                  <a:lnTo>
                    <a:pt x="100329" y="475614"/>
                  </a:lnTo>
                  <a:lnTo>
                    <a:pt x="140969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69" y="396239"/>
                  </a:lnTo>
                  <a:lnTo>
                    <a:pt x="223519" y="354964"/>
                  </a:lnTo>
                  <a:lnTo>
                    <a:pt x="210184" y="322579"/>
                  </a:lnTo>
                  <a:lnTo>
                    <a:pt x="181609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4" y="24129"/>
                  </a:lnTo>
                  <a:lnTo>
                    <a:pt x="316864" y="45719"/>
                  </a:lnTo>
                  <a:lnTo>
                    <a:pt x="305434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4" y="207010"/>
                  </a:lnTo>
                  <a:lnTo>
                    <a:pt x="430529" y="212089"/>
                  </a:lnTo>
                  <a:lnTo>
                    <a:pt x="467359" y="203200"/>
                  </a:lnTo>
                  <a:lnTo>
                    <a:pt x="503554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69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83860" y="257555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4"/>
                  </a:moveTo>
                  <a:lnTo>
                    <a:pt x="68579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29"/>
                  </a:lnTo>
                  <a:lnTo>
                    <a:pt x="215264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4" y="275589"/>
                  </a:lnTo>
                  <a:lnTo>
                    <a:pt x="109854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8889"/>
                  </a:lnTo>
                  <a:lnTo>
                    <a:pt x="351154" y="23494"/>
                  </a:lnTo>
                  <a:lnTo>
                    <a:pt x="327025" y="45719"/>
                  </a:lnTo>
                  <a:lnTo>
                    <a:pt x="315594" y="80644"/>
                  </a:lnTo>
                  <a:lnTo>
                    <a:pt x="316229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79" y="207010"/>
                  </a:lnTo>
                  <a:lnTo>
                    <a:pt x="432435" y="209550"/>
                  </a:lnTo>
                  <a:lnTo>
                    <a:pt x="467994" y="195579"/>
                  </a:lnTo>
                  <a:lnTo>
                    <a:pt x="513714" y="163194"/>
                  </a:lnTo>
                  <a:lnTo>
                    <a:pt x="553719" y="128269"/>
                  </a:lnTo>
                  <a:lnTo>
                    <a:pt x="563244" y="102235"/>
                  </a:lnTo>
                  <a:lnTo>
                    <a:pt x="540385" y="71754"/>
                  </a:lnTo>
                  <a:lnTo>
                    <a:pt x="481329" y="23494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24835" y="2186939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4"/>
                  </a:lnTo>
                  <a:lnTo>
                    <a:pt x="401319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0485"/>
                  </a:lnTo>
                  <a:lnTo>
                    <a:pt x="254635" y="88900"/>
                  </a:lnTo>
                  <a:lnTo>
                    <a:pt x="221614" y="108585"/>
                  </a:lnTo>
                  <a:lnTo>
                    <a:pt x="190500" y="13081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5" y="862964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89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1200" y="1216660"/>
                  </a:lnTo>
                  <a:lnTo>
                    <a:pt x="756919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8889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69364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025"/>
                  </a:lnTo>
                  <a:lnTo>
                    <a:pt x="1292860" y="389889"/>
                  </a:lnTo>
                  <a:lnTo>
                    <a:pt x="1270635" y="356235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0650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33090" y="214820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5" y="10160"/>
                  </a:lnTo>
                  <a:lnTo>
                    <a:pt x="440689" y="18415"/>
                  </a:lnTo>
                  <a:lnTo>
                    <a:pt x="401320" y="28575"/>
                  </a:lnTo>
                  <a:lnTo>
                    <a:pt x="362585" y="40640"/>
                  </a:lnTo>
                  <a:lnTo>
                    <a:pt x="325755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5" y="235585"/>
                  </a:lnTo>
                  <a:lnTo>
                    <a:pt x="45720" y="297815"/>
                  </a:lnTo>
                  <a:lnTo>
                    <a:pt x="18415" y="366395"/>
                  </a:lnTo>
                  <a:lnTo>
                    <a:pt x="2540" y="440690"/>
                  </a:lnTo>
                  <a:lnTo>
                    <a:pt x="0" y="480060"/>
                  </a:lnTo>
                  <a:lnTo>
                    <a:pt x="635" y="520065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70" y="652145"/>
                  </a:lnTo>
                  <a:lnTo>
                    <a:pt x="43815" y="697230"/>
                  </a:lnTo>
                  <a:lnTo>
                    <a:pt x="65405" y="741045"/>
                  </a:lnTo>
                  <a:lnTo>
                    <a:pt x="90170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80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5" y="1033780"/>
                  </a:lnTo>
                  <a:lnTo>
                    <a:pt x="384810" y="1062990"/>
                  </a:lnTo>
                  <a:lnTo>
                    <a:pt x="429895" y="1090295"/>
                  </a:lnTo>
                  <a:lnTo>
                    <a:pt x="476250" y="1115695"/>
                  </a:lnTo>
                  <a:lnTo>
                    <a:pt x="522605" y="1139825"/>
                  </a:lnTo>
                  <a:lnTo>
                    <a:pt x="569595" y="1161415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5"/>
                  </a:lnTo>
                  <a:lnTo>
                    <a:pt x="802005" y="1243965"/>
                  </a:lnTo>
                  <a:lnTo>
                    <a:pt x="846455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5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70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5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70305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30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32150" y="2209799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70" y="18414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5" y="74295"/>
                  </a:lnTo>
                  <a:lnTo>
                    <a:pt x="212089" y="93979"/>
                  </a:lnTo>
                  <a:lnTo>
                    <a:pt x="179704" y="115570"/>
                  </a:lnTo>
                  <a:lnTo>
                    <a:pt x="121920" y="163829"/>
                  </a:lnTo>
                  <a:lnTo>
                    <a:pt x="73660" y="220345"/>
                  </a:lnTo>
                  <a:lnTo>
                    <a:pt x="36195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79" y="647700"/>
                  </a:lnTo>
                  <a:lnTo>
                    <a:pt x="66039" y="691514"/>
                  </a:lnTo>
                  <a:lnTo>
                    <a:pt x="92075" y="733425"/>
                  </a:lnTo>
                  <a:lnTo>
                    <a:pt x="121920" y="774064"/>
                  </a:lnTo>
                  <a:lnTo>
                    <a:pt x="154939" y="812164"/>
                  </a:lnTo>
                  <a:lnTo>
                    <a:pt x="191135" y="848995"/>
                  </a:lnTo>
                  <a:lnTo>
                    <a:pt x="229870" y="883920"/>
                  </a:lnTo>
                  <a:lnTo>
                    <a:pt x="270510" y="916939"/>
                  </a:lnTo>
                  <a:lnTo>
                    <a:pt x="313689" y="948054"/>
                  </a:lnTo>
                  <a:lnTo>
                    <a:pt x="358139" y="977900"/>
                  </a:lnTo>
                  <a:lnTo>
                    <a:pt x="403860" y="1005204"/>
                  </a:lnTo>
                  <a:lnTo>
                    <a:pt x="450214" y="1029970"/>
                  </a:lnTo>
                  <a:lnTo>
                    <a:pt x="497839" y="1053464"/>
                  </a:lnTo>
                  <a:lnTo>
                    <a:pt x="545464" y="1075054"/>
                  </a:lnTo>
                  <a:lnTo>
                    <a:pt x="593089" y="1094104"/>
                  </a:lnTo>
                  <a:lnTo>
                    <a:pt x="640714" y="1111250"/>
                  </a:lnTo>
                  <a:lnTo>
                    <a:pt x="687070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20" y="1158875"/>
                  </a:lnTo>
                  <a:lnTo>
                    <a:pt x="861695" y="1165860"/>
                  </a:lnTo>
                  <a:lnTo>
                    <a:pt x="900429" y="1170304"/>
                  </a:lnTo>
                  <a:lnTo>
                    <a:pt x="935989" y="1172210"/>
                  </a:lnTo>
                  <a:lnTo>
                    <a:pt x="969645" y="1172210"/>
                  </a:lnTo>
                  <a:lnTo>
                    <a:pt x="999489" y="1169670"/>
                  </a:lnTo>
                  <a:lnTo>
                    <a:pt x="1026160" y="1164589"/>
                  </a:lnTo>
                  <a:lnTo>
                    <a:pt x="1048385" y="1157604"/>
                  </a:lnTo>
                  <a:lnTo>
                    <a:pt x="1066800" y="1148079"/>
                  </a:lnTo>
                  <a:lnTo>
                    <a:pt x="1198879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89" y="963929"/>
                  </a:lnTo>
                  <a:lnTo>
                    <a:pt x="1295400" y="881379"/>
                  </a:lnTo>
                  <a:lnTo>
                    <a:pt x="1263014" y="735964"/>
                  </a:lnTo>
                  <a:lnTo>
                    <a:pt x="1255395" y="693420"/>
                  </a:lnTo>
                  <a:lnTo>
                    <a:pt x="1249679" y="653414"/>
                  </a:lnTo>
                  <a:lnTo>
                    <a:pt x="1240154" y="545464"/>
                  </a:lnTo>
                  <a:lnTo>
                    <a:pt x="1236345" y="511810"/>
                  </a:lnTo>
                  <a:lnTo>
                    <a:pt x="1223010" y="447039"/>
                  </a:lnTo>
                  <a:lnTo>
                    <a:pt x="1197610" y="381635"/>
                  </a:lnTo>
                  <a:lnTo>
                    <a:pt x="1178560" y="348614"/>
                  </a:lnTo>
                  <a:lnTo>
                    <a:pt x="1153795" y="313689"/>
                  </a:lnTo>
                  <a:lnTo>
                    <a:pt x="1122679" y="277495"/>
                  </a:lnTo>
                  <a:lnTo>
                    <a:pt x="1085214" y="240029"/>
                  </a:lnTo>
                  <a:lnTo>
                    <a:pt x="1039495" y="199389"/>
                  </a:lnTo>
                  <a:lnTo>
                    <a:pt x="985520" y="156845"/>
                  </a:lnTo>
                  <a:lnTo>
                    <a:pt x="922020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20" y="48895"/>
                  </a:lnTo>
                  <a:lnTo>
                    <a:pt x="767714" y="33654"/>
                  </a:lnTo>
                  <a:lnTo>
                    <a:pt x="726439" y="21589"/>
                  </a:lnTo>
                  <a:lnTo>
                    <a:pt x="685164" y="12064"/>
                  </a:lnTo>
                  <a:lnTo>
                    <a:pt x="643254" y="5714"/>
                  </a:lnTo>
                  <a:lnTo>
                    <a:pt x="601345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74540" y="650176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5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80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K</a:t>
            </a:r>
            <a:r>
              <a:rPr dirty="0" err="1"/>
              <a:t>va</a:t>
            </a:r>
            <a:r>
              <a:rPr spc="-90" dirty="0"/>
              <a:t> </a:t>
            </a:r>
            <a:r>
              <a:rPr dirty="0" err="1"/>
              <a:t>gj</a:t>
            </a:r>
            <a:r>
              <a:rPr lang="nb-NO" dirty="0"/>
              <a:t>e</a:t>
            </a:r>
            <a:r>
              <a:rPr dirty="0"/>
              <a:t>r</a:t>
            </a:r>
            <a:r>
              <a:rPr spc="-85" dirty="0"/>
              <a:t> </a:t>
            </a:r>
            <a:r>
              <a:rPr dirty="0"/>
              <a:t>deg</a:t>
            </a:r>
            <a:r>
              <a:rPr spc="-85" dirty="0"/>
              <a:t> </a:t>
            </a:r>
            <a:r>
              <a:rPr spc="-10" dirty="0" err="1"/>
              <a:t>overrask</a:t>
            </a:r>
            <a:r>
              <a:rPr lang="nb-NO" spc="-10" dirty="0"/>
              <a:t>a</a:t>
            </a:r>
            <a:r>
              <a:rPr spc="-10" dirty="0"/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03019" y="2375535"/>
            <a:ext cx="5006975" cy="3425190"/>
            <a:chOff x="1303019" y="2375535"/>
            <a:chExt cx="5006975" cy="34251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9754" y="4053977"/>
              <a:ext cx="541654" cy="16038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1962" y="4313698"/>
              <a:ext cx="324297" cy="7663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7330" y="5076189"/>
              <a:ext cx="271779" cy="7239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5299" y="5361305"/>
              <a:ext cx="1358264" cy="4394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53230" y="4026535"/>
              <a:ext cx="1619250" cy="14706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9840" y="2537460"/>
              <a:ext cx="516254" cy="15214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90066" y="2578229"/>
              <a:ext cx="267173" cy="4665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00065" y="3041015"/>
              <a:ext cx="257175" cy="9861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12284" y="3833495"/>
              <a:ext cx="1291589" cy="21653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99840" y="4055110"/>
              <a:ext cx="237489" cy="2540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37330" y="4049395"/>
              <a:ext cx="357504" cy="2590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66259" y="4026535"/>
              <a:ext cx="1490980" cy="2819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65955" y="2993390"/>
              <a:ext cx="229870" cy="2432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18609" y="2461895"/>
              <a:ext cx="1511300" cy="14668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67859" y="2375535"/>
              <a:ext cx="521970" cy="1454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85865" y="2375535"/>
              <a:ext cx="23585" cy="241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86019" y="2375535"/>
              <a:ext cx="1304289" cy="1981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67859" y="2461895"/>
              <a:ext cx="1117600" cy="11239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46524" y="4164964"/>
              <a:ext cx="130810" cy="150876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33098" y="4408307"/>
              <a:ext cx="517391" cy="126478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46680" y="5393055"/>
              <a:ext cx="1304290" cy="28066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68930" y="4629150"/>
              <a:ext cx="140335" cy="17462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430780" y="4043045"/>
              <a:ext cx="1554480" cy="1463675"/>
            </a:xfrm>
            <a:custGeom>
              <a:avLst/>
              <a:gdLst/>
              <a:ahLst/>
              <a:cxnLst/>
              <a:rect l="l" t="t" r="r" b="b"/>
              <a:pathLst>
                <a:path w="1554479" h="1463675">
                  <a:moveTo>
                    <a:pt x="90169" y="0"/>
                  </a:moveTo>
                  <a:lnTo>
                    <a:pt x="0" y="1463674"/>
                  </a:lnTo>
                  <a:lnTo>
                    <a:pt x="1517015" y="1442719"/>
                  </a:lnTo>
                  <a:lnTo>
                    <a:pt x="1554480" y="90169"/>
                  </a:lnTo>
                  <a:lnTo>
                    <a:pt x="90169" y="0"/>
                  </a:lnTo>
                  <a:close/>
                </a:path>
              </a:pathLst>
            </a:custGeom>
            <a:solidFill>
              <a:srgbClr val="CCE9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51125" y="4265930"/>
              <a:ext cx="1170940" cy="72390"/>
            </a:xfrm>
            <a:custGeom>
              <a:avLst/>
              <a:gdLst/>
              <a:ahLst/>
              <a:cxnLst/>
              <a:rect l="l" t="t" r="r" b="b"/>
              <a:pathLst>
                <a:path w="1170939" h="72389">
                  <a:moveTo>
                    <a:pt x="0" y="0"/>
                  </a:moveTo>
                  <a:lnTo>
                    <a:pt x="50164" y="5080"/>
                  </a:lnTo>
                  <a:lnTo>
                    <a:pt x="253364" y="22860"/>
                  </a:lnTo>
                  <a:lnTo>
                    <a:pt x="457200" y="38100"/>
                  </a:lnTo>
                  <a:lnTo>
                    <a:pt x="559435" y="45085"/>
                  </a:lnTo>
                  <a:lnTo>
                    <a:pt x="763270" y="56515"/>
                  </a:lnTo>
                  <a:lnTo>
                    <a:pt x="865504" y="61595"/>
                  </a:lnTo>
                  <a:lnTo>
                    <a:pt x="1069339" y="69215"/>
                  </a:lnTo>
                  <a:lnTo>
                    <a:pt x="1170939" y="72390"/>
                  </a:lnTo>
                  <a:lnTo>
                    <a:pt x="1120139" y="67310"/>
                  </a:lnTo>
                  <a:lnTo>
                    <a:pt x="916939" y="49530"/>
                  </a:lnTo>
                  <a:lnTo>
                    <a:pt x="713104" y="34290"/>
                  </a:lnTo>
                  <a:lnTo>
                    <a:pt x="611504" y="27305"/>
                  </a:lnTo>
                  <a:lnTo>
                    <a:pt x="407035" y="15875"/>
                  </a:lnTo>
                  <a:lnTo>
                    <a:pt x="305435" y="10795"/>
                  </a:lnTo>
                  <a:lnTo>
                    <a:pt x="101600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54959" y="4702810"/>
              <a:ext cx="855980" cy="709930"/>
            </a:xfrm>
            <a:custGeom>
              <a:avLst/>
              <a:gdLst/>
              <a:ahLst/>
              <a:cxnLst/>
              <a:rect l="l" t="t" r="r" b="b"/>
              <a:pathLst>
                <a:path w="855979" h="709929">
                  <a:moveTo>
                    <a:pt x="218440" y="285750"/>
                  </a:moveTo>
                  <a:lnTo>
                    <a:pt x="207009" y="285750"/>
                  </a:lnTo>
                  <a:lnTo>
                    <a:pt x="215900" y="290829"/>
                  </a:lnTo>
                  <a:lnTo>
                    <a:pt x="217804" y="298450"/>
                  </a:lnTo>
                  <a:lnTo>
                    <a:pt x="219709" y="302259"/>
                  </a:lnTo>
                  <a:lnTo>
                    <a:pt x="221614" y="308609"/>
                  </a:lnTo>
                  <a:lnTo>
                    <a:pt x="224154" y="314959"/>
                  </a:lnTo>
                  <a:lnTo>
                    <a:pt x="229234" y="330834"/>
                  </a:lnTo>
                  <a:lnTo>
                    <a:pt x="214629" y="346075"/>
                  </a:lnTo>
                  <a:lnTo>
                    <a:pt x="201929" y="360679"/>
                  </a:lnTo>
                  <a:lnTo>
                    <a:pt x="189864" y="375919"/>
                  </a:lnTo>
                  <a:lnTo>
                    <a:pt x="178434" y="391794"/>
                  </a:lnTo>
                  <a:lnTo>
                    <a:pt x="167004" y="408304"/>
                  </a:lnTo>
                  <a:lnTo>
                    <a:pt x="166369" y="409575"/>
                  </a:lnTo>
                  <a:lnTo>
                    <a:pt x="181609" y="432434"/>
                  </a:lnTo>
                  <a:lnTo>
                    <a:pt x="212089" y="474979"/>
                  </a:lnTo>
                  <a:lnTo>
                    <a:pt x="239394" y="506729"/>
                  </a:lnTo>
                  <a:lnTo>
                    <a:pt x="252729" y="511809"/>
                  </a:lnTo>
                  <a:lnTo>
                    <a:pt x="259714" y="511809"/>
                  </a:lnTo>
                  <a:lnTo>
                    <a:pt x="264794" y="507364"/>
                  </a:lnTo>
                  <a:lnTo>
                    <a:pt x="258444" y="507364"/>
                  </a:lnTo>
                  <a:lnTo>
                    <a:pt x="247650" y="506094"/>
                  </a:lnTo>
                  <a:lnTo>
                    <a:pt x="244475" y="501650"/>
                  </a:lnTo>
                  <a:lnTo>
                    <a:pt x="236219" y="493394"/>
                  </a:lnTo>
                  <a:lnTo>
                    <a:pt x="231139" y="487044"/>
                  </a:lnTo>
                  <a:lnTo>
                    <a:pt x="226694" y="481329"/>
                  </a:lnTo>
                  <a:lnTo>
                    <a:pt x="221614" y="474979"/>
                  </a:lnTo>
                  <a:lnTo>
                    <a:pt x="211454" y="461644"/>
                  </a:lnTo>
                  <a:lnTo>
                    <a:pt x="192404" y="434975"/>
                  </a:lnTo>
                  <a:lnTo>
                    <a:pt x="182879" y="421004"/>
                  </a:lnTo>
                  <a:lnTo>
                    <a:pt x="180339" y="417194"/>
                  </a:lnTo>
                  <a:lnTo>
                    <a:pt x="177800" y="410209"/>
                  </a:lnTo>
                  <a:lnTo>
                    <a:pt x="177164" y="410209"/>
                  </a:lnTo>
                  <a:lnTo>
                    <a:pt x="175259" y="408304"/>
                  </a:lnTo>
                  <a:lnTo>
                    <a:pt x="175259" y="407034"/>
                  </a:lnTo>
                  <a:lnTo>
                    <a:pt x="175894" y="405764"/>
                  </a:lnTo>
                  <a:lnTo>
                    <a:pt x="176529" y="405129"/>
                  </a:lnTo>
                  <a:lnTo>
                    <a:pt x="184150" y="394334"/>
                  </a:lnTo>
                  <a:lnTo>
                    <a:pt x="218439" y="351154"/>
                  </a:lnTo>
                  <a:lnTo>
                    <a:pt x="231139" y="337184"/>
                  </a:lnTo>
                  <a:lnTo>
                    <a:pt x="239343" y="337184"/>
                  </a:lnTo>
                  <a:lnTo>
                    <a:pt x="237489" y="331469"/>
                  </a:lnTo>
                  <a:lnTo>
                    <a:pt x="243204" y="325119"/>
                  </a:lnTo>
                  <a:lnTo>
                    <a:pt x="235584" y="325119"/>
                  </a:lnTo>
                  <a:lnTo>
                    <a:pt x="232409" y="315594"/>
                  </a:lnTo>
                  <a:lnTo>
                    <a:pt x="229234" y="306704"/>
                  </a:lnTo>
                  <a:lnTo>
                    <a:pt x="226694" y="299084"/>
                  </a:lnTo>
                  <a:lnTo>
                    <a:pt x="222884" y="290194"/>
                  </a:lnTo>
                  <a:lnTo>
                    <a:pt x="218440" y="285750"/>
                  </a:lnTo>
                  <a:close/>
                </a:path>
                <a:path w="855979" h="709929">
                  <a:moveTo>
                    <a:pt x="265429" y="424814"/>
                  </a:moveTo>
                  <a:lnTo>
                    <a:pt x="265429" y="478789"/>
                  </a:lnTo>
                  <a:lnTo>
                    <a:pt x="263525" y="493394"/>
                  </a:lnTo>
                  <a:lnTo>
                    <a:pt x="262254" y="498475"/>
                  </a:lnTo>
                  <a:lnTo>
                    <a:pt x="258444" y="507364"/>
                  </a:lnTo>
                  <a:lnTo>
                    <a:pt x="264794" y="507364"/>
                  </a:lnTo>
                  <a:lnTo>
                    <a:pt x="265429" y="506729"/>
                  </a:lnTo>
                  <a:lnTo>
                    <a:pt x="267969" y="500379"/>
                  </a:lnTo>
                  <a:lnTo>
                    <a:pt x="271144" y="490854"/>
                  </a:lnTo>
                  <a:lnTo>
                    <a:pt x="272414" y="481329"/>
                  </a:lnTo>
                  <a:lnTo>
                    <a:pt x="272414" y="469900"/>
                  </a:lnTo>
                  <a:lnTo>
                    <a:pt x="271899" y="461644"/>
                  </a:lnTo>
                  <a:lnTo>
                    <a:pt x="271779" y="459739"/>
                  </a:lnTo>
                  <a:lnTo>
                    <a:pt x="267969" y="436879"/>
                  </a:lnTo>
                  <a:lnTo>
                    <a:pt x="265429" y="424814"/>
                  </a:lnTo>
                  <a:close/>
                </a:path>
                <a:path w="855979" h="709929">
                  <a:moveTo>
                    <a:pt x="239343" y="337184"/>
                  </a:moveTo>
                  <a:lnTo>
                    <a:pt x="231139" y="337184"/>
                  </a:lnTo>
                  <a:lnTo>
                    <a:pt x="240664" y="364489"/>
                  </a:lnTo>
                  <a:lnTo>
                    <a:pt x="245744" y="381000"/>
                  </a:lnTo>
                  <a:lnTo>
                    <a:pt x="260350" y="434975"/>
                  </a:lnTo>
                  <a:lnTo>
                    <a:pt x="265429" y="478789"/>
                  </a:lnTo>
                  <a:lnTo>
                    <a:pt x="265429" y="424814"/>
                  </a:lnTo>
                  <a:lnTo>
                    <a:pt x="262889" y="414019"/>
                  </a:lnTo>
                  <a:lnTo>
                    <a:pt x="256539" y="391794"/>
                  </a:lnTo>
                  <a:lnTo>
                    <a:pt x="249554" y="369569"/>
                  </a:lnTo>
                  <a:lnTo>
                    <a:pt x="245109" y="354964"/>
                  </a:lnTo>
                  <a:lnTo>
                    <a:pt x="239343" y="337184"/>
                  </a:lnTo>
                  <a:close/>
                </a:path>
                <a:path w="855979" h="709929">
                  <a:moveTo>
                    <a:pt x="324484" y="294639"/>
                  </a:moveTo>
                  <a:lnTo>
                    <a:pt x="297814" y="294639"/>
                  </a:lnTo>
                  <a:lnTo>
                    <a:pt x="312419" y="295909"/>
                  </a:lnTo>
                  <a:lnTo>
                    <a:pt x="323214" y="300354"/>
                  </a:lnTo>
                  <a:lnTo>
                    <a:pt x="336550" y="305434"/>
                  </a:lnTo>
                  <a:lnTo>
                    <a:pt x="345439" y="309244"/>
                  </a:lnTo>
                  <a:lnTo>
                    <a:pt x="356869" y="313689"/>
                  </a:lnTo>
                  <a:lnTo>
                    <a:pt x="417194" y="337184"/>
                  </a:lnTo>
                  <a:lnTo>
                    <a:pt x="466089" y="361950"/>
                  </a:lnTo>
                  <a:lnTo>
                    <a:pt x="479425" y="367664"/>
                  </a:lnTo>
                  <a:lnTo>
                    <a:pt x="481964" y="367029"/>
                  </a:lnTo>
                  <a:lnTo>
                    <a:pt x="486410" y="364489"/>
                  </a:lnTo>
                  <a:lnTo>
                    <a:pt x="491489" y="361950"/>
                  </a:lnTo>
                  <a:lnTo>
                    <a:pt x="478789" y="361950"/>
                  </a:lnTo>
                  <a:lnTo>
                    <a:pt x="471169" y="356869"/>
                  </a:lnTo>
                  <a:lnTo>
                    <a:pt x="454025" y="347979"/>
                  </a:lnTo>
                  <a:lnTo>
                    <a:pt x="419100" y="331469"/>
                  </a:lnTo>
                  <a:lnTo>
                    <a:pt x="342900" y="301625"/>
                  </a:lnTo>
                  <a:lnTo>
                    <a:pt x="330834" y="296544"/>
                  </a:lnTo>
                  <a:lnTo>
                    <a:pt x="324484" y="294639"/>
                  </a:lnTo>
                  <a:close/>
                </a:path>
                <a:path w="855979" h="709929">
                  <a:moveTo>
                    <a:pt x="588644" y="307339"/>
                  </a:moveTo>
                  <a:lnTo>
                    <a:pt x="581660" y="307339"/>
                  </a:lnTo>
                  <a:lnTo>
                    <a:pt x="580389" y="310514"/>
                  </a:lnTo>
                  <a:lnTo>
                    <a:pt x="575944" y="316229"/>
                  </a:lnTo>
                  <a:lnTo>
                    <a:pt x="543560" y="337819"/>
                  </a:lnTo>
                  <a:lnTo>
                    <a:pt x="509904" y="349250"/>
                  </a:lnTo>
                  <a:lnTo>
                    <a:pt x="492760" y="354964"/>
                  </a:lnTo>
                  <a:lnTo>
                    <a:pt x="489585" y="356234"/>
                  </a:lnTo>
                  <a:lnTo>
                    <a:pt x="484504" y="361314"/>
                  </a:lnTo>
                  <a:lnTo>
                    <a:pt x="478789" y="361950"/>
                  </a:lnTo>
                  <a:lnTo>
                    <a:pt x="491489" y="361950"/>
                  </a:lnTo>
                  <a:lnTo>
                    <a:pt x="492760" y="361314"/>
                  </a:lnTo>
                  <a:lnTo>
                    <a:pt x="499744" y="358139"/>
                  </a:lnTo>
                  <a:lnTo>
                    <a:pt x="506094" y="355600"/>
                  </a:lnTo>
                  <a:lnTo>
                    <a:pt x="531494" y="348614"/>
                  </a:lnTo>
                  <a:lnTo>
                    <a:pt x="549275" y="341629"/>
                  </a:lnTo>
                  <a:lnTo>
                    <a:pt x="566419" y="332104"/>
                  </a:lnTo>
                  <a:lnTo>
                    <a:pt x="580389" y="320039"/>
                  </a:lnTo>
                  <a:lnTo>
                    <a:pt x="582929" y="316864"/>
                  </a:lnTo>
                  <a:lnTo>
                    <a:pt x="585469" y="314325"/>
                  </a:lnTo>
                  <a:lnTo>
                    <a:pt x="588644" y="307339"/>
                  </a:lnTo>
                  <a:close/>
                </a:path>
                <a:path w="855979" h="709929">
                  <a:moveTo>
                    <a:pt x="96519" y="269875"/>
                  </a:moveTo>
                  <a:lnTo>
                    <a:pt x="78739" y="269875"/>
                  </a:lnTo>
                  <a:lnTo>
                    <a:pt x="88264" y="271779"/>
                  </a:lnTo>
                  <a:lnTo>
                    <a:pt x="97154" y="278129"/>
                  </a:lnTo>
                  <a:lnTo>
                    <a:pt x="106679" y="287654"/>
                  </a:lnTo>
                  <a:lnTo>
                    <a:pt x="116204" y="299084"/>
                  </a:lnTo>
                  <a:lnTo>
                    <a:pt x="118744" y="303529"/>
                  </a:lnTo>
                  <a:lnTo>
                    <a:pt x="97154" y="311150"/>
                  </a:lnTo>
                  <a:lnTo>
                    <a:pt x="71119" y="321309"/>
                  </a:lnTo>
                  <a:lnTo>
                    <a:pt x="69850" y="321309"/>
                  </a:lnTo>
                  <a:lnTo>
                    <a:pt x="68579" y="322579"/>
                  </a:lnTo>
                  <a:lnTo>
                    <a:pt x="68579" y="323850"/>
                  </a:lnTo>
                  <a:lnTo>
                    <a:pt x="71754" y="330200"/>
                  </a:lnTo>
                  <a:lnTo>
                    <a:pt x="104775" y="351154"/>
                  </a:lnTo>
                  <a:lnTo>
                    <a:pt x="137159" y="359409"/>
                  </a:lnTo>
                  <a:lnTo>
                    <a:pt x="140969" y="354964"/>
                  </a:lnTo>
                  <a:lnTo>
                    <a:pt x="127634" y="354964"/>
                  </a:lnTo>
                  <a:lnTo>
                    <a:pt x="118109" y="349884"/>
                  </a:lnTo>
                  <a:lnTo>
                    <a:pt x="81914" y="330200"/>
                  </a:lnTo>
                  <a:lnTo>
                    <a:pt x="78104" y="325754"/>
                  </a:lnTo>
                  <a:lnTo>
                    <a:pt x="76834" y="324484"/>
                  </a:lnTo>
                  <a:lnTo>
                    <a:pt x="78739" y="323850"/>
                  </a:lnTo>
                  <a:lnTo>
                    <a:pt x="80009" y="323214"/>
                  </a:lnTo>
                  <a:lnTo>
                    <a:pt x="106679" y="313054"/>
                  </a:lnTo>
                  <a:lnTo>
                    <a:pt x="121919" y="307975"/>
                  </a:lnTo>
                  <a:lnTo>
                    <a:pt x="130492" y="307975"/>
                  </a:lnTo>
                  <a:lnTo>
                    <a:pt x="128904" y="305434"/>
                  </a:lnTo>
                  <a:lnTo>
                    <a:pt x="135254" y="302894"/>
                  </a:lnTo>
                  <a:lnTo>
                    <a:pt x="139651" y="301625"/>
                  </a:lnTo>
                  <a:lnTo>
                    <a:pt x="123825" y="301625"/>
                  </a:lnTo>
                  <a:lnTo>
                    <a:pt x="125729" y="300989"/>
                  </a:lnTo>
                  <a:lnTo>
                    <a:pt x="124459" y="299084"/>
                  </a:lnTo>
                  <a:lnTo>
                    <a:pt x="115569" y="287654"/>
                  </a:lnTo>
                  <a:lnTo>
                    <a:pt x="106679" y="277494"/>
                  </a:lnTo>
                  <a:lnTo>
                    <a:pt x="96519" y="269875"/>
                  </a:lnTo>
                  <a:close/>
                </a:path>
                <a:path w="855979" h="709929">
                  <a:moveTo>
                    <a:pt x="139700" y="323850"/>
                  </a:moveTo>
                  <a:lnTo>
                    <a:pt x="139700" y="348614"/>
                  </a:lnTo>
                  <a:lnTo>
                    <a:pt x="134619" y="353694"/>
                  </a:lnTo>
                  <a:lnTo>
                    <a:pt x="127634" y="354964"/>
                  </a:lnTo>
                  <a:lnTo>
                    <a:pt x="140969" y="354964"/>
                  </a:lnTo>
                  <a:lnTo>
                    <a:pt x="146684" y="349884"/>
                  </a:lnTo>
                  <a:lnTo>
                    <a:pt x="146684" y="342264"/>
                  </a:lnTo>
                  <a:lnTo>
                    <a:pt x="144779" y="335279"/>
                  </a:lnTo>
                  <a:lnTo>
                    <a:pt x="142239" y="328294"/>
                  </a:lnTo>
                  <a:lnTo>
                    <a:pt x="139700" y="323850"/>
                  </a:lnTo>
                  <a:close/>
                </a:path>
                <a:path w="855979" h="709929">
                  <a:moveTo>
                    <a:pt x="80644" y="264794"/>
                  </a:moveTo>
                  <a:lnTo>
                    <a:pt x="37464" y="288925"/>
                  </a:lnTo>
                  <a:lnTo>
                    <a:pt x="12700" y="325754"/>
                  </a:lnTo>
                  <a:lnTo>
                    <a:pt x="0" y="348614"/>
                  </a:lnTo>
                  <a:lnTo>
                    <a:pt x="6984" y="348614"/>
                  </a:lnTo>
                  <a:lnTo>
                    <a:pt x="19684" y="327025"/>
                  </a:lnTo>
                  <a:lnTo>
                    <a:pt x="30479" y="307975"/>
                  </a:lnTo>
                  <a:lnTo>
                    <a:pt x="43814" y="290829"/>
                  </a:lnTo>
                  <a:lnTo>
                    <a:pt x="59689" y="276225"/>
                  </a:lnTo>
                  <a:lnTo>
                    <a:pt x="69214" y="271144"/>
                  </a:lnTo>
                  <a:lnTo>
                    <a:pt x="78739" y="269875"/>
                  </a:lnTo>
                  <a:lnTo>
                    <a:pt x="96519" y="269875"/>
                  </a:lnTo>
                  <a:lnTo>
                    <a:pt x="94614" y="267969"/>
                  </a:lnTo>
                  <a:lnTo>
                    <a:pt x="80644" y="264794"/>
                  </a:lnTo>
                  <a:close/>
                </a:path>
                <a:path w="855979" h="709929">
                  <a:moveTo>
                    <a:pt x="130492" y="307975"/>
                  </a:moveTo>
                  <a:lnTo>
                    <a:pt x="121919" y="307975"/>
                  </a:lnTo>
                  <a:lnTo>
                    <a:pt x="123825" y="311150"/>
                  </a:lnTo>
                  <a:lnTo>
                    <a:pt x="130809" y="323214"/>
                  </a:lnTo>
                  <a:lnTo>
                    <a:pt x="134619" y="329564"/>
                  </a:lnTo>
                  <a:lnTo>
                    <a:pt x="138429" y="339725"/>
                  </a:lnTo>
                  <a:lnTo>
                    <a:pt x="139609" y="347979"/>
                  </a:lnTo>
                  <a:lnTo>
                    <a:pt x="139700" y="323850"/>
                  </a:lnTo>
                  <a:lnTo>
                    <a:pt x="139064" y="321944"/>
                  </a:lnTo>
                  <a:lnTo>
                    <a:pt x="132079" y="310514"/>
                  </a:lnTo>
                  <a:lnTo>
                    <a:pt x="130492" y="307975"/>
                  </a:lnTo>
                  <a:close/>
                </a:path>
                <a:path w="855979" h="709929">
                  <a:moveTo>
                    <a:pt x="306069" y="289559"/>
                  </a:moveTo>
                  <a:lnTo>
                    <a:pt x="293369" y="289559"/>
                  </a:lnTo>
                  <a:lnTo>
                    <a:pt x="270509" y="297814"/>
                  </a:lnTo>
                  <a:lnTo>
                    <a:pt x="250189" y="311784"/>
                  </a:lnTo>
                  <a:lnTo>
                    <a:pt x="235584" y="325119"/>
                  </a:lnTo>
                  <a:lnTo>
                    <a:pt x="243204" y="325119"/>
                  </a:lnTo>
                  <a:lnTo>
                    <a:pt x="257175" y="313689"/>
                  </a:lnTo>
                  <a:lnTo>
                    <a:pt x="269239" y="305434"/>
                  </a:lnTo>
                  <a:lnTo>
                    <a:pt x="283209" y="298450"/>
                  </a:lnTo>
                  <a:lnTo>
                    <a:pt x="297814" y="294639"/>
                  </a:lnTo>
                  <a:lnTo>
                    <a:pt x="324484" y="294639"/>
                  </a:lnTo>
                  <a:lnTo>
                    <a:pt x="318769" y="292100"/>
                  </a:lnTo>
                  <a:lnTo>
                    <a:pt x="306069" y="289559"/>
                  </a:lnTo>
                  <a:close/>
                </a:path>
                <a:path w="855979" h="709929">
                  <a:moveTo>
                    <a:pt x="208279" y="281304"/>
                  </a:moveTo>
                  <a:lnTo>
                    <a:pt x="197484" y="281939"/>
                  </a:lnTo>
                  <a:lnTo>
                    <a:pt x="186689" y="283844"/>
                  </a:lnTo>
                  <a:lnTo>
                    <a:pt x="177800" y="286384"/>
                  </a:lnTo>
                  <a:lnTo>
                    <a:pt x="150494" y="293369"/>
                  </a:lnTo>
                  <a:lnTo>
                    <a:pt x="125729" y="300989"/>
                  </a:lnTo>
                  <a:lnTo>
                    <a:pt x="123825" y="301625"/>
                  </a:lnTo>
                  <a:lnTo>
                    <a:pt x="139651" y="301625"/>
                  </a:lnTo>
                  <a:lnTo>
                    <a:pt x="163829" y="294639"/>
                  </a:lnTo>
                  <a:lnTo>
                    <a:pt x="192404" y="288925"/>
                  </a:lnTo>
                  <a:lnTo>
                    <a:pt x="197484" y="287654"/>
                  </a:lnTo>
                  <a:lnTo>
                    <a:pt x="207009" y="285750"/>
                  </a:lnTo>
                  <a:lnTo>
                    <a:pt x="218440" y="285750"/>
                  </a:lnTo>
                  <a:lnTo>
                    <a:pt x="217169" y="284479"/>
                  </a:lnTo>
                  <a:lnTo>
                    <a:pt x="208279" y="281304"/>
                  </a:lnTo>
                  <a:close/>
                </a:path>
                <a:path w="855979" h="709929">
                  <a:moveTo>
                    <a:pt x="475614" y="38734"/>
                  </a:moveTo>
                  <a:lnTo>
                    <a:pt x="467994" y="38734"/>
                  </a:lnTo>
                  <a:lnTo>
                    <a:pt x="471804" y="43814"/>
                  </a:lnTo>
                  <a:lnTo>
                    <a:pt x="468629" y="52704"/>
                  </a:lnTo>
                  <a:lnTo>
                    <a:pt x="501014" y="73025"/>
                  </a:lnTo>
                  <a:lnTo>
                    <a:pt x="514350" y="73025"/>
                  </a:lnTo>
                  <a:lnTo>
                    <a:pt x="526414" y="72389"/>
                  </a:lnTo>
                  <a:lnTo>
                    <a:pt x="545464" y="70484"/>
                  </a:lnTo>
                  <a:lnTo>
                    <a:pt x="561975" y="68579"/>
                  </a:lnTo>
                  <a:lnTo>
                    <a:pt x="508000" y="68579"/>
                  </a:lnTo>
                  <a:lnTo>
                    <a:pt x="491489" y="66675"/>
                  </a:lnTo>
                  <a:lnTo>
                    <a:pt x="478789" y="63500"/>
                  </a:lnTo>
                  <a:lnTo>
                    <a:pt x="474344" y="52704"/>
                  </a:lnTo>
                  <a:lnTo>
                    <a:pt x="478154" y="45719"/>
                  </a:lnTo>
                  <a:lnTo>
                    <a:pt x="476250" y="40004"/>
                  </a:lnTo>
                  <a:lnTo>
                    <a:pt x="475614" y="38734"/>
                  </a:lnTo>
                  <a:close/>
                </a:path>
                <a:path w="855979" h="709929">
                  <a:moveTo>
                    <a:pt x="648335" y="51434"/>
                  </a:moveTo>
                  <a:lnTo>
                    <a:pt x="638810" y="52069"/>
                  </a:lnTo>
                  <a:lnTo>
                    <a:pt x="628650" y="53339"/>
                  </a:lnTo>
                  <a:lnTo>
                    <a:pt x="622935" y="54609"/>
                  </a:lnTo>
                  <a:lnTo>
                    <a:pt x="589914" y="60325"/>
                  </a:lnTo>
                  <a:lnTo>
                    <a:pt x="573404" y="62864"/>
                  </a:lnTo>
                  <a:lnTo>
                    <a:pt x="524510" y="68579"/>
                  </a:lnTo>
                  <a:lnTo>
                    <a:pt x="561975" y="68579"/>
                  </a:lnTo>
                  <a:lnTo>
                    <a:pt x="564514" y="67944"/>
                  </a:lnTo>
                  <a:lnTo>
                    <a:pt x="584200" y="65404"/>
                  </a:lnTo>
                  <a:lnTo>
                    <a:pt x="633094" y="57150"/>
                  </a:lnTo>
                  <a:lnTo>
                    <a:pt x="636269" y="57150"/>
                  </a:lnTo>
                  <a:lnTo>
                    <a:pt x="639444" y="56514"/>
                  </a:lnTo>
                  <a:lnTo>
                    <a:pt x="643889" y="55879"/>
                  </a:lnTo>
                  <a:lnTo>
                    <a:pt x="653414" y="55879"/>
                  </a:lnTo>
                  <a:lnTo>
                    <a:pt x="653414" y="55244"/>
                  </a:lnTo>
                  <a:lnTo>
                    <a:pt x="652779" y="53339"/>
                  </a:lnTo>
                  <a:lnTo>
                    <a:pt x="648335" y="51434"/>
                  </a:lnTo>
                  <a:close/>
                </a:path>
                <a:path w="855979" h="709929">
                  <a:moveTo>
                    <a:pt x="165100" y="0"/>
                  </a:moveTo>
                  <a:lnTo>
                    <a:pt x="161289" y="8889"/>
                  </a:lnTo>
                  <a:lnTo>
                    <a:pt x="169544" y="20319"/>
                  </a:lnTo>
                  <a:lnTo>
                    <a:pt x="179704" y="33654"/>
                  </a:lnTo>
                  <a:lnTo>
                    <a:pt x="184784" y="46989"/>
                  </a:lnTo>
                  <a:lnTo>
                    <a:pt x="184784" y="47625"/>
                  </a:lnTo>
                  <a:lnTo>
                    <a:pt x="177800" y="59689"/>
                  </a:lnTo>
                  <a:lnTo>
                    <a:pt x="173989" y="62864"/>
                  </a:lnTo>
                  <a:lnTo>
                    <a:pt x="180339" y="64134"/>
                  </a:lnTo>
                  <a:lnTo>
                    <a:pt x="182879" y="62229"/>
                  </a:lnTo>
                  <a:lnTo>
                    <a:pt x="189864" y="52704"/>
                  </a:lnTo>
                  <a:lnTo>
                    <a:pt x="190182" y="47625"/>
                  </a:lnTo>
                  <a:lnTo>
                    <a:pt x="190301" y="45719"/>
                  </a:lnTo>
                  <a:lnTo>
                    <a:pt x="190420" y="43814"/>
                  </a:lnTo>
                  <a:lnTo>
                    <a:pt x="190500" y="42544"/>
                  </a:lnTo>
                  <a:lnTo>
                    <a:pt x="186689" y="31750"/>
                  </a:lnTo>
                  <a:lnTo>
                    <a:pt x="179704" y="21589"/>
                  </a:lnTo>
                  <a:lnTo>
                    <a:pt x="176529" y="17144"/>
                  </a:lnTo>
                  <a:lnTo>
                    <a:pt x="168275" y="10159"/>
                  </a:lnTo>
                  <a:lnTo>
                    <a:pt x="167766" y="5079"/>
                  </a:lnTo>
                  <a:lnTo>
                    <a:pt x="167639" y="3175"/>
                  </a:lnTo>
                  <a:lnTo>
                    <a:pt x="169544" y="2539"/>
                  </a:lnTo>
                  <a:lnTo>
                    <a:pt x="189229" y="2539"/>
                  </a:lnTo>
                  <a:lnTo>
                    <a:pt x="187325" y="1904"/>
                  </a:lnTo>
                  <a:lnTo>
                    <a:pt x="183514" y="1269"/>
                  </a:lnTo>
                  <a:lnTo>
                    <a:pt x="165100" y="0"/>
                  </a:lnTo>
                  <a:close/>
                </a:path>
                <a:path w="855979" h="709929">
                  <a:moveTo>
                    <a:pt x="653414" y="55879"/>
                  </a:moveTo>
                  <a:lnTo>
                    <a:pt x="645794" y="55879"/>
                  </a:lnTo>
                  <a:lnTo>
                    <a:pt x="645794" y="57784"/>
                  </a:lnTo>
                  <a:lnTo>
                    <a:pt x="653414" y="55879"/>
                  </a:lnTo>
                  <a:close/>
                </a:path>
                <a:path w="855979" h="709929">
                  <a:moveTo>
                    <a:pt x="189229" y="2539"/>
                  </a:moveTo>
                  <a:lnTo>
                    <a:pt x="169544" y="2539"/>
                  </a:lnTo>
                  <a:lnTo>
                    <a:pt x="172719" y="3175"/>
                  </a:lnTo>
                  <a:lnTo>
                    <a:pt x="173989" y="3809"/>
                  </a:lnTo>
                  <a:lnTo>
                    <a:pt x="214629" y="15875"/>
                  </a:lnTo>
                  <a:lnTo>
                    <a:pt x="250189" y="31114"/>
                  </a:lnTo>
                  <a:lnTo>
                    <a:pt x="260350" y="34925"/>
                  </a:lnTo>
                  <a:lnTo>
                    <a:pt x="306704" y="43179"/>
                  </a:lnTo>
                  <a:lnTo>
                    <a:pt x="322579" y="44450"/>
                  </a:lnTo>
                  <a:lnTo>
                    <a:pt x="360679" y="44450"/>
                  </a:lnTo>
                  <a:lnTo>
                    <a:pt x="373379" y="45084"/>
                  </a:lnTo>
                  <a:lnTo>
                    <a:pt x="410844" y="47625"/>
                  </a:lnTo>
                  <a:lnTo>
                    <a:pt x="429260" y="46989"/>
                  </a:lnTo>
                  <a:lnTo>
                    <a:pt x="436879" y="46354"/>
                  </a:lnTo>
                  <a:lnTo>
                    <a:pt x="444500" y="45084"/>
                  </a:lnTo>
                  <a:lnTo>
                    <a:pt x="447675" y="44450"/>
                  </a:lnTo>
                  <a:lnTo>
                    <a:pt x="452119" y="43814"/>
                  </a:lnTo>
                  <a:lnTo>
                    <a:pt x="455929" y="42544"/>
                  </a:lnTo>
                  <a:lnTo>
                    <a:pt x="408939" y="42544"/>
                  </a:lnTo>
                  <a:lnTo>
                    <a:pt x="365759" y="40004"/>
                  </a:lnTo>
                  <a:lnTo>
                    <a:pt x="326389" y="40004"/>
                  </a:lnTo>
                  <a:lnTo>
                    <a:pt x="299719" y="37464"/>
                  </a:lnTo>
                  <a:lnTo>
                    <a:pt x="286384" y="35559"/>
                  </a:lnTo>
                  <a:lnTo>
                    <a:pt x="273050" y="33019"/>
                  </a:lnTo>
                  <a:lnTo>
                    <a:pt x="260350" y="29209"/>
                  </a:lnTo>
                  <a:lnTo>
                    <a:pt x="248919" y="24129"/>
                  </a:lnTo>
                  <a:lnTo>
                    <a:pt x="226694" y="14604"/>
                  </a:lnTo>
                  <a:lnTo>
                    <a:pt x="215264" y="10159"/>
                  </a:lnTo>
                  <a:lnTo>
                    <a:pt x="203834" y="6350"/>
                  </a:lnTo>
                  <a:lnTo>
                    <a:pt x="189229" y="2539"/>
                  </a:lnTo>
                  <a:close/>
                </a:path>
                <a:path w="855979" h="709929">
                  <a:moveTo>
                    <a:pt x="472439" y="35559"/>
                  </a:moveTo>
                  <a:lnTo>
                    <a:pt x="465454" y="35559"/>
                  </a:lnTo>
                  <a:lnTo>
                    <a:pt x="457835" y="37464"/>
                  </a:lnTo>
                  <a:lnTo>
                    <a:pt x="451485" y="40004"/>
                  </a:lnTo>
                  <a:lnTo>
                    <a:pt x="429894" y="42544"/>
                  </a:lnTo>
                  <a:lnTo>
                    <a:pt x="455929" y="42544"/>
                  </a:lnTo>
                  <a:lnTo>
                    <a:pt x="459739" y="41909"/>
                  </a:lnTo>
                  <a:lnTo>
                    <a:pt x="462279" y="41275"/>
                  </a:lnTo>
                  <a:lnTo>
                    <a:pt x="467994" y="38734"/>
                  </a:lnTo>
                  <a:lnTo>
                    <a:pt x="475614" y="38734"/>
                  </a:lnTo>
                  <a:lnTo>
                    <a:pt x="472439" y="35559"/>
                  </a:lnTo>
                  <a:close/>
                </a:path>
                <a:path w="855979" h="709929">
                  <a:moveTo>
                    <a:pt x="710564" y="604519"/>
                  </a:moveTo>
                  <a:lnTo>
                    <a:pt x="686435" y="604519"/>
                  </a:lnTo>
                  <a:lnTo>
                    <a:pt x="709929" y="608329"/>
                  </a:lnTo>
                  <a:lnTo>
                    <a:pt x="716279" y="611504"/>
                  </a:lnTo>
                  <a:lnTo>
                    <a:pt x="723264" y="612775"/>
                  </a:lnTo>
                  <a:lnTo>
                    <a:pt x="730885" y="614044"/>
                  </a:lnTo>
                  <a:lnTo>
                    <a:pt x="745489" y="615314"/>
                  </a:lnTo>
                  <a:lnTo>
                    <a:pt x="752475" y="615314"/>
                  </a:lnTo>
                  <a:lnTo>
                    <a:pt x="762635" y="615950"/>
                  </a:lnTo>
                  <a:lnTo>
                    <a:pt x="789304" y="615950"/>
                  </a:lnTo>
                  <a:lnTo>
                    <a:pt x="781050" y="634364"/>
                  </a:lnTo>
                  <a:lnTo>
                    <a:pt x="764539" y="672464"/>
                  </a:lnTo>
                  <a:lnTo>
                    <a:pt x="756919" y="692150"/>
                  </a:lnTo>
                  <a:lnTo>
                    <a:pt x="755014" y="697229"/>
                  </a:lnTo>
                  <a:lnTo>
                    <a:pt x="753744" y="702944"/>
                  </a:lnTo>
                  <a:lnTo>
                    <a:pt x="753744" y="703579"/>
                  </a:lnTo>
                  <a:lnTo>
                    <a:pt x="755014" y="707389"/>
                  </a:lnTo>
                  <a:lnTo>
                    <a:pt x="755650" y="707389"/>
                  </a:lnTo>
                  <a:lnTo>
                    <a:pt x="756285" y="709929"/>
                  </a:lnTo>
                  <a:lnTo>
                    <a:pt x="758825" y="706119"/>
                  </a:lnTo>
                  <a:lnTo>
                    <a:pt x="760729" y="705484"/>
                  </a:lnTo>
                  <a:lnTo>
                    <a:pt x="765175" y="702944"/>
                  </a:lnTo>
                  <a:lnTo>
                    <a:pt x="767714" y="697229"/>
                  </a:lnTo>
                  <a:lnTo>
                    <a:pt x="768561" y="695959"/>
                  </a:lnTo>
                  <a:lnTo>
                    <a:pt x="762635" y="695959"/>
                  </a:lnTo>
                  <a:lnTo>
                    <a:pt x="762635" y="694689"/>
                  </a:lnTo>
                  <a:lnTo>
                    <a:pt x="767079" y="683259"/>
                  </a:lnTo>
                  <a:lnTo>
                    <a:pt x="771525" y="671194"/>
                  </a:lnTo>
                  <a:lnTo>
                    <a:pt x="776604" y="660400"/>
                  </a:lnTo>
                  <a:lnTo>
                    <a:pt x="785494" y="640079"/>
                  </a:lnTo>
                  <a:lnTo>
                    <a:pt x="793114" y="622300"/>
                  </a:lnTo>
                  <a:lnTo>
                    <a:pt x="796289" y="615314"/>
                  </a:lnTo>
                  <a:lnTo>
                    <a:pt x="796925" y="613409"/>
                  </a:lnTo>
                  <a:lnTo>
                    <a:pt x="774700" y="613409"/>
                  </a:lnTo>
                  <a:lnTo>
                    <a:pt x="753744" y="612775"/>
                  </a:lnTo>
                  <a:lnTo>
                    <a:pt x="732789" y="610234"/>
                  </a:lnTo>
                  <a:lnTo>
                    <a:pt x="710564" y="604519"/>
                  </a:lnTo>
                  <a:close/>
                </a:path>
                <a:path w="855979" h="709929">
                  <a:moveTo>
                    <a:pt x="833754" y="578484"/>
                  </a:moveTo>
                  <a:lnTo>
                    <a:pt x="798829" y="623569"/>
                  </a:lnTo>
                  <a:lnTo>
                    <a:pt x="795019" y="633729"/>
                  </a:lnTo>
                  <a:lnTo>
                    <a:pt x="788669" y="647064"/>
                  </a:lnTo>
                  <a:lnTo>
                    <a:pt x="782319" y="661034"/>
                  </a:lnTo>
                  <a:lnTo>
                    <a:pt x="775335" y="674369"/>
                  </a:lnTo>
                  <a:lnTo>
                    <a:pt x="767714" y="687069"/>
                  </a:lnTo>
                  <a:lnTo>
                    <a:pt x="765810" y="690879"/>
                  </a:lnTo>
                  <a:lnTo>
                    <a:pt x="763269" y="694689"/>
                  </a:lnTo>
                  <a:lnTo>
                    <a:pt x="762635" y="695959"/>
                  </a:lnTo>
                  <a:lnTo>
                    <a:pt x="768561" y="695959"/>
                  </a:lnTo>
                  <a:lnTo>
                    <a:pt x="791210" y="656589"/>
                  </a:lnTo>
                  <a:lnTo>
                    <a:pt x="801369" y="632459"/>
                  </a:lnTo>
                  <a:lnTo>
                    <a:pt x="806450" y="621029"/>
                  </a:lnTo>
                  <a:lnTo>
                    <a:pt x="810894" y="609600"/>
                  </a:lnTo>
                  <a:lnTo>
                    <a:pt x="816610" y="598169"/>
                  </a:lnTo>
                  <a:lnTo>
                    <a:pt x="819150" y="592454"/>
                  </a:lnTo>
                  <a:lnTo>
                    <a:pt x="822325" y="586739"/>
                  </a:lnTo>
                  <a:lnTo>
                    <a:pt x="833754" y="578484"/>
                  </a:lnTo>
                  <a:close/>
                </a:path>
                <a:path w="855979" h="709929">
                  <a:moveTo>
                    <a:pt x="797560" y="612775"/>
                  </a:moveTo>
                  <a:lnTo>
                    <a:pt x="774700" y="613409"/>
                  </a:lnTo>
                  <a:lnTo>
                    <a:pt x="796925" y="613409"/>
                  </a:lnTo>
                  <a:lnTo>
                    <a:pt x="797560" y="612775"/>
                  </a:lnTo>
                  <a:close/>
                </a:path>
                <a:path w="855979" h="709929">
                  <a:moveTo>
                    <a:pt x="584835" y="530225"/>
                  </a:moveTo>
                  <a:lnTo>
                    <a:pt x="571500" y="530225"/>
                  </a:lnTo>
                  <a:lnTo>
                    <a:pt x="581660" y="534034"/>
                  </a:lnTo>
                  <a:lnTo>
                    <a:pt x="589279" y="541019"/>
                  </a:lnTo>
                  <a:lnTo>
                    <a:pt x="594360" y="550544"/>
                  </a:lnTo>
                  <a:lnTo>
                    <a:pt x="596264" y="560069"/>
                  </a:lnTo>
                  <a:lnTo>
                    <a:pt x="596825" y="569594"/>
                  </a:lnTo>
                  <a:lnTo>
                    <a:pt x="596900" y="570864"/>
                  </a:lnTo>
                  <a:lnTo>
                    <a:pt x="597308" y="576579"/>
                  </a:lnTo>
                  <a:lnTo>
                    <a:pt x="597353" y="577214"/>
                  </a:lnTo>
                  <a:lnTo>
                    <a:pt x="597444" y="578484"/>
                  </a:lnTo>
                  <a:lnTo>
                    <a:pt x="597535" y="579754"/>
                  </a:lnTo>
                  <a:lnTo>
                    <a:pt x="625475" y="605789"/>
                  </a:lnTo>
                  <a:lnTo>
                    <a:pt x="636269" y="606425"/>
                  </a:lnTo>
                  <a:lnTo>
                    <a:pt x="652779" y="606425"/>
                  </a:lnTo>
                  <a:lnTo>
                    <a:pt x="669289" y="605154"/>
                  </a:lnTo>
                  <a:lnTo>
                    <a:pt x="686435" y="604519"/>
                  </a:lnTo>
                  <a:lnTo>
                    <a:pt x="710564" y="604519"/>
                  </a:lnTo>
                  <a:lnTo>
                    <a:pt x="706119" y="603884"/>
                  </a:lnTo>
                  <a:lnTo>
                    <a:pt x="642619" y="603884"/>
                  </a:lnTo>
                  <a:lnTo>
                    <a:pt x="628014" y="602614"/>
                  </a:lnTo>
                  <a:lnTo>
                    <a:pt x="603376" y="560069"/>
                  </a:lnTo>
                  <a:lnTo>
                    <a:pt x="603250" y="558164"/>
                  </a:lnTo>
                  <a:lnTo>
                    <a:pt x="601344" y="548639"/>
                  </a:lnTo>
                  <a:lnTo>
                    <a:pt x="597535" y="539750"/>
                  </a:lnTo>
                  <a:lnTo>
                    <a:pt x="590550" y="532764"/>
                  </a:lnTo>
                  <a:lnTo>
                    <a:pt x="584835" y="530225"/>
                  </a:lnTo>
                  <a:close/>
                </a:path>
                <a:path w="855979" h="709929">
                  <a:moveTo>
                    <a:pt x="699769" y="601979"/>
                  </a:moveTo>
                  <a:lnTo>
                    <a:pt x="685164" y="601979"/>
                  </a:lnTo>
                  <a:lnTo>
                    <a:pt x="642619" y="603884"/>
                  </a:lnTo>
                  <a:lnTo>
                    <a:pt x="706119" y="603884"/>
                  </a:lnTo>
                  <a:lnTo>
                    <a:pt x="699769" y="601979"/>
                  </a:lnTo>
                  <a:close/>
                </a:path>
                <a:path w="855979" h="709929">
                  <a:moveTo>
                    <a:pt x="564514" y="526414"/>
                  </a:moveTo>
                  <a:lnTo>
                    <a:pt x="555625" y="527684"/>
                  </a:lnTo>
                  <a:lnTo>
                    <a:pt x="544829" y="537209"/>
                  </a:lnTo>
                  <a:lnTo>
                    <a:pt x="542925" y="544194"/>
                  </a:lnTo>
                  <a:lnTo>
                    <a:pt x="541654" y="550544"/>
                  </a:lnTo>
                  <a:lnTo>
                    <a:pt x="537844" y="564514"/>
                  </a:lnTo>
                  <a:lnTo>
                    <a:pt x="501014" y="589279"/>
                  </a:lnTo>
                  <a:lnTo>
                    <a:pt x="484504" y="590550"/>
                  </a:lnTo>
                  <a:lnTo>
                    <a:pt x="466725" y="590550"/>
                  </a:lnTo>
                  <a:lnTo>
                    <a:pt x="460375" y="593725"/>
                  </a:lnTo>
                  <a:lnTo>
                    <a:pt x="484504" y="593725"/>
                  </a:lnTo>
                  <a:lnTo>
                    <a:pt x="506729" y="591184"/>
                  </a:lnTo>
                  <a:lnTo>
                    <a:pt x="507364" y="590550"/>
                  </a:lnTo>
                  <a:lnTo>
                    <a:pt x="526414" y="583564"/>
                  </a:lnTo>
                  <a:lnTo>
                    <a:pt x="541654" y="569594"/>
                  </a:lnTo>
                  <a:lnTo>
                    <a:pt x="546100" y="562609"/>
                  </a:lnTo>
                  <a:lnTo>
                    <a:pt x="547369" y="554354"/>
                  </a:lnTo>
                  <a:lnTo>
                    <a:pt x="551179" y="540384"/>
                  </a:lnTo>
                  <a:lnTo>
                    <a:pt x="553085" y="532129"/>
                  </a:lnTo>
                  <a:lnTo>
                    <a:pt x="560069" y="530859"/>
                  </a:lnTo>
                  <a:lnTo>
                    <a:pt x="571500" y="530225"/>
                  </a:lnTo>
                  <a:lnTo>
                    <a:pt x="584835" y="530225"/>
                  </a:lnTo>
                  <a:lnTo>
                    <a:pt x="582294" y="528954"/>
                  </a:lnTo>
                  <a:lnTo>
                    <a:pt x="572135" y="527050"/>
                  </a:lnTo>
                  <a:lnTo>
                    <a:pt x="564514" y="526414"/>
                  </a:lnTo>
                  <a:close/>
                </a:path>
                <a:path w="855979" h="709929">
                  <a:moveTo>
                    <a:pt x="841375" y="577850"/>
                  </a:moveTo>
                  <a:lnTo>
                    <a:pt x="833754" y="578484"/>
                  </a:lnTo>
                  <a:lnTo>
                    <a:pt x="841375" y="581025"/>
                  </a:lnTo>
                  <a:lnTo>
                    <a:pt x="849629" y="584200"/>
                  </a:lnTo>
                  <a:lnTo>
                    <a:pt x="855979" y="581659"/>
                  </a:lnTo>
                  <a:lnTo>
                    <a:pt x="854075" y="580389"/>
                  </a:lnTo>
                  <a:lnTo>
                    <a:pt x="841375" y="57785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03019" y="2705735"/>
              <a:ext cx="1876425" cy="145986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74999" y="2705735"/>
              <a:ext cx="268604" cy="139509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03019" y="4161155"/>
              <a:ext cx="1210945" cy="24320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128519" y="4164964"/>
              <a:ext cx="384810" cy="23939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498725" y="4043045"/>
              <a:ext cx="944879" cy="36131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07819" y="2583180"/>
              <a:ext cx="1619250" cy="1470660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6541134" y="2560319"/>
            <a:ext cx="2453640" cy="2389505"/>
            <a:chOff x="6541134" y="2560319"/>
            <a:chExt cx="2453640" cy="2389505"/>
          </a:xfrm>
        </p:grpSpPr>
        <p:sp>
          <p:nvSpPr>
            <p:cNvPr id="37" name="object 37"/>
            <p:cNvSpPr/>
            <p:nvPr/>
          </p:nvSpPr>
          <p:spPr>
            <a:xfrm>
              <a:off x="6597649" y="2570479"/>
              <a:ext cx="2397125" cy="2061210"/>
            </a:xfrm>
            <a:custGeom>
              <a:avLst/>
              <a:gdLst/>
              <a:ahLst/>
              <a:cxnLst/>
              <a:rect l="l" t="t" r="r" b="b"/>
              <a:pathLst>
                <a:path w="2397125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5"/>
                  </a:lnTo>
                  <a:lnTo>
                    <a:pt x="1203959" y="20320"/>
                  </a:lnTo>
                  <a:lnTo>
                    <a:pt x="1156334" y="38735"/>
                  </a:lnTo>
                  <a:lnTo>
                    <a:pt x="1109345" y="61595"/>
                  </a:lnTo>
                  <a:lnTo>
                    <a:pt x="1062990" y="88265"/>
                  </a:lnTo>
                  <a:lnTo>
                    <a:pt x="1019175" y="116840"/>
                  </a:lnTo>
                  <a:lnTo>
                    <a:pt x="977265" y="147955"/>
                  </a:lnTo>
                  <a:lnTo>
                    <a:pt x="937895" y="179705"/>
                  </a:lnTo>
                  <a:lnTo>
                    <a:pt x="901700" y="211455"/>
                  </a:lnTo>
                  <a:lnTo>
                    <a:pt x="869315" y="242570"/>
                  </a:lnTo>
                  <a:lnTo>
                    <a:pt x="841375" y="272415"/>
                  </a:lnTo>
                  <a:lnTo>
                    <a:pt x="799465" y="323215"/>
                  </a:lnTo>
                  <a:lnTo>
                    <a:pt x="781684" y="357505"/>
                  </a:lnTo>
                  <a:lnTo>
                    <a:pt x="782320" y="366395"/>
                  </a:lnTo>
                  <a:lnTo>
                    <a:pt x="761365" y="361315"/>
                  </a:lnTo>
                  <a:lnTo>
                    <a:pt x="708025" y="356235"/>
                  </a:lnTo>
                  <a:lnTo>
                    <a:pt x="636270" y="365760"/>
                  </a:lnTo>
                  <a:lnTo>
                    <a:pt x="560070" y="403225"/>
                  </a:lnTo>
                  <a:lnTo>
                    <a:pt x="508000" y="447040"/>
                  </a:lnTo>
                  <a:lnTo>
                    <a:pt x="477520" y="473710"/>
                  </a:lnTo>
                  <a:lnTo>
                    <a:pt x="444500" y="504190"/>
                  </a:lnTo>
                  <a:lnTo>
                    <a:pt x="408304" y="537210"/>
                  </a:lnTo>
                  <a:lnTo>
                    <a:pt x="203200" y="727710"/>
                  </a:lnTo>
                  <a:lnTo>
                    <a:pt x="158750" y="768350"/>
                  </a:lnTo>
                  <a:lnTo>
                    <a:pt x="113665" y="807720"/>
                  </a:lnTo>
                  <a:lnTo>
                    <a:pt x="69215" y="847090"/>
                  </a:lnTo>
                  <a:lnTo>
                    <a:pt x="39370" y="877570"/>
                  </a:lnTo>
                  <a:lnTo>
                    <a:pt x="18415" y="909955"/>
                  </a:lnTo>
                  <a:lnTo>
                    <a:pt x="5079" y="943610"/>
                  </a:lnTo>
                  <a:lnTo>
                    <a:pt x="0" y="979170"/>
                  </a:lnTo>
                  <a:lnTo>
                    <a:pt x="634" y="1015365"/>
                  </a:lnTo>
                  <a:lnTo>
                    <a:pt x="19050" y="1091565"/>
                  </a:lnTo>
                  <a:lnTo>
                    <a:pt x="34925" y="1130935"/>
                  </a:lnTo>
                  <a:lnTo>
                    <a:pt x="54609" y="1170940"/>
                  </a:lnTo>
                  <a:lnTo>
                    <a:pt x="76834" y="1211580"/>
                  </a:lnTo>
                  <a:lnTo>
                    <a:pt x="100965" y="1252220"/>
                  </a:lnTo>
                  <a:lnTo>
                    <a:pt x="127000" y="1293495"/>
                  </a:lnTo>
                  <a:lnTo>
                    <a:pt x="179704" y="1374775"/>
                  </a:lnTo>
                  <a:lnTo>
                    <a:pt x="205104" y="1414780"/>
                  </a:lnTo>
                  <a:lnTo>
                    <a:pt x="229234" y="1454150"/>
                  </a:lnTo>
                  <a:lnTo>
                    <a:pt x="250190" y="1492885"/>
                  </a:lnTo>
                  <a:lnTo>
                    <a:pt x="294640" y="1577975"/>
                  </a:lnTo>
                  <a:lnTo>
                    <a:pt x="316865" y="1619250"/>
                  </a:lnTo>
                  <a:lnTo>
                    <a:pt x="339090" y="1659255"/>
                  </a:lnTo>
                  <a:lnTo>
                    <a:pt x="362584" y="1697355"/>
                  </a:lnTo>
                  <a:lnTo>
                    <a:pt x="386715" y="1734820"/>
                  </a:lnTo>
                  <a:lnTo>
                    <a:pt x="412750" y="1770380"/>
                  </a:lnTo>
                  <a:lnTo>
                    <a:pt x="440690" y="1804035"/>
                  </a:lnTo>
                  <a:lnTo>
                    <a:pt x="471170" y="1836420"/>
                  </a:lnTo>
                  <a:lnTo>
                    <a:pt x="504190" y="1867535"/>
                  </a:lnTo>
                  <a:lnTo>
                    <a:pt x="540384" y="1896110"/>
                  </a:lnTo>
                  <a:lnTo>
                    <a:pt x="579754" y="1922780"/>
                  </a:lnTo>
                  <a:lnTo>
                    <a:pt x="623570" y="1948180"/>
                  </a:lnTo>
                  <a:lnTo>
                    <a:pt x="671195" y="1970405"/>
                  </a:lnTo>
                  <a:lnTo>
                    <a:pt x="723900" y="1991360"/>
                  </a:lnTo>
                  <a:lnTo>
                    <a:pt x="769620" y="2006600"/>
                  </a:lnTo>
                  <a:lnTo>
                    <a:pt x="815340" y="2019935"/>
                  </a:lnTo>
                  <a:lnTo>
                    <a:pt x="861059" y="2031365"/>
                  </a:lnTo>
                  <a:lnTo>
                    <a:pt x="906779" y="2040890"/>
                  </a:lnTo>
                  <a:lnTo>
                    <a:pt x="952500" y="2048510"/>
                  </a:lnTo>
                  <a:lnTo>
                    <a:pt x="998220" y="2054225"/>
                  </a:lnTo>
                  <a:lnTo>
                    <a:pt x="1044575" y="2058035"/>
                  </a:lnTo>
                  <a:lnTo>
                    <a:pt x="1090929" y="2060575"/>
                  </a:lnTo>
                  <a:lnTo>
                    <a:pt x="1138554" y="2061210"/>
                  </a:lnTo>
                  <a:lnTo>
                    <a:pt x="1186179" y="2059940"/>
                  </a:lnTo>
                  <a:lnTo>
                    <a:pt x="1234440" y="2056765"/>
                  </a:lnTo>
                  <a:lnTo>
                    <a:pt x="1283970" y="2052320"/>
                  </a:lnTo>
                  <a:lnTo>
                    <a:pt x="1334134" y="2045970"/>
                  </a:lnTo>
                  <a:lnTo>
                    <a:pt x="1384934" y="2037715"/>
                  </a:lnTo>
                  <a:lnTo>
                    <a:pt x="1437640" y="2028190"/>
                  </a:lnTo>
                  <a:lnTo>
                    <a:pt x="1490979" y="2017395"/>
                  </a:lnTo>
                  <a:lnTo>
                    <a:pt x="1545590" y="2004695"/>
                  </a:lnTo>
                  <a:lnTo>
                    <a:pt x="1601470" y="1990090"/>
                  </a:lnTo>
                  <a:lnTo>
                    <a:pt x="1660525" y="1973580"/>
                  </a:lnTo>
                  <a:lnTo>
                    <a:pt x="1716404" y="1955800"/>
                  </a:lnTo>
                  <a:lnTo>
                    <a:pt x="1769745" y="1936750"/>
                  </a:lnTo>
                  <a:lnTo>
                    <a:pt x="1820545" y="1916430"/>
                  </a:lnTo>
                  <a:lnTo>
                    <a:pt x="1868804" y="1895475"/>
                  </a:lnTo>
                  <a:lnTo>
                    <a:pt x="1913890" y="1872615"/>
                  </a:lnTo>
                  <a:lnTo>
                    <a:pt x="1956434" y="1848485"/>
                  </a:lnTo>
                  <a:lnTo>
                    <a:pt x="1995804" y="1823085"/>
                  </a:lnTo>
                  <a:lnTo>
                    <a:pt x="2032634" y="1796415"/>
                  </a:lnTo>
                  <a:lnTo>
                    <a:pt x="2065654" y="1767840"/>
                  </a:lnTo>
                  <a:lnTo>
                    <a:pt x="2096770" y="1738630"/>
                  </a:lnTo>
                  <a:lnTo>
                    <a:pt x="2124075" y="1707515"/>
                  </a:lnTo>
                  <a:lnTo>
                    <a:pt x="2148204" y="1674495"/>
                  </a:lnTo>
                  <a:lnTo>
                    <a:pt x="2169795" y="1640205"/>
                  </a:lnTo>
                  <a:lnTo>
                    <a:pt x="2187575" y="1604645"/>
                  </a:lnTo>
                  <a:lnTo>
                    <a:pt x="2202179" y="1567180"/>
                  </a:lnTo>
                  <a:lnTo>
                    <a:pt x="2227579" y="1482090"/>
                  </a:lnTo>
                  <a:lnTo>
                    <a:pt x="2244090" y="1436370"/>
                  </a:lnTo>
                  <a:lnTo>
                    <a:pt x="2264409" y="1390015"/>
                  </a:lnTo>
                  <a:lnTo>
                    <a:pt x="2285365" y="1343025"/>
                  </a:lnTo>
                  <a:lnTo>
                    <a:pt x="2329179" y="1251585"/>
                  </a:lnTo>
                  <a:lnTo>
                    <a:pt x="2349500" y="1206500"/>
                  </a:lnTo>
                  <a:lnTo>
                    <a:pt x="2367915" y="1163320"/>
                  </a:lnTo>
                  <a:lnTo>
                    <a:pt x="2382520" y="1120775"/>
                  </a:lnTo>
                  <a:lnTo>
                    <a:pt x="2392679" y="1080135"/>
                  </a:lnTo>
                  <a:lnTo>
                    <a:pt x="2397125" y="1041400"/>
                  </a:lnTo>
                  <a:lnTo>
                    <a:pt x="2395854" y="1004570"/>
                  </a:lnTo>
                  <a:lnTo>
                    <a:pt x="2386965" y="970915"/>
                  </a:lnTo>
                  <a:lnTo>
                    <a:pt x="2369820" y="939165"/>
                  </a:lnTo>
                  <a:lnTo>
                    <a:pt x="2342515" y="911225"/>
                  </a:lnTo>
                  <a:lnTo>
                    <a:pt x="2303145" y="873760"/>
                  </a:lnTo>
                  <a:lnTo>
                    <a:pt x="2269490" y="834390"/>
                  </a:lnTo>
                  <a:lnTo>
                    <a:pt x="2241550" y="794385"/>
                  </a:lnTo>
                  <a:lnTo>
                    <a:pt x="2218054" y="753110"/>
                  </a:lnTo>
                  <a:lnTo>
                    <a:pt x="2197100" y="711200"/>
                  </a:lnTo>
                  <a:lnTo>
                    <a:pt x="2178684" y="669290"/>
                  </a:lnTo>
                  <a:lnTo>
                    <a:pt x="2143759" y="584200"/>
                  </a:lnTo>
                  <a:lnTo>
                    <a:pt x="2124709" y="542290"/>
                  </a:lnTo>
                  <a:lnTo>
                    <a:pt x="2103120" y="501015"/>
                  </a:lnTo>
                  <a:lnTo>
                    <a:pt x="2078354" y="460375"/>
                  </a:lnTo>
                  <a:lnTo>
                    <a:pt x="2033904" y="405765"/>
                  </a:lnTo>
                  <a:lnTo>
                    <a:pt x="2005965" y="377825"/>
                  </a:lnTo>
                  <a:lnTo>
                    <a:pt x="1974215" y="349250"/>
                  </a:lnTo>
                  <a:lnTo>
                    <a:pt x="1939925" y="321310"/>
                  </a:lnTo>
                  <a:lnTo>
                    <a:pt x="1902459" y="293370"/>
                  </a:lnTo>
                  <a:lnTo>
                    <a:pt x="1863090" y="264795"/>
                  </a:lnTo>
                  <a:lnTo>
                    <a:pt x="1820545" y="236855"/>
                  </a:lnTo>
                  <a:lnTo>
                    <a:pt x="1776729" y="208915"/>
                  </a:lnTo>
                  <a:lnTo>
                    <a:pt x="1684020" y="153670"/>
                  </a:lnTo>
                  <a:lnTo>
                    <a:pt x="1586229" y="100330"/>
                  </a:lnTo>
                  <a:lnTo>
                    <a:pt x="1485900" y="48260"/>
                  </a:lnTo>
                  <a:lnTo>
                    <a:pt x="1435100" y="23495"/>
                  </a:lnTo>
                  <a:lnTo>
                    <a:pt x="1391920" y="7620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41134" y="2560319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4"/>
                  </a:lnTo>
                  <a:lnTo>
                    <a:pt x="1203960" y="20319"/>
                  </a:lnTo>
                  <a:lnTo>
                    <a:pt x="1156335" y="38734"/>
                  </a:lnTo>
                  <a:lnTo>
                    <a:pt x="1109345" y="61594"/>
                  </a:lnTo>
                  <a:lnTo>
                    <a:pt x="1062990" y="88264"/>
                  </a:lnTo>
                  <a:lnTo>
                    <a:pt x="1019175" y="116839"/>
                  </a:lnTo>
                  <a:lnTo>
                    <a:pt x="977265" y="147954"/>
                  </a:lnTo>
                  <a:lnTo>
                    <a:pt x="937895" y="179704"/>
                  </a:lnTo>
                  <a:lnTo>
                    <a:pt x="901700" y="211454"/>
                  </a:lnTo>
                  <a:lnTo>
                    <a:pt x="869315" y="242569"/>
                  </a:lnTo>
                  <a:lnTo>
                    <a:pt x="841375" y="272414"/>
                  </a:lnTo>
                  <a:lnTo>
                    <a:pt x="800100" y="323214"/>
                  </a:lnTo>
                  <a:lnTo>
                    <a:pt x="781685" y="357504"/>
                  </a:lnTo>
                  <a:lnTo>
                    <a:pt x="782320" y="366394"/>
                  </a:lnTo>
                  <a:lnTo>
                    <a:pt x="761365" y="361314"/>
                  </a:lnTo>
                  <a:lnTo>
                    <a:pt x="708025" y="356234"/>
                  </a:lnTo>
                  <a:lnTo>
                    <a:pt x="636270" y="365759"/>
                  </a:lnTo>
                  <a:lnTo>
                    <a:pt x="560070" y="403225"/>
                  </a:lnTo>
                  <a:lnTo>
                    <a:pt x="508000" y="447039"/>
                  </a:lnTo>
                  <a:lnTo>
                    <a:pt x="477520" y="473709"/>
                  </a:lnTo>
                  <a:lnTo>
                    <a:pt x="444500" y="504189"/>
                  </a:lnTo>
                  <a:lnTo>
                    <a:pt x="408305" y="537209"/>
                  </a:lnTo>
                  <a:lnTo>
                    <a:pt x="247015" y="687704"/>
                  </a:lnTo>
                  <a:lnTo>
                    <a:pt x="158750" y="768350"/>
                  </a:lnTo>
                  <a:lnTo>
                    <a:pt x="113665" y="807719"/>
                  </a:lnTo>
                  <a:lnTo>
                    <a:pt x="69215" y="847089"/>
                  </a:lnTo>
                  <a:lnTo>
                    <a:pt x="39370" y="877569"/>
                  </a:lnTo>
                  <a:lnTo>
                    <a:pt x="18415" y="909954"/>
                  </a:lnTo>
                  <a:lnTo>
                    <a:pt x="5715" y="943609"/>
                  </a:lnTo>
                  <a:lnTo>
                    <a:pt x="0" y="979169"/>
                  </a:lnTo>
                  <a:lnTo>
                    <a:pt x="635" y="1015364"/>
                  </a:lnTo>
                  <a:lnTo>
                    <a:pt x="19050" y="1091564"/>
                  </a:lnTo>
                  <a:lnTo>
                    <a:pt x="34925" y="1130934"/>
                  </a:lnTo>
                  <a:lnTo>
                    <a:pt x="54610" y="1170939"/>
                  </a:lnTo>
                  <a:lnTo>
                    <a:pt x="76835" y="1211579"/>
                  </a:lnTo>
                  <a:lnTo>
                    <a:pt x="127000" y="1293494"/>
                  </a:lnTo>
                  <a:lnTo>
                    <a:pt x="179705" y="1374775"/>
                  </a:lnTo>
                  <a:lnTo>
                    <a:pt x="205105" y="1414779"/>
                  </a:lnTo>
                  <a:lnTo>
                    <a:pt x="229235" y="1454150"/>
                  </a:lnTo>
                  <a:lnTo>
                    <a:pt x="250190" y="1492884"/>
                  </a:lnTo>
                  <a:lnTo>
                    <a:pt x="294640" y="1578609"/>
                  </a:lnTo>
                  <a:lnTo>
                    <a:pt x="316865" y="1619250"/>
                  </a:lnTo>
                  <a:lnTo>
                    <a:pt x="339090" y="1659254"/>
                  </a:lnTo>
                  <a:lnTo>
                    <a:pt x="362585" y="1697354"/>
                  </a:lnTo>
                  <a:lnTo>
                    <a:pt x="386715" y="1734819"/>
                  </a:lnTo>
                  <a:lnTo>
                    <a:pt x="412750" y="1770379"/>
                  </a:lnTo>
                  <a:lnTo>
                    <a:pt x="440690" y="1804034"/>
                  </a:lnTo>
                  <a:lnTo>
                    <a:pt x="471170" y="1836419"/>
                  </a:lnTo>
                  <a:lnTo>
                    <a:pt x="504190" y="1867534"/>
                  </a:lnTo>
                  <a:lnTo>
                    <a:pt x="540385" y="1896109"/>
                  </a:lnTo>
                  <a:lnTo>
                    <a:pt x="579755" y="1922779"/>
                  </a:lnTo>
                  <a:lnTo>
                    <a:pt x="623570" y="1948179"/>
                  </a:lnTo>
                  <a:lnTo>
                    <a:pt x="671195" y="1970404"/>
                  </a:lnTo>
                  <a:lnTo>
                    <a:pt x="723900" y="1991359"/>
                  </a:lnTo>
                  <a:lnTo>
                    <a:pt x="769620" y="2006599"/>
                  </a:lnTo>
                  <a:lnTo>
                    <a:pt x="815340" y="2019934"/>
                  </a:lnTo>
                  <a:lnTo>
                    <a:pt x="861060" y="2031364"/>
                  </a:lnTo>
                  <a:lnTo>
                    <a:pt x="906780" y="2040889"/>
                  </a:lnTo>
                  <a:lnTo>
                    <a:pt x="952500" y="2048509"/>
                  </a:lnTo>
                  <a:lnTo>
                    <a:pt x="998220" y="2054224"/>
                  </a:lnTo>
                  <a:lnTo>
                    <a:pt x="1044575" y="2058034"/>
                  </a:lnTo>
                  <a:lnTo>
                    <a:pt x="1090930" y="2060574"/>
                  </a:lnTo>
                  <a:lnTo>
                    <a:pt x="1138555" y="2061209"/>
                  </a:lnTo>
                  <a:lnTo>
                    <a:pt x="1186180" y="2059939"/>
                  </a:lnTo>
                  <a:lnTo>
                    <a:pt x="1234440" y="2056764"/>
                  </a:lnTo>
                  <a:lnTo>
                    <a:pt x="1283970" y="2052319"/>
                  </a:lnTo>
                  <a:lnTo>
                    <a:pt x="1334135" y="2045969"/>
                  </a:lnTo>
                  <a:lnTo>
                    <a:pt x="1384935" y="2037714"/>
                  </a:lnTo>
                  <a:lnTo>
                    <a:pt x="1437640" y="2028189"/>
                  </a:lnTo>
                  <a:lnTo>
                    <a:pt x="1490980" y="2017394"/>
                  </a:lnTo>
                  <a:lnTo>
                    <a:pt x="1545590" y="2004694"/>
                  </a:lnTo>
                  <a:lnTo>
                    <a:pt x="1601470" y="1990089"/>
                  </a:lnTo>
                  <a:lnTo>
                    <a:pt x="1660525" y="1973579"/>
                  </a:lnTo>
                  <a:lnTo>
                    <a:pt x="1716405" y="1955799"/>
                  </a:lnTo>
                  <a:lnTo>
                    <a:pt x="1770380" y="1936749"/>
                  </a:lnTo>
                  <a:lnTo>
                    <a:pt x="1820545" y="1916429"/>
                  </a:lnTo>
                  <a:lnTo>
                    <a:pt x="1868805" y="1895474"/>
                  </a:lnTo>
                  <a:lnTo>
                    <a:pt x="1913890" y="1872614"/>
                  </a:lnTo>
                  <a:lnTo>
                    <a:pt x="1956435" y="1848484"/>
                  </a:lnTo>
                  <a:lnTo>
                    <a:pt x="1995805" y="1823084"/>
                  </a:lnTo>
                  <a:lnTo>
                    <a:pt x="2032635" y="1796414"/>
                  </a:lnTo>
                  <a:lnTo>
                    <a:pt x="2066290" y="1767839"/>
                  </a:lnTo>
                  <a:lnTo>
                    <a:pt x="2096770" y="1738629"/>
                  </a:lnTo>
                  <a:lnTo>
                    <a:pt x="2124075" y="1707514"/>
                  </a:lnTo>
                  <a:lnTo>
                    <a:pt x="2148205" y="1674494"/>
                  </a:lnTo>
                  <a:lnTo>
                    <a:pt x="2169795" y="1640204"/>
                  </a:lnTo>
                  <a:lnTo>
                    <a:pt x="2187575" y="1604644"/>
                  </a:lnTo>
                  <a:lnTo>
                    <a:pt x="2202180" y="1567179"/>
                  </a:lnTo>
                  <a:lnTo>
                    <a:pt x="2227580" y="1482089"/>
                  </a:lnTo>
                  <a:lnTo>
                    <a:pt x="2244725" y="1436369"/>
                  </a:lnTo>
                  <a:lnTo>
                    <a:pt x="2264410" y="1390014"/>
                  </a:lnTo>
                  <a:lnTo>
                    <a:pt x="2285365" y="1343659"/>
                  </a:lnTo>
                  <a:lnTo>
                    <a:pt x="2329180" y="1251584"/>
                  </a:lnTo>
                  <a:lnTo>
                    <a:pt x="2349500" y="1207134"/>
                  </a:lnTo>
                  <a:lnTo>
                    <a:pt x="2367915" y="1163319"/>
                  </a:lnTo>
                  <a:lnTo>
                    <a:pt x="2382520" y="1120775"/>
                  </a:lnTo>
                  <a:lnTo>
                    <a:pt x="2392680" y="1080134"/>
                  </a:lnTo>
                  <a:lnTo>
                    <a:pt x="2397760" y="1041400"/>
                  </a:lnTo>
                  <a:lnTo>
                    <a:pt x="2395855" y="1004569"/>
                  </a:lnTo>
                  <a:lnTo>
                    <a:pt x="2386965" y="970914"/>
                  </a:lnTo>
                  <a:lnTo>
                    <a:pt x="2369820" y="939164"/>
                  </a:lnTo>
                  <a:lnTo>
                    <a:pt x="2343150" y="911225"/>
                  </a:lnTo>
                  <a:lnTo>
                    <a:pt x="2303145" y="873759"/>
                  </a:lnTo>
                  <a:lnTo>
                    <a:pt x="2269490" y="835025"/>
                  </a:lnTo>
                  <a:lnTo>
                    <a:pt x="2241550" y="794384"/>
                  </a:lnTo>
                  <a:lnTo>
                    <a:pt x="2218055" y="753109"/>
                  </a:lnTo>
                  <a:lnTo>
                    <a:pt x="2197735" y="711200"/>
                  </a:lnTo>
                  <a:lnTo>
                    <a:pt x="2178685" y="669289"/>
                  </a:lnTo>
                  <a:lnTo>
                    <a:pt x="2143760" y="584200"/>
                  </a:lnTo>
                  <a:lnTo>
                    <a:pt x="2124710" y="542289"/>
                  </a:lnTo>
                  <a:lnTo>
                    <a:pt x="2103120" y="501014"/>
                  </a:lnTo>
                  <a:lnTo>
                    <a:pt x="2078990" y="461009"/>
                  </a:lnTo>
                  <a:lnTo>
                    <a:pt x="2033905" y="405764"/>
                  </a:lnTo>
                  <a:lnTo>
                    <a:pt x="2005965" y="377825"/>
                  </a:lnTo>
                  <a:lnTo>
                    <a:pt x="1974215" y="349250"/>
                  </a:lnTo>
                  <a:lnTo>
                    <a:pt x="1939925" y="321309"/>
                  </a:lnTo>
                  <a:lnTo>
                    <a:pt x="1902460" y="293369"/>
                  </a:lnTo>
                  <a:lnTo>
                    <a:pt x="1863090" y="264794"/>
                  </a:lnTo>
                  <a:lnTo>
                    <a:pt x="1821180" y="236854"/>
                  </a:lnTo>
                  <a:lnTo>
                    <a:pt x="1776730" y="208914"/>
                  </a:lnTo>
                  <a:lnTo>
                    <a:pt x="1731010" y="181609"/>
                  </a:lnTo>
                  <a:lnTo>
                    <a:pt x="1684020" y="154304"/>
                  </a:lnTo>
                  <a:lnTo>
                    <a:pt x="1635125" y="127000"/>
                  </a:lnTo>
                  <a:lnTo>
                    <a:pt x="1586230" y="100329"/>
                  </a:lnTo>
                  <a:lnTo>
                    <a:pt x="1485900" y="48259"/>
                  </a:lnTo>
                  <a:lnTo>
                    <a:pt x="1435100" y="23494"/>
                  </a:lnTo>
                  <a:lnTo>
                    <a:pt x="1391920" y="7619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798309" y="2880994"/>
              <a:ext cx="2019935" cy="1708150"/>
            </a:xfrm>
            <a:custGeom>
              <a:avLst/>
              <a:gdLst/>
              <a:ahLst/>
              <a:cxnLst/>
              <a:rect l="l" t="t" r="r" b="b"/>
              <a:pathLst>
                <a:path w="2019934" h="1708150">
                  <a:moveTo>
                    <a:pt x="1063625" y="0"/>
                  </a:moveTo>
                  <a:lnTo>
                    <a:pt x="1009015" y="6984"/>
                  </a:lnTo>
                  <a:lnTo>
                    <a:pt x="955040" y="18414"/>
                  </a:lnTo>
                  <a:lnTo>
                    <a:pt x="902970" y="34925"/>
                  </a:lnTo>
                  <a:lnTo>
                    <a:pt x="853440" y="54609"/>
                  </a:lnTo>
                  <a:lnTo>
                    <a:pt x="807720" y="76200"/>
                  </a:lnTo>
                  <a:lnTo>
                    <a:pt x="767080" y="99059"/>
                  </a:lnTo>
                  <a:lnTo>
                    <a:pt x="732155" y="121284"/>
                  </a:lnTo>
                  <a:lnTo>
                    <a:pt x="683895" y="160019"/>
                  </a:lnTo>
                  <a:lnTo>
                    <a:pt x="673100" y="183514"/>
                  </a:lnTo>
                  <a:lnTo>
                    <a:pt x="654050" y="200025"/>
                  </a:lnTo>
                  <a:lnTo>
                    <a:pt x="607060" y="242569"/>
                  </a:lnTo>
                  <a:lnTo>
                    <a:pt x="544195" y="296544"/>
                  </a:lnTo>
                  <a:lnTo>
                    <a:pt x="453390" y="368934"/>
                  </a:lnTo>
                  <a:lnTo>
                    <a:pt x="424815" y="393064"/>
                  </a:lnTo>
                  <a:lnTo>
                    <a:pt x="357505" y="453389"/>
                  </a:lnTo>
                  <a:lnTo>
                    <a:pt x="194310" y="601979"/>
                  </a:lnTo>
                  <a:lnTo>
                    <a:pt x="149860" y="641350"/>
                  </a:lnTo>
                  <a:lnTo>
                    <a:pt x="105410" y="681354"/>
                  </a:lnTo>
                  <a:lnTo>
                    <a:pt x="59690" y="720089"/>
                  </a:lnTo>
                  <a:lnTo>
                    <a:pt x="29845" y="750569"/>
                  </a:lnTo>
                  <a:lnTo>
                    <a:pt x="10795" y="783589"/>
                  </a:lnTo>
                  <a:lnTo>
                    <a:pt x="1270" y="818514"/>
                  </a:lnTo>
                  <a:lnTo>
                    <a:pt x="0" y="854709"/>
                  </a:lnTo>
                  <a:lnTo>
                    <a:pt x="6350" y="892175"/>
                  </a:lnTo>
                  <a:lnTo>
                    <a:pt x="18415" y="930909"/>
                  </a:lnTo>
                  <a:lnTo>
                    <a:pt x="35560" y="970279"/>
                  </a:lnTo>
                  <a:lnTo>
                    <a:pt x="57150" y="1010284"/>
                  </a:lnTo>
                  <a:lnTo>
                    <a:pt x="81280" y="1050925"/>
                  </a:lnTo>
                  <a:lnTo>
                    <a:pt x="107315" y="1091564"/>
                  </a:lnTo>
                  <a:lnTo>
                    <a:pt x="160020" y="1171575"/>
                  </a:lnTo>
                  <a:lnTo>
                    <a:pt x="184150" y="1211579"/>
                  </a:lnTo>
                  <a:lnTo>
                    <a:pt x="205740" y="1249679"/>
                  </a:lnTo>
                  <a:lnTo>
                    <a:pt x="228600" y="1294129"/>
                  </a:lnTo>
                  <a:lnTo>
                    <a:pt x="251460" y="1336675"/>
                  </a:lnTo>
                  <a:lnTo>
                    <a:pt x="274320" y="1377314"/>
                  </a:lnTo>
                  <a:lnTo>
                    <a:pt x="297815" y="1417319"/>
                  </a:lnTo>
                  <a:lnTo>
                    <a:pt x="323215" y="1454784"/>
                  </a:lnTo>
                  <a:lnTo>
                    <a:pt x="351155" y="1490344"/>
                  </a:lnTo>
                  <a:lnTo>
                    <a:pt x="381635" y="1523999"/>
                  </a:lnTo>
                  <a:lnTo>
                    <a:pt x="415290" y="1555749"/>
                  </a:lnTo>
                  <a:lnTo>
                    <a:pt x="453390" y="1584324"/>
                  </a:lnTo>
                  <a:lnTo>
                    <a:pt x="496570" y="1610994"/>
                  </a:lnTo>
                  <a:lnTo>
                    <a:pt x="544830" y="1634489"/>
                  </a:lnTo>
                  <a:lnTo>
                    <a:pt x="599440" y="1655444"/>
                  </a:lnTo>
                  <a:lnTo>
                    <a:pt x="645795" y="1669414"/>
                  </a:lnTo>
                  <a:lnTo>
                    <a:pt x="691515" y="1681479"/>
                  </a:lnTo>
                  <a:lnTo>
                    <a:pt x="737235" y="1691004"/>
                  </a:lnTo>
                  <a:lnTo>
                    <a:pt x="783590" y="1698624"/>
                  </a:lnTo>
                  <a:lnTo>
                    <a:pt x="829945" y="1704339"/>
                  </a:lnTo>
                  <a:lnTo>
                    <a:pt x="876300" y="1707514"/>
                  </a:lnTo>
                  <a:lnTo>
                    <a:pt x="923925" y="1708149"/>
                  </a:lnTo>
                  <a:lnTo>
                    <a:pt x="972185" y="1707514"/>
                  </a:lnTo>
                  <a:lnTo>
                    <a:pt x="1020445" y="1704339"/>
                  </a:lnTo>
                  <a:lnTo>
                    <a:pt x="1070610" y="1699259"/>
                  </a:lnTo>
                  <a:lnTo>
                    <a:pt x="1121410" y="1692274"/>
                  </a:lnTo>
                  <a:lnTo>
                    <a:pt x="1173480" y="1683384"/>
                  </a:lnTo>
                  <a:lnTo>
                    <a:pt x="1226820" y="1672589"/>
                  </a:lnTo>
                  <a:lnTo>
                    <a:pt x="1282065" y="1659254"/>
                  </a:lnTo>
                  <a:lnTo>
                    <a:pt x="1338580" y="1644649"/>
                  </a:lnTo>
                  <a:lnTo>
                    <a:pt x="1398905" y="1627504"/>
                  </a:lnTo>
                  <a:lnTo>
                    <a:pt x="1456055" y="1608454"/>
                  </a:lnTo>
                  <a:lnTo>
                    <a:pt x="1509395" y="1588134"/>
                  </a:lnTo>
                  <a:lnTo>
                    <a:pt x="1559560" y="1566544"/>
                  </a:lnTo>
                  <a:lnTo>
                    <a:pt x="1605915" y="1543049"/>
                  </a:lnTo>
                  <a:lnTo>
                    <a:pt x="1649095" y="1518284"/>
                  </a:lnTo>
                  <a:lnTo>
                    <a:pt x="1688465" y="1492249"/>
                  </a:lnTo>
                  <a:lnTo>
                    <a:pt x="1724660" y="1463674"/>
                  </a:lnTo>
                  <a:lnTo>
                    <a:pt x="1757045" y="1433829"/>
                  </a:lnTo>
                  <a:lnTo>
                    <a:pt x="1784985" y="1402714"/>
                  </a:lnTo>
                  <a:lnTo>
                    <a:pt x="1809750" y="1369059"/>
                  </a:lnTo>
                  <a:lnTo>
                    <a:pt x="1830705" y="1334134"/>
                  </a:lnTo>
                  <a:lnTo>
                    <a:pt x="1847215" y="1296669"/>
                  </a:lnTo>
                  <a:lnTo>
                    <a:pt x="1873885" y="1214119"/>
                  </a:lnTo>
                  <a:lnTo>
                    <a:pt x="1891665" y="1169669"/>
                  </a:lnTo>
                  <a:lnTo>
                    <a:pt x="1911985" y="1125219"/>
                  </a:lnTo>
                  <a:lnTo>
                    <a:pt x="1955800" y="1037589"/>
                  </a:lnTo>
                  <a:lnTo>
                    <a:pt x="1976120" y="994409"/>
                  </a:lnTo>
                  <a:lnTo>
                    <a:pt x="1994535" y="952500"/>
                  </a:lnTo>
                  <a:lnTo>
                    <a:pt x="2008505" y="912494"/>
                  </a:lnTo>
                  <a:lnTo>
                    <a:pt x="2017395" y="874394"/>
                  </a:lnTo>
                  <a:lnTo>
                    <a:pt x="2019935" y="838200"/>
                  </a:lnTo>
                  <a:lnTo>
                    <a:pt x="2014220" y="805179"/>
                  </a:lnTo>
                  <a:lnTo>
                    <a:pt x="1999615" y="774700"/>
                  </a:lnTo>
                  <a:lnTo>
                    <a:pt x="1974850" y="748029"/>
                  </a:lnTo>
                  <a:lnTo>
                    <a:pt x="1935480" y="710564"/>
                  </a:lnTo>
                  <a:lnTo>
                    <a:pt x="1903095" y="671829"/>
                  </a:lnTo>
                  <a:lnTo>
                    <a:pt x="1877695" y="630554"/>
                  </a:lnTo>
                  <a:lnTo>
                    <a:pt x="1856105" y="589279"/>
                  </a:lnTo>
                  <a:lnTo>
                    <a:pt x="1837690" y="546734"/>
                  </a:lnTo>
                  <a:lnTo>
                    <a:pt x="1820545" y="504189"/>
                  </a:lnTo>
                  <a:lnTo>
                    <a:pt x="1802130" y="461644"/>
                  </a:lnTo>
                  <a:lnTo>
                    <a:pt x="1781810" y="420369"/>
                  </a:lnTo>
                  <a:lnTo>
                    <a:pt x="1757045" y="379729"/>
                  </a:lnTo>
                  <a:lnTo>
                    <a:pt x="1709420" y="324484"/>
                  </a:lnTo>
                  <a:lnTo>
                    <a:pt x="1678940" y="296544"/>
                  </a:lnTo>
                  <a:lnTo>
                    <a:pt x="1644015" y="268604"/>
                  </a:lnTo>
                  <a:lnTo>
                    <a:pt x="1605915" y="240664"/>
                  </a:lnTo>
                  <a:lnTo>
                    <a:pt x="1564005" y="212725"/>
                  </a:lnTo>
                  <a:lnTo>
                    <a:pt x="1520190" y="184784"/>
                  </a:lnTo>
                  <a:lnTo>
                    <a:pt x="1473200" y="156844"/>
                  </a:lnTo>
                  <a:lnTo>
                    <a:pt x="1424940" y="130175"/>
                  </a:lnTo>
                  <a:lnTo>
                    <a:pt x="1374775" y="103504"/>
                  </a:lnTo>
                  <a:lnTo>
                    <a:pt x="1323340" y="76834"/>
                  </a:lnTo>
                  <a:lnTo>
                    <a:pt x="1271905" y="51434"/>
                  </a:lnTo>
                  <a:lnTo>
                    <a:pt x="1219835" y="26669"/>
                  </a:lnTo>
                  <a:lnTo>
                    <a:pt x="1169670" y="8889"/>
                  </a:lnTo>
                  <a:lnTo>
                    <a:pt x="1117600" y="634"/>
                  </a:lnTo>
                  <a:lnTo>
                    <a:pt x="106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30389" y="4664709"/>
              <a:ext cx="342900" cy="285115"/>
            </a:xfrm>
            <a:custGeom>
              <a:avLst/>
              <a:gdLst/>
              <a:ahLst/>
              <a:cxnLst/>
              <a:rect l="l" t="t" r="r" b="b"/>
              <a:pathLst>
                <a:path w="342900" h="285114">
                  <a:moveTo>
                    <a:pt x="120650" y="0"/>
                  </a:moveTo>
                  <a:lnTo>
                    <a:pt x="57150" y="40639"/>
                  </a:lnTo>
                  <a:lnTo>
                    <a:pt x="22859" y="79375"/>
                  </a:lnTo>
                  <a:lnTo>
                    <a:pt x="4444" y="113029"/>
                  </a:lnTo>
                  <a:lnTo>
                    <a:pt x="0" y="154939"/>
                  </a:lnTo>
                  <a:lnTo>
                    <a:pt x="9525" y="198119"/>
                  </a:lnTo>
                  <a:lnTo>
                    <a:pt x="31114" y="238125"/>
                  </a:lnTo>
                  <a:lnTo>
                    <a:pt x="64769" y="267969"/>
                  </a:lnTo>
                  <a:lnTo>
                    <a:pt x="108584" y="281939"/>
                  </a:lnTo>
                  <a:lnTo>
                    <a:pt x="156209" y="285114"/>
                  </a:lnTo>
                  <a:lnTo>
                    <a:pt x="201294" y="284479"/>
                  </a:lnTo>
                  <a:lnTo>
                    <a:pt x="241300" y="275589"/>
                  </a:lnTo>
                  <a:lnTo>
                    <a:pt x="276225" y="255269"/>
                  </a:lnTo>
                  <a:lnTo>
                    <a:pt x="304164" y="220979"/>
                  </a:lnTo>
                  <a:lnTo>
                    <a:pt x="323850" y="168275"/>
                  </a:lnTo>
                  <a:lnTo>
                    <a:pt x="342900" y="73025"/>
                  </a:lnTo>
                  <a:lnTo>
                    <a:pt x="332739" y="24764"/>
                  </a:lnTo>
                  <a:lnTo>
                    <a:pt x="280034" y="9525"/>
                  </a:lnTo>
                  <a:lnTo>
                    <a:pt x="168275" y="1079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22134" y="4635499"/>
              <a:ext cx="318770" cy="290195"/>
            </a:xfrm>
            <a:custGeom>
              <a:avLst/>
              <a:gdLst/>
              <a:ahLst/>
              <a:cxnLst/>
              <a:rect l="l" t="t" r="r" b="b"/>
              <a:pathLst>
                <a:path w="318770" h="290195">
                  <a:moveTo>
                    <a:pt x="149225" y="0"/>
                  </a:moveTo>
                  <a:lnTo>
                    <a:pt x="91440" y="7619"/>
                  </a:lnTo>
                  <a:lnTo>
                    <a:pt x="51435" y="22225"/>
                  </a:lnTo>
                  <a:lnTo>
                    <a:pt x="7620" y="75564"/>
                  </a:lnTo>
                  <a:lnTo>
                    <a:pt x="0" y="111125"/>
                  </a:lnTo>
                  <a:lnTo>
                    <a:pt x="2540" y="154939"/>
                  </a:lnTo>
                  <a:lnTo>
                    <a:pt x="15875" y="200025"/>
                  </a:lnTo>
                  <a:lnTo>
                    <a:pt x="38735" y="240664"/>
                  </a:lnTo>
                  <a:lnTo>
                    <a:pt x="71755" y="271144"/>
                  </a:lnTo>
                  <a:lnTo>
                    <a:pt x="114935" y="285750"/>
                  </a:lnTo>
                  <a:lnTo>
                    <a:pt x="161925" y="289560"/>
                  </a:lnTo>
                  <a:lnTo>
                    <a:pt x="204470" y="290194"/>
                  </a:lnTo>
                  <a:lnTo>
                    <a:pt x="241935" y="283844"/>
                  </a:lnTo>
                  <a:lnTo>
                    <a:pt x="273685" y="265430"/>
                  </a:lnTo>
                  <a:lnTo>
                    <a:pt x="298450" y="232410"/>
                  </a:lnTo>
                  <a:lnTo>
                    <a:pt x="315595" y="179705"/>
                  </a:lnTo>
                  <a:lnTo>
                    <a:pt x="318770" y="118744"/>
                  </a:lnTo>
                  <a:lnTo>
                    <a:pt x="303530" y="73660"/>
                  </a:lnTo>
                  <a:lnTo>
                    <a:pt x="276225" y="41275"/>
                  </a:lnTo>
                  <a:lnTo>
                    <a:pt x="243840" y="19685"/>
                  </a:lnTo>
                  <a:lnTo>
                    <a:pt x="198120" y="381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91094" y="3165474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89" y="956310"/>
                  </a:moveTo>
                  <a:lnTo>
                    <a:pt x="328929" y="956310"/>
                  </a:lnTo>
                  <a:lnTo>
                    <a:pt x="295909" y="963295"/>
                  </a:lnTo>
                  <a:lnTo>
                    <a:pt x="269239" y="981075"/>
                  </a:lnTo>
                  <a:lnTo>
                    <a:pt x="250825" y="1007745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014" y="1162050"/>
                  </a:lnTo>
                  <a:lnTo>
                    <a:pt x="255270" y="1174114"/>
                  </a:lnTo>
                  <a:lnTo>
                    <a:pt x="266700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4" y="1174114"/>
                  </a:lnTo>
                  <a:lnTo>
                    <a:pt x="510539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59" y="1016000"/>
                  </a:lnTo>
                  <a:lnTo>
                    <a:pt x="484504" y="984885"/>
                  </a:lnTo>
                  <a:lnTo>
                    <a:pt x="453389" y="963929"/>
                  </a:lnTo>
                  <a:lnTo>
                    <a:pt x="415289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89" y="212089"/>
                  </a:lnTo>
                  <a:lnTo>
                    <a:pt x="434339" y="214629"/>
                  </a:lnTo>
                  <a:lnTo>
                    <a:pt x="462279" y="221614"/>
                  </a:lnTo>
                  <a:lnTo>
                    <a:pt x="507364" y="250825"/>
                  </a:lnTo>
                  <a:lnTo>
                    <a:pt x="535939" y="297179"/>
                  </a:lnTo>
                  <a:lnTo>
                    <a:pt x="545464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4"/>
                  </a:lnTo>
                  <a:lnTo>
                    <a:pt x="500379" y="496570"/>
                  </a:lnTo>
                  <a:lnTo>
                    <a:pt x="472439" y="532129"/>
                  </a:lnTo>
                  <a:lnTo>
                    <a:pt x="438784" y="565150"/>
                  </a:lnTo>
                  <a:lnTo>
                    <a:pt x="394970" y="600075"/>
                  </a:lnTo>
                  <a:lnTo>
                    <a:pt x="372109" y="618489"/>
                  </a:lnTo>
                  <a:lnTo>
                    <a:pt x="333375" y="652145"/>
                  </a:lnTo>
                  <a:lnTo>
                    <a:pt x="302895" y="684529"/>
                  </a:lnTo>
                  <a:lnTo>
                    <a:pt x="280034" y="717550"/>
                  </a:lnTo>
                  <a:lnTo>
                    <a:pt x="264159" y="753110"/>
                  </a:lnTo>
                  <a:lnTo>
                    <a:pt x="253364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59" y="803275"/>
                  </a:lnTo>
                  <a:lnTo>
                    <a:pt x="253364" y="838835"/>
                  </a:lnTo>
                  <a:lnTo>
                    <a:pt x="269875" y="868679"/>
                  </a:lnTo>
                  <a:lnTo>
                    <a:pt x="296545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09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09" y="802639"/>
                  </a:lnTo>
                  <a:lnTo>
                    <a:pt x="544195" y="760729"/>
                  </a:lnTo>
                  <a:lnTo>
                    <a:pt x="578484" y="722629"/>
                  </a:lnTo>
                  <a:lnTo>
                    <a:pt x="624839" y="684529"/>
                  </a:lnTo>
                  <a:lnTo>
                    <a:pt x="654050" y="659129"/>
                  </a:lnTo>
                  <a:lnTo>
                    <a:pt x="681989" y="632460"/>
                  </a:lnTo>
                  <a:lnTo>
                    <a:pt x="730884" y="577850"/>
                  </a:lnTo>
                  <a:lnTo>
                    <a:pt x="770889" y="518795"/>
                  </a:lnTo>
                  <a:lnTo>
                    <a:pt x="799464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800" y="298450"/>
                  </a:lnTo>
                  <a:lnTo>
                    <a:pt x="803275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4" y="0"/>
                  </a:moveTo>
                  <a:lnTo>
                    <a:pt x="342900" y="2539"/>
                  </a:lnTo>
                  <a:lnTo>
                    <a:pt x="288289" y="9525"/>
                  </a:lnTo>
                  <a:lnTo>
                    <a:pt x="237489" y="21589"/>
                  </a:lnTo>
                  <a:lnTo>
                    <a:pt x="189864" y="38735"/>
                  </a:lnTo>
                  <a:lnTo>
                    <a:pt x="146684" y="60325"/>
                  </a:lnTo>
                  <a:lnTo>
                    <a:pt x="108584" y="86995"/>
                  </a:lnTo>
                  <a:lnTo>
                    <a:pt x="75564" y="117475"/>
                  </a:lnTo>
                  <a:lnTo>
                    <a:pt x="47625" y="152400"/>
                  </a:lnTo>
                  <a:lnTo>
                    <a:pt x="16509" y="226695"/>
                  </a:lnTo>
                  <a:lnTo>
                    <a:pt x="6350" y="267335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43814" y="338454"/>
                  </a:lnTo>
                  <a:lnTo>
                    <a:pt x="146684" y="339725"/>
                  </a:lnTo>
                  <a:lnTo>
                    <a:pt x="196214" y="339725"/>
                  </a:lnTo>
                  <a:lnTo>
                    <a:pt x="243204" y="325120"/>
                  </a:lnTo>
                  <a:lnTo>
                    <a:pt x="273050" y="286385"/>
                  </a:lnTo>
                  <a:lnTo>
                    <a:pt x="279400" y="274320"/>
                  </a:lnTo>
                  <a:lnTo>
                    <a:pt x="286384" y="262889"/>
                  </a:lnTo>
                  <a:lnTo>
                    <a:pt x="326389" y="229870"/>
                  </a:lnTo>
                  <a:lnTo>
                    <a:pt x="375284" y="213995"/>
                  </a:lnTo>
                  <a:lnTo>
                    <a:pt x="402589" y="212089"/>
                  </a:lnTo>
                  <a:lnTo>
                    <a:pt x="790575" y="212089"/>
                  </a:lnTo>
                  <a:lnTo>
                    <a:pt x="788034" y="205739"/>
                  </a:lnTo>
                  <a:lnTo>
                    <a:pt x="767079" y="165100"/>
                  </a:lnTo>
                  <a:lnTo>
                    <a:pt x="739139" y="128270"/>
                  </a:lnTo>
                  <a:lnTo>
                    <a:pt x="706120" y="94614"/>
                  </a:lnTo>
                  <a:lnTo>
                    <a:pt x="672464" y="69214"/>
                  </a:lnTo>
                  <a:lnTo>
                    <a:pt x="636270" y="48260"/>
                  </a:lnTo>
                  <a:lnTo>
                    <a:pt x="596264" y="31114"/>
                  </a:lnTo>
                  <a:lnTo>
                    <a:pt x="552450" y="17145"/>
                  </a:lnTo>
                  <a:lnTo>
                    <a:pt x="505459" y="7620"/>
                  </a:lnTo>
                  <a:lnTo>
                    <a:pt x="454659" y="1904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453629" y="3165474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90" y="956310"/>
                  </a:moveTo>
                  <a:lnTo>
                    <a:pt x="328929" y="956310"/>
                  </a:lnTo>
                  <a:lnTo>
                    <a:pt x="295910" y="963295"/>
                  </a:lnTo>
                  <a:lnTo>
                    <a:pt x="269240" y="981075"/>
                  </a:lnTo>
                  <a:lnTo>
                    <a:pt x="251460" y="1007745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270" y="1174114"/>
                  </a:lnTo>
                  <a:lnTo>
                    <a:pt x="267335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5" y="1174114"/>
                  </a:lnTo>
                  <a:lnTo>
                    <a:pt x="510540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60" y="1016000"/>
                  </a:lnTo>
                  <a:lnTo>
                    <a:pt x="484504" y="984885"/>
                  </a:lnTo>
                  <a:lnTo>
                    <a:pt x="453390" y="963929"/>
                  </a:lnTo>
                  <a:lnTo>
                    <a:pt x="415290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4629"/>
                  </a:lnTo>
                  <a:lnTo>
                    <a:pt x="462915" y="221614"/>
                  </a:lnTo>
                  <a:lnTo>
                    <a:pt x="508000" y="250825"/>
                  </a:lnTo>
                  <a:lnTo>
                    <a:pt x="535940" y="297179"/>
                  </a:lnTo>
                  <a:lnTo>
                    <a:pt x="545465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4"/>
                  </a:lnTo>
                  <a:lnTo>
                    <a:pt x="500379" y="496570"/>
                  </a:lnTo>
                  <a:lnTo>
                    <a:pt x="472440" y="532129"/>
                  </a:lnTo>
                  <a:lnTo>
                    <a:pt x="438785" y="565150"/>
                  </a:lnTo>
                  <a:lnTo>
                    <a:pt x="394970" y="600075"/>
                  </a:lnTo>
                  <a:lnTo>
                    <a:pt x="372745" y="618489"/>
                  </a:lnTo>
                  <a:lnTo>
                    <a:pt x="334010" y="652145"/>
                  </a:lnTo>
                  <a:lnTo>
                    <a:pt x="303529" y="684529"/>
                  </a:lnTo>
                  <a:lnTo>
                    <a:pt x="280670" y="717550"/>
                  </a:lnTo>
                  <a:lnTo>
                    <a:pt x="264160" y="753110"/>
                  </a:lnTo>
                  <a:lnTo>
                    <a:pt x="253365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60" y="803275"/>
                  </a:lnTo>
                  <a:lnTo>
                    <a:pt x="254000" y="838835"/>
                  </a:lnTo>
                  <a:lnTo>
                    <a:pt x="269875" y="868679"/>
                  </a:lnTo>
                  <a:lnTo>
                    <a:pt x="297179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10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10" y="802639"/>
                  </a:lnTo>
                  <a:lnTo>
                    <a:pt x="544195" y="760729"/>
                  </a:lnTo>
                  <a:lnTo>
                    <a:pt x="579120" y="722629"/>
                  </a:lnTo>
                  <a:lnTo>
                    <a:pt x="625475" y="684529"/>
                  </a:lnTo>
                  <a:lnTo>
                    <a:pt x="654685" y="659129"/>
                  </a:lnTo>
                  <a:lnTo>
                    <a:pt x="681990" y="632460"/>
                  </a:lnTo>
                  <a:lnTo>
                    <a:pt x="731520" y="577850"/>
                  </a:lnTo>
                  <a:lnTo>
                    <a:pt x="770890" y="518795"/>
                  </a:lnTo>
                  <a:lnTo>
                    <a:pt x="799465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917" y="300989"/>
                  </a:lnTo>
                  <a:lnTo>
                    <a:pt x="812800" y="299085"/>
                  </a:lnTo>
                  <a:lnTo>
                    <a:pt x="803910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5" y="0"/>
                  </a:moveTo>
                  <a:lnTo>
                    <a:pt x="342900" y="2539"/>
                  </a:lnTo>
                  <a:lnTo>
                    <a:pt x="288290" y="9525"/>
                  </a:lnTo>
                  <a:lnTo>
                    <a:pt x="237490" y="21589"/>
                  </a:lnTo>
                  <a:lnTo>
                    <a:pt x="189865" y="38735"/>
                  </a:lnTo>
                  <a:lnTo>
                    <a:pt x="146685" y="60325"/>
                  </a:lnTo>
                  <a:lnTo>
                    <a:pt x="108585" y="86995"/>
                  </a:lnTo>
                  <a:lnTo>
                    <a:pt x="75565" y="117475"/>
                  </a:lnTo>
                  <a:lnTo>
                    <a:pt x="47625" y="152400"/>
                  </a:lnTo>
                  <a:lnTo>
                    <a:pt x="17145" y="226695"/>
                  </a:lnTo>
                  <a:lnTo>
                    <a:pt x="6985" y="267335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5079" y="324485"/>
                  </a:lnTo>
                  <a:lnTo>
                    <a:pt x="13970" y="332739"/>
                  </a:lnTo>
                  <a:lnTo>
                    <a:pt x="25400" y="337185"/>
                  </a:lnTo>
                  <a:lnTo>
                    <a:pt x="26035" y="337185"/>
                  </a:lnTo>
                  <a:lnTo>
                    <a:pt x="40640" y="339089"/>
                  </a:lnTo>
                  <a:lnTo>
                    <a:pt x="63500" y="340360"/>
                  </a:lnTo>
                  <a:lnTo>
                    <a:pt x="109854" y="340360"/>
                  </a:lnTo>
                  <a:lnTo>
                    <a:pt x="196215" y="339725"/>
                  </a:lnTo>
                  <a:lnTo>
                    <a:pt x="243204" y="325120"/>
                  </a:lnTo>
                  <a:lnTo>
                    <a:pt x="273685" y="286385"/>
                  </a:lnTo>
                  <a:lnTo>
                    <a:pt x="279400" y="274320"/>
                  </a:lnTo>
                  <a:lnTo>
                    <a:pt x="286385" y="262889"/>
                  </a:lnTo>
                  <a:lnTo>
                    <a:pt x="326390" y="229870"/>
                  </a:lnTo>
                  <a:lnTo>
                    <a:pt x="375285" y="213995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100"/>
                  </a:lnTo>
                  <a:lnTo>
                    <a:pt x="739775" y="128270"/>
                  </a:lnTo>
                  <a:lnTo>
                    <a:pt x="706120" y="94614"/>
                  </a:lnTo>
                  <a:lnTo>
                    <a:pt x="673100" y="69214"/>
                  </a:lnTo>
                  <a:lnTo>
                    <a:pt x="636270" y="48260"/>
                  </a:lnTo>
                  <a:lnTo>
                    <a:pt x="596265" y="31114"/>
                  </a:lnTo>
                  <a:lnTo>
                    <a:pt x="552450" y="17145"/>
                  </a:lnTo>
                  <a:lnTo>
                    <a:pt x="505460" y="7620"/>
                  </a:lnTo>
                  <a:lnTo>
                    <a:pt x="454660" y="1904"/>
                  </a:lnTo>
                  <a:lnTo>
                    <a:pt x="400685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6595109" y="5002529"/>
            <a:ext cx="329565" cy="290195"/>
            <a:chOff x="6595109" y="5002529"/>
            <a:chExt cx="329565" cy="290195"/>
          </a:xfrm>
        </p:grpSpPr>
        <p:sp>
          <p:nvSpPr>
            <p:cNvPr id="45" name="object 45"/>
            <p:cNvSpPr/>
            <p:nvPr/>
          </p:nvSpPr>
          <p:spPr>
            <a:xfrm>
              <a:off x="6602729" y="5013959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5" h="278764">
                  <a:moveTo>
                    <a:pt x="99060" y="0"/>
                  </a:moveTo>
                  <a:lnTo>
                    <a:pt x="58420" y="2539"/>
                  </a:lnTo>
                  <a:lnTo>
                    <a:pt x="13335" y="34289"/>
                  </a:lnTo>
                  <a:lnTo>
                    <a:pt x="0" y="102234"/>
                  </a:lnTo>
                  <a:lnTo>
                    <a:pt x="5079" y="141604"/>
                  </a:lnTo>
                  <a:lnTo>
                    <a:pt x="18415" y="180975"/>
                  </a:lnTo>
                  <a:lnTo>
                    <a:pt x="38735" y="217804"/>
                  </a:lnTo>
                  <a:lnTo>
                    <a:pt x="67310" y="248284"/>
                  </a:lnTo>
                  <a:lnTo>
                    <a:pt x="103504" y="269239"/>
                  </a:lnTo>
                  <a:lnTo>
                    <a:pt x="146685" y="278764"/>
                  </a:lnTo>
                  <a:lnTo>
                    <a:pt x="215265" y="276225"/>
                  </a:lnTo>
                  <a:lnTo>
                    <a:pt x="264160" y="262889"/>
                  </a:lnTo>
                  <a:lnTo>
                    <a:pt x="295910" y="239394"/>
                  </a:lnTo>
                  <a:lnTo>
                    <a:pt x="314325" y="207644"/>
                  </a:lnTo>
                  <a:lnTo>
                    <a:pt x="321945" y="168909"/>
                  </a:lnTo>
                  <a:lnTo>
                    <a:pt x="320675" y="124459"/>
                  </a:lnTo>
                  <a:lnTo>
                    <a:pt x="307340" y="78739"/>
                  </a:lnTo>
                  <a:lnTo>
                    <a:pt x="278765" y="45719"/>
                  </a:lnTo>
                  <a:lnTo>
                    <a:pt x="240029" y="22225"/>
                  </a:lnTo>
                  <a:lnTo>
                    <a:pt x="194310" y="8254"/>
                  </a:lnTo>
                  <a:lnTo>
                    <a:pt x="146050" y="1269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595109" y="5002529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8110" y="634"/>
                  </a:lnTo>
                  <a:lnTo>
                    <a:pt x="72390" y="3809"/>
                  </a:lnTo>
                  <a:lnTo>
                    <a:pt x="23495" y="34289"/>
                  </a:lnTo>
                  <a:lnTo>
                    <a:pt x="635" y="96519"/>
                  </a:lnTo>
                  <a:lnTo>
                    <a:pt x="0" y="133349"/>
                  </a:lnTo>
                  <a:lnTo>
                    <a:pt x="7620" y="170179"/>
                  </a:lnTo>
                  <a:lnTo>
                    <a:pt x="22860" y="203834"/>
                  </a:lnTo>
                  <a:lnTo>
                    <a:pt x="46990" y="231774"/>
                  </a:lnTo>
                  <a:lnTo>
                    <a:pt x="80010" y="252094"/>
                  </a:lnTo>
                  <a:lnTo>
                    <a:pt x="122555" y="260984"/>
                  </a:lnTo>
                  <a:lnTo>
                    <a:pt x="182880" y="258444"/>
                  </a:lnTo>
                  <a:lnTo>
                    <a:pt x="229870" y="245109"/>
                  </a:lnTo>
                  <a:lnTo>
                    <a:pt x="264160" y="223519"/>
                  </a:lnTo>
                  <a:lnTo>
                    <a:pt x="300355" y="161289"/>
                  </a:lnTo>
                  <a:lnTo>
                    <a:pt x="304800" y="123824"/>
                  </a:lnTo>
                  <a:lnTo>
                    <a:pt x="301625" y="84454"/>
                  </a:lnTo>
                  <a:lnTo>
                    <a:pt x="285115" y="45084"/>
                  </a:lnTo>
                  <a:lnTo>
                    <a:pt x="254635" y="19684"/>
                  </a:lnTo>
                  <a:lnTo>
                    <a:pt x="213360" y="5079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83253-910F-3E6B-085B-7806B703E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9182BD4-7EEF-ACC9-BCF6-12C8CCDDE4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9883" y="694689"/>
            <a:ext cx="912876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Følels</a:t>
            </a:r>
            <a:r>
              <a:rPr lang="nb-NO" spc="-10" dirty="0"/>
              <a:t>a</a:t>
            </a:r>
            <a:r>
              <a:rPr spc="-10" dirty="0"/>
              <a:t>r</a:t>
            </a: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82D7A96-2B70-B54D-9C23-792C97A5137B}"/>
              </a:ext>
            </a:extLst>
          </p:cNvPr>
          <p:cNvGrpSpPr/>
          <p:nvPr/>
        </p:nvGrpSpPr>
        <p:grpSpPr>
          <a:xfrm>
            <a:off x="3487420" y="3001644"/>
            <a:ext cx="3474720" cy="3121660"/>
            <a:chOff x="3487420" y="3001644"/>
            <a:chExt cx="3474720" cy="312166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FDC0916-EAE9-3A9A-0416-E33294813EF0}"/>
                </a:ext>
              </a:extLst>
            </p:cNvPr>
            <p:cNvSpPr/>
            <p:nvPr/>
          </p:nvSpPr>
          <p:spPr>
            <a:xfrm>
              <a:off x="3487420" y="3001644"/>
              <a:ext cx="3474720" cy="3039745"/>
            </a:xfrm>
            <a:custGeom>
              <a:avLst/>
              <a:gdLst/>
              <a:ahLst/>
              <a:cxnLst/>
              <a:rect l="l" t="t" r="r" b="b"/>
              <a:pathLst>
                <a:path w="3474720" h="3039745">
                  <a:moveTo>
                    <a:pt x="38100" y="2828290"/>
                  </a:moveTo>
                  <a:lnTo>
                    <a:pt x="15875" y="2867024"/>
                  </a:lnTo>
                  <a:lnTo>
                    <a:pt x="1269" y="2910204"/>
                  </a:lnTo>
                  <a:lnTo>
                    <a:pt x="0" y="2924174"/>
                  </a:lnTo>
                  <a:lnTo>
                    <a:pt x="2539" y="2946400"/>
                  </a:lnTo>
                  <a:lnTo>
                    <a:pt x="19050" y="2987040"/>
                  </a:lnTo>
                  <a:lnTo>
                    <a:pt x="49529" y="3018790"/>
                  </a:lnTo>
                  <a:lnTo>
                    <a:pt x="91439" y="3037204"/>
                  </a:lnTo>
                  <a:lnTo>
                    <a:pt x="115569" y="3039744"/>
                  </a:lnTo>
                  <a:lnTo>
                    <a:pt x="3359784" y="3039744"/>
                  </a:lnTo>
                  <a:lnTo>
                    <a:pt x="3405504" y="3030219"/>
                  </a:lnTo>
                  <a:lnTo>
                    <a:pt x="3443550" y="3002279"/>
                  </a:lnTo>
                  <a:lnTo>
                    <a:pt x="115569" y="3002279"/>
                  </a:lnTo>
                  <a:lnTo>
                    <a:pt x="106679" y="3001644"/>
                  </a:lnTo>
                  <a:lnTo>
                    <a:pt x="99059" y="3000375"/>
                  </a:lnTo>
                  <a:lnTo>
                    <a:pt x="3368039" y="3000375"/>
                  </a:lnTo>
                  <a:lnTo>
                    <a:pt x="3368039" y="2995929"/>
                  </a:lnTo>
                  <a:lnTo>
                    <a:pt x="83819" y="2995929"/>
                  </a:lnTo>
                  <a:lnTo>
                    <a:pt x="73659" y="2990215"/>
                  </a:lnTo>
                  <a:lnTo>
                    <a:pt x="83819" y="2990215"/>
                  </a:lnTo>
                  <a:lnTo>
                    <a:pt x="83819" y="2935604"/>
                  </a:lnTo>
                  <a:lnTo>
                    <a:pt x="38100" y="2935604"/>
                  </a:lnTo>
                  <a:lnTo>
                    <a:pt x="37464" y="2924174"/>
                  </a:lnTo>
                  <a:lnTo>
                    <a:pt x="38100" y="2914649"/>
                  </a:lnTo>
                  <a:lnTo>
                    <a:pt x="38100" y="2828290"/>
                  </a:lnTo>
                  <a:close/>
                </a:path>
                <a:path w="3474720" h="3039745">
                  <a:moveTo>
                    <a:pt x="3368039" y="3000375"/>
                  </a:moveTo>
                  <a:lnTo>
                    <a:pt x="99059" y="3000375"/>
                  </a:lnTo>
                  <a:lnTo>
                    <a:pt x="106679" y="3001644"/>
                  </a:lnTo>
                  <a:lnTo>
                    <a:pt x="115569" y="3002279"/>
                  </a:lnTo>
                  <a:lnTo>
                    <a:pt x="3359784" y="3002279"/>
                  </a:lnTo>
                  <a:lnTo>
                    <a:pt x="3368039" y="3001644"/>
                  </a:lnTo>
                  <a:lnTo>
                    <a:pt x="3368039" y="3000375"/>
                  </a:lnTo>
                  <a:close/>
                </a:path>
                <a:path w="3474720" h="3039745">
                  <a:moveTo>
                    <a:pt x="3368039" y="2708910"/>
                  </a:moveTo>
                  <a:lnTo>
                    <a:pt x="3368039" y="3001644"/>
                  </a:lnTo>
                  <a:lnTo>
                    <a:pt x="3359784" y="3002279"/>
                  </a:lnTo>
                  <a:lnTo>
                    <a:pt x="3443550" y="3002279"/>
                  </a:lnTo>
                  <a:lnTo>
                    <a:pt x="3446145" y="3000375"/>
                  </a:lnTo>
                  <a:lnTo>
                    <a:pt x="3447181" y="2998469"/>
                  </a:lnTo>
                  <a:lnTo>
                    <a:pt x="3383279" y="2998469"/>
                  </a:lnTo>
                  <a:lnTo>
                    <a:pt x="3390900" y="2995929"/>
                  </a:lnTo>
                  <a:lnTo>
                    <a:pt x="3395345" y="2993390"/>
                  </a:lnTo>
                  <a:lnTo>
                    <a:pt x="3395345" y="2756535"/>
                  </a:lnTo>
                  <a:lnTo>
                    <a:pt x="3368039" y="2708910"/>
                  </a:lnTo>
                  <a:close/>
                </a:path>
                <a:path w="3474720" h="3039745">
                  <a:moveTo>
                    <a:pt x="3395345" y="2756535"/>
                  </a:moveTo>
                  <a:lnTo>
                    <a:pt x="3395345" y="2993390"/>
                  </a:lnTo>
                  <a:lnTo>
                    <a:pt x="3390900" y="2995929"/>
                  </a:lnTo>
                  <a:lnTo>
                    <a:pt x="3383279" y="2998469"/>
                  </a:lnTo>
                  <a:lnTo>
                    <a:pt x="3447181" y="2998469"/>
                  </a:lnTo>
                  <a:lnTo>
                    <a:pt x="3455128" y="2983865"/>
                  </a:lnTo>
                  <a:lnTo>
                    <a:pt x="3409950" y="2983865"/>
                  </a:lnTo>
                  <a:lnTo>
                    <a:pt x="3415664" y="2978785"/>
                  </a:lnTo>
                  <a:lnTo>
                    <a:pt x="3424554" y="2966719"/>
                  </a:lnTo>
                  <a:lnTo>
                    <a:pt x="3424554" y="2807335"/>
                  </a:lnTo>
                  <a:lnTo>
                    <a:pt x="3395345" y="2756535"/>
                  </a:lnTo>
                  <a:close/>
                </a:path>
                <a:path w="3474720" h="3039745">
                  <a:moveTo>
                    <a:pt x="83819" y="2990215"/>
                  </a:moveTo>
                  <a:lnTo>
                    <a:pt x="73659" y="2990215"/>
                  </a:lnTo>
                  <a:lnTo>
                    <a:pt x="83819" y="2995929"/>
                  </a:lnTo>
                  <a:lnTo>
                    <a:pt x="83819" y="2990215"/>
                  </a:lnTo>
                  <a:close/>
                </a:path>
                <a:path w="3474720" h="3039745">
                  <a:moveTo>
                    <a:pt x="1714500" y="2539"/>
                  </a:moveTo>
                  <a:lnTo>
                    <a:pt x="1668779" y="22225"/>
                  </a:lnTo>
                  <a:lnTo>
                    <a:pt x="1637664" y="57784"/>
                  </a:lnTo>
                  <a:lnTo>
                    <a:pt x="83819" y="2748915"/>
                  </a:lnTo>
                  <a:lnTo>
                    <a:pt x="83819" y="2995929"/>
                  </a:lnTo>
                  <a:lnTo>
                    <a:pt x="3368039" y="2995929"/>
                  </a:lnTo>
                  <a:lnTo>
                    <a:pt x="3368039" y="2708910"/>
                  </a:lnTo>
                  <a:lnTo>
                    <a:pt x="1842188" y="66675"/>
                  </a:lnTo>
                  <a:lnTo>
                    <a:pt x="1798319" y="66675"/>
                  </a:lnTo>
                  <a:lnTo>
                    <a:pt x="1791334" y="59054"/>
                  </a:lnTo>
                  <a:lnTo>
                    <a:pt x="1798319" y="59054"/>
                  </a:lnTo>
                  <a:lnTo>
                    <a:pt x="1798319" y="52704"/>
                  </a:lnTo>
                  <a:lnTo>
                    <a:pt x="1783714" y="52704"/>
                  </a:lnTo>
                  <a:lnTo>
                    <a:pt x="1775459" y="46989"/>
                  </a:lnTo>
                  <a:lnTo>
                    <a:pt x="1699259" y="46989"/>
                  </a:lnTo>
                  <a:lnTo>
                    <a:pt x="1708784" y="42544"/>
                  </a:lnTo>
                  <a:lnTo>
                    <a:pt x="1714500" y="40639"/>
                  </a:lnTo>
                  <a:lnTo>
                    <a:pt x="1714500" y="2539"/>
                  </a:lnTo>
                  <a:close/>
                </a:path>
                <a:path w="3474720" h="3039745">
                  <a:moveTo>
                    <a:pt x="3424554" y="2807335"/>
                  </a:moveTo>
                  <a:lnTo>
                    <a:pt x="3424554" y="2966719"/>
                  </a:lnTo>
                  <a:lnTo>
                    <a:pt x="3415664" y="2978785"/>
                  </a:lnTo>
                  <a:lnTo>
                    <a:pt x="3409950" y="2983865"/>
                  </a:lnTo>
                  <a:lnTo>
                    <a:pt x="3455128" y="2983865"/>
                  </a:lnTo>
                  <a:lnTo>
                    <a:pt x="3469639" y="2957194"/>
                  </a:lnTo>
                  <a:lnTo>
                    <a:pt x="3473450" y="2941319"/>
                  </a:lnTo>
                  <a:lnTo>
                    <a:pt x="3473591" y="2939415"/>
                  </a:lnTo>
                  <a:lnTo>
                    <a:pt x="3435984" y="2939415"/>
                  </a:lnTo>
                  <a:lnTo>
                    <a:pt x="3437254" y="2924174"/>
                  </a:lnTo>
                  <a:lnTo>
                    <a:pt x="3437254" y="2923540"/>
                  </a:lnTo>
                  <a:lnTo>
                    <a:pt x="3436620" y="2914649"/>
                  </a:lnTo>
                  <a:lnTo>
                    <a:pt x="3437254" y="2914649"/>
                  </a:lnTo>
                  <a:lnTo>
                    <a:pt x="3437254" y="2829560"/>
                  </a:lnTo>
                  <a:lnTo>
                    <a:pt x="3424554" y="2807335"/>
                  </a:lnTo>
                  <a:close/>
                </a:path>
                <a:path w="3474720" h="3039745">
                  <a:moveTo>
                    <a:pt x="3437254" y="2829560"/>
                  </a:moveTo>
                  <a:lnTo>
                    <a:pt x="3437254" y="2924174"/>
                  </a:lnTo>
                  <a:lnTo>
                    <a:pt x="3435984" y="2939415"/>
                  </a:lnTo>
                  <a:lnTo>
                    <a:pt x="3473591" y="2939415"/>
                  </a:lnTo>
                  <a:lnTo>
                    <a:pt x="3474720" y="2924174"/>
                  </a:lnTo>
                  <a:lnTo>
                    <a:pt x="3465829" y="2880994"/>
                  </a:lnTo>
                  <a:lnTo>
                    <a:pt x="3437254" y="2829560"/>
                  </a:lnTo>
                  <a:close/>
                </a:path>
                <a:path w="3474720" h="3039745">
                  <a:moveTo>
                    <a:pt x="38100" y="2914649"/>
                  </a:moveTo>
                  <a:lnTo>
                    <a:pt x="37507" y="2923540"/>
                  </a:lnTo>
                  <a:lnTo>
                    <a:pt x="37464" y="2924174"/>
                  </a:lnTo>
                  <a:lnTo>
                    <a:pt x="38100" y="2935604"/>
                  </a:lnTo>
                  <a:lnTo>
                    <a:pt x="38100" y="2914649"/>
                  </a:lnTo>
                  <a:close/>
                </a:path>
                <a:path w="3474720" h="3039745">
                  <a:moveTo>
                    <a:pt x="83819" y="2748915"/>
                  </a:moveTo>
                  <a:lnTo>
                    <a:pt x="38100" y="2828290"/>
                  </a:lnTo>
                  <a:lnTo>
                    <a:pt x="38100" y="2935604"/>
                  </a:lnTo>
                  <a:lnTo>
                    <a:pt x="83819" y="2935604"/>
                  </a:lnTo>
                  <a:lnTo>
                    <a:pt x="83819" y="2748915"/>
                  </a:lnTo>
                  <a:close/>
                </a:path>
                <a:path w="3474720" h="3039745">
                  <a:moveTo>
                    <a:pt x="3437254" y="2914649"/>
                  </a:moveTo>
                  <a:lnTo>
                    <a:pt x="3436620" y="2914649"/>
                  </a:lnTo>
                  <a:lnTo>
                    <a:pt x="3437254" y="2923540"/>
                  </a:lnTo>
                  <a:lnTo>
                    <a:pt x="3437254" y="2914649"/>
                  </a:lnTo>
                  <a:close/>
                </a:path>
                <a:path w="3474720" h="3039745">
                  <a:moveTo>
                    <a:pt x="1798319" y="59054"/>
                  </a:moveTo>
                  <a:lnTo>
                    <a:pt x="1791334" y="59054"/>
                  </a:lnTo>
                  <a:lnTo>
                    <a:pt x="1798319" y="66675"/>
                  </a:lnTo>
                  <a:lnTo>
                    <a:pt x="1798319" y="59054"/>
                  </a:lnTo>
                  <a:close/>
                </a:path>
                <a:path w="3474720" h="3039745">
                  <a:moveTo>
                    <a:pt x="1798319" y="17779"/>
                  </a:moveTo>
                  <a:lnTo>
                    <a:pt x="1798319" y="66675"/>
                  </a:lnTo>
                  <a:lnTo>
                    <a:pt x="1842188" y="66675"/>
                  </a:lnTo>
                  <a:lnTo>
                    <a:pt x="1837054" y="57784"/>
                  </a:lnTo>
                  <a:lnTo>
                    <a:pt x="1828164" y="44450"/>
                  </a:lnTo>
                  <a:lnTo>
                    <a:pt x="1821814" y="37464"/>
                  </a:lnTo>
                  <a:lnTo>
                    <a:pt x="1817369" y="32384"/>
                  </a:lnTo>
                  <a:lnTo>
                    <a:pt x="1805939" y="22225"/>
                  </a:lnTo>
                  <a:lnTo>
                    <a:pt x="1798319" y="17779"/>
                  </a:lnTo>
                  <a:close/>
                </a:path>
                <a:path w="3474720" h="3039745">
                  <a:moveTo>
                    <a:pt x="1783714" y="40639"/>
                  </a:moveTo>
                  <a:lnTo>
                    <a:pt x="1760219" y="40639"/>
                  </a:lnTo>
                  <a:lnTo>
                    <a:pt x="1766569" y="42544"/>
                  </a:lnTo>
                  <a:lnTo>
                    <a:pt x="1775459" y="46989"/>
                  </a:lnTo>
                  <a:lnTo>
                    <a:pt x="1783714" y="52704"/>
                  </a:lnTo>
                  <a:lnTo>
                    <a:pt x="1783714" y="40639"/>
                  </a:lnTo>
                  <a:close/>
                </a:path>
                <a:path w="3474720" h="3039745">
                  <a:moveTo>
                    <a:pt x="1783714" y="10159"/>
                  </a:moveTo>
                  <a:lnTo>
                    <a:pt x="1783714" y="52704"/>
                  </a:lnTo>
                  <a:lnTo>
                    <a:pt x="1798319" y="52704"/>
                  </a:lnTo>
                  <a:lnTo>
                    <a:pt x="1798319" y="17779"/>
                  </a:lnTo>
                  <a:lnTo>
                    <a:pt x="1793239" y="14604"/>
                  </a:lnTo>
                  <a:lnTo>
                    <a:pt x="1783714" y="10159"/>
                  </a:lnTo>
                  <a:close/>
                </a:path>
                <a:path w="3474720" h="3039745">
                  <a:moveTo>
                    <a:pt x="1731009" y="634"/>
                  </a:moveTo>
                  <a:lnTo>
                    <a:pt x="1722754" y="634"/>
                  </a:lnTo>
                  <a:lnTo>
                    <a:pt x="1714500" y="2539"/>
                  </a:lnTo>
                  <a:lnTo>
                    <a:pt x="1714500" y="40639"/>
                  </a:lnTo>
                  <a:lnTo>
                    <a:pt x="1708784" y="42544"/>
                  </a:lnTo>
                  <a:lnTo>
                    <a:pt x="1699259" y="46989"/>
                  </a:lnTo>
                  <a:lnTo>
                    <a:pt x="1775459" y="46989"/>
                  </a:lnTo>
                  <a:lnTo>
                    <a:pt x="1766569" y="42544"/>
                  </a:lnTo>
                  <a:lnTo>
                    <a:pt x="1760219" y="40639"/>
                  </a:lnTo>
                  <a:lnTo>
                    <a:pt x="1783714" y="40639"/>
                  </a:lnTo>
                  <a:lnTo>
                    <a:pt x="1783714" y="38734"/>
                  </a:lnTo>
                  <a:lnTo>
                    <a:pt x="1751329" y="38734"/>
                  </a:lnTo>
                  <a:lnTo>
                    <a:pt x="1747519" y="38100"/>
                  </a:lnTo>
                  <a:lnTo>
                    <a:pt x="1727834" y="38100"/>
                  </a:lnTo>
                  <a:lnTo>
                    <a:pt x="1731009" y="37464"/>
                  </a:lnTo>
                  <a:lnTo>
                    <a:pt x="1731009" y="634"/>
                  </a:lnTo>
                  <a:close/>
                </a:path>
                <a:path w="3474720" h="3039745">
                  <a:moveTo>
                    <a:pt x="1737359" y="0"/>
                  </a:moveTo>
                  <a:lnTo>
                    <a:pt x="1731009" y="634"/>
                  </a:lnTo>
                  <a:lnTo>
                    <a:pt x="1731009" y="37464"/>
                  </a:lnTo>
                  <a:lnTo>
                    <a:pt x="1727834" y="38100"/>
                  </a:lnTo>
                  <a:lnTo>
                    <a:pt x="1747519" y="38100"/>
                  </a:lnTo>
                  <a:lnTo>
                    <a:pt x="1751329" y="38734"/>
                  </a:lnTo>
                  <a:lnTo>
                    <a:pt x="1751329" y="634"/>
                  </a:lnTo>
                  <a:lnTo>
                    <a:pt x="1737359" y="0"/>
                  </a:lnTo>
                  <a:close/>
                </a:path>
                <a:path w="3474720" h="3039745">
                  <a:moveTo>
                    <a:pt x="1751964" y="634"/>
                  </a:moveTo>
                  <a:lnTo>
                    <a:pt x="1751329" y="634"/>
                  </a:lnTo>
                  <a:lnTo>
                    <a:pt x="1751329" y="38734"/>
                  </a:lnTo>
                  <a:lnTo>
                    <a:pt x="1783714" y="38734"/>
                  </a:lnTo>
                  <a:lnTo>
                    <a:pt x="1783714" y="10159"/>
                  </a:lnTo>
                  <a:lnTo>
                    <a:pt x="1779904" y="8254"/>
                  </a:lnTo>
                  <a:lnTo>
                    <a:pt x="1765934" y="3809"/>
                  </a:lnTo>
                  <a:lnTo>
                    <a:pt x="1751964" y="634"/>
                  </a:lnTo>
                  <a:close/>
                </a:path>
              </a:pathLst>
            </a:custGeom>
            <a:solidFill>
              <a:srgbClr val="F8B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5FB69C5-5AB2-4AA7-25AD-DF1D1E2465B7}"/>
                </a:ext>
              </a:extLst>
            </p:cNvPr>
            <p:cNvSpPr/>
            <p:nvPr/>
          </p:nvSpPr>
          <p:spPr>
            <a:xfrm>
              <a:off x="3538855" y="3196589"/>
              <a:ext cx="3351529" cy="2926715"/>
            </a:xfrm>
            <a:custGeom>
              <a:avLst/>
              <a:gdLst/>
              <a:ahLst/>
              <a:cxnLst/>
              <a:rect l="l" t="t" r="r" b="b"/>
              <a:pathLst>
                <a:path w="3351529" h="2926715">
                  <a:moveTo>
                    <a:pt x="1694815" y="0"/>
                  </a:moveTo>
                  <a:lnTo>
                    <a:pt x="1656715" y="0"/>
                  </a:lnTo>
                  <a:lnTo>
                    <a:pt x="1621790" y="15239"/>
                  </a:lnTo>
                  <a:lnTo>
                    <a:pt x="1594485" y="45085"/>
                  </a:lnTo>
                  <a:lnTo>
                    <a:pt x="12065" y="2785745"/>
                  </a:lnTo>
                  <a:lnTo>
                    <a:pt x="0" y="2824480"/>
                  </a:lnTo>
                  <a:lnTo>
                    <a:pt x="4445" y="2861945"/>
                  </a:lnTo>
                  <a:lnTo>
                    <a:pt x="22860" y="2894965"/>
                  </a:lnTo>
                  <a:lnTo>
                    <a:pt x="53975" y="2917825"/>
                  </a:lnTo>
                  <a:lnTo>
                    <a:pt x="93345" y="2926715"/>
                  </a:lnTo>
                  <a:lnTo>
                    <a:pt x="3258185" y="2926715"/>
                  </a:lnTo>
                  <a:lnTo>
                    <a:pt x="3297554" y="2917825"/>
                  </a:lnTo>
                  <a:lnTo>
                    <a:pt x="3328035" y="2894965"/>
                  </a:lnTo>
                  <a:lnTo>
                    <a:pt x="3347085" y="2861945"/>
                  </a:lnTo>
                  <a:lnTo>
                    <a:pt x="3351529" y="2824480"/>
                  </a:lnTo>
                  <a:lnTo>
                    <a:pt x="3339465" y="2785745"/>
                  </a:lnTo>
                  <a:lnTo>
                    <a:pt x="1757045" y="45085"/>
                  </a:lnTo>
                  <a:lnTo>
                    <a:pt x="1729740" y="15239"/>
                  </a:lnTo>
                  <a:lnTo>
                    <a:pt x="1694815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62CDB49C-A1B1-D0A8-90F8-1F1E89C7DA9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4695" y="4114164"/>
              <a:ext cx="1296035" cy="1600835"/>
            </a:xfrm>
            <a:prstGeom prst="rect">
              <a:avLst/>
            </a:prstGeom>
          </p:spPr>
        </p:pic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3D4878FA-DB06-519E-5C47-EEE6E9317D65}"/>
              </a:ext>
            </a:extLst>
          </p:cNvPr>
          <p:cNvSpPr txBox="1"/>
          <p:nvPr/>
        </p:nvSpPr>
        <p:spPr>
          <a:xfrm>
            <a:off x="849883" y="1400302"/>
            <a:ext cx="8039734" cy="1435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lang="nb-NO" sz="3400" dirty="0">
                <a:latin typeface="Arial"/>
                <a:cs typeface="Arial"/>
              </a:rPr>
              <a:t>kjem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3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går,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smitter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over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til</a:t>
            </a:r>
            <a:r>
              <a:rPr sz="3400" spc="-3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andre</a:t>
            </a:r>
            <a:endParaRPr sz="3400" dirty="0">
              <a:latin typeface="Arial"/>
              <a:cs typeface="Arial"/>
            </a:endParaRPr>
          </a:p>
          <a:p>
            <a:pPr marL="685800" algn="ctr">
              <a:lnSpc>
                <a:spcPct val="100000"/>
              </a:lnSpc>
              <a:spcBef>
                <a:spcPts val="3900"/>
              </a:spcBef>
            </a:pPr>
            <a:r>
              <a:rPr lang="nb-NO" sz="2600" dirty="0">
                <a:latin typeface="Arial"/>
                <a:cs typeface="Arial"/>
              </a:rPr>
              <a:t>  </a:t>
            </a:r>
            <a:r>
              <a:rPr lang="nb-NO" sz="2600" dirty="0" err="1">
                <a:latin typeface="Arial"/>
                <a:cs typeface="Arial"/>
              </a:rPr>
              <a:t>Teikn</a:t>
            </a:r>
            <a:r>
              <a:rPr lang="nb-NO" sz="2600" dirty="0">
                <a:latin typeface="Arial"/>
                <a:cs typeface="Arial"/>
              </a:rPr>
              <a:t> eller uttrykk</a:t>
            </a:r>
            <a:r>
              <a:rPr sz="2600" dirty="0">
                <a:latin typeface="Arial"/>
                <a:cs typeface="Arial"/>
              </a:rPr>
              <a:t> i</a:t>
            </a:r>
            <a:r>
              <a:rPr sz="2600" spc="-10" dirty="0">
                <a:latin typeface="Arial"/>
                <a:cs typeface="Arial"/>
              </a:rPr>
              <a:t> kroppen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B345D79F-4047-0939-70E5-AAAEC95823A2}"/>
              </a:ext>
            </a:extLst>
          </p:cNvPr>
          <p:cNvSpPr txBox="1"/>
          <p:nvPr/>
        </p:nvSpPr>
        <p:spPr>
          <a:xfrm>
            <a:off x="1460500" y="5793485"/>
            <a:ext cx="2006599" cy="80919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73355">
              <a:lnSpc>
                <a:spcPts val="2990"/>
              </a:lnSpc>
              <a:spcBef>
                <a:spcPts val="310"/>
              </a:spcBef>
            </a:pPr>
            <a:r>
              <a:rPr lang="nb-NO" sz="2600" dirty="0" err="1">
                <a:latin typeface="Arial"/>
                <a:cs typeface="Arial"/>
              </a:rPr>
              <a:t>Kjennest</a:t>
            </a:r>
            <a:r>
              <a:rPr lang="nb-NO" sz="260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i </a:t>
            </a:r>
            <a:r>
              <a:rPr lang="nb-NO" sz="2600" spc="-50" dirty="0">
                <a:latin typeface="Arial"/>
                <a:cs typeface="Arial"/>
              </a:rPr>
              <a:t>  kroppen </a:t>
            </a:r>
            <a:r>
              <a:rPr sz="2600" dirty="0">
                <a:latin typeface="Arial"/>
                <a:cs typeface="Arial"/>
              </a:rPr>
              <a:t>min</a:t>
            </a: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629175C6-0960-D38A-E413-07D9FD9F4657}"/>
              </a:ext>
            </a:extLst>
          </p:cNvPr>
          <p:cNvSpPr txBox="1"/>
          <p:nvPr/>
        </p:nvSpPr>
        <p:spPr>
          <a:xfrm>
            <a:off x="7077836" y="5793485"/>
            <a:ext cx="2301240" cy="119391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2990"/>
              </a:lnSpc>
              <a:spcBef>
                <a:spcPts val="310"/>
              </a:spcBef>
            </a:pPr>
            <a:r>
              <a:rPr lang="nb-NO" sz="2600" dirty="0" err="1">
                <a:latin typeface="Arial"/>
                <a:cs typeface="Arial"/>
              </a:rPr>
              <a:t>Kjennest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10" dirty="0" err="1">
                <a:latin typeface="Arial"/>
                <a:cs typeface="Arial"/>
              </a:rPr>
              <a:t>kroppen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lang="nb-NO" sz="2600" spc="-10" dirty="0">
                <a:latin typeface="Arial"/>
                <a:cs typeface="Arial"/>
              </a:rPr>
              <a:t>hjå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andre</a:t>
            </a:r>
            <a:endParaRPr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9099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391922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følelse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24050" y="2372360"/>
            <a:ext cx="6485255" cy="4616450"/>
            <a:chOff x="1924050" y="2372360"/>
            <a:chExt cx="6485255" cy="4616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4050" y="2372360"/>
              <a:ext cx="6485255" cy="46164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655309" y="3459480"/>
              <a:ext cx="39370" cy="331470"/>
            </a:xfrm>
            <a:custGeom>
              <a:avLst/>
              <a:gdLst/>
              <a:ahLst/>
              <a:cxnLst/>
              <a:rect l="l" t="t" r="r" b="b"/>
              <a:pathLst>
                <a:path w="39370" h="331470">
                  <a:moveTo>
                    <a:pt x="17779" y="234315"/>
                  </a:moveTo>
                  <a:lnTo>
                    <a:pt x="10160" y="254000"/>
                  </a:lnTo>
                  <a:lnTo>
                    <a:pt x="13969" y="277495"/>
                  </a:lnTo>
                  <a:lnTo>
                    <a:pt x="24129" y="297815"/>
                  </a:lnTo>
                  <a:lnTo>
                    <a:pt x="29844" y="314960"/>
                  </a:lnTo>
                  <a:lnTo>
                    <a:pt x="32385" y="327025"/>
                  </a:lnTo>
                  <a:lnTo>
                    <a:pt x="33019" y="331470"/>
                  </a:lnTo>
                  <a:lnTo>
                    <a:pt x="39369" y="324485"/>
                  </a:lnTo>
                  <a:lnTo>
                    <a:pt x="39369" y="321310"/>
                  </a:lnTo>
                  <a:lnTo>
                    <a:pt x="36829" y="314325"/>
                  </a:lnTo>
                  <a:lnTo>
                    <a:pt x="30479" y="300355"/>
                  </a:lnTo>
                  <a:lnTo>
                    <a:pt x="22860" y="281305"/>
                  </a:lnTo>
                  <a:lnTo>
                    <a:pt x="19050" y="260985"/>
                  </a:lnTo>
                  <a:lnTo>
                    <a:pt x="17779" y="243840"/>
                  </a:lnTo>
                  <a:lnTo>
                    <a:pt x="17779" y="234315"/>
                  </a:lnTo>
                  <a:close/>
                </a:path>
                <a:path w="39370" h="331470">
                  <a:moveTo>
                    <a:pt x="30479" y="154940"/>
                  </a:moveTo>
                  <a:lnTo>
                    <a:pt x="30479" y="163195"/>
                  </a:lnTo>
                  <a:lnTo>
                    <a:pt x="26770" y="186690"/>
                  </a:lnTo>
                  <a:lnTo>
                    <a:pt x="26669" y="187325"/>
                  </a:lnTo>
                  <a:lnTo>
                    <a:pt x="22225" y="205740"/>
                  </a:lnTo>
                  <a:lnTo>
                    <a:pt x="19050" y="219075"/>
                  </a:lnTo>
                  <a:lnTo>
                    <a:pt x="17779" y="230505"/>
                  </a:lnTo>
                  <a:lnTo>
                    <a:pt x="17779" y="234315"/>
                  </a:lnTo>
                  <a:lnTo>
                    <a:pt x="19050" y="230505"/>
                  </a:lnTo>
                  <a:lnTo>
                    <a:pt x="31114" y="210820"/>
                  </a:lnTo>
                  <a:lnTo>
                    <a:pt x="36829" y="200660"/>
                  </a:lnTo>
                  <a:lnTo>
                    <a:pt x="35617" y="187325"/>
                  </a:lnTo>
                  <a:lnTo>
                    <a:pt x="35560" y="186690"/>
                  </a:lnTo>
                  <a:lnTo>
                    <a:pt x="30479" y="154940"/>
                  </a:lnTo>
                  <a:close/>
                </a:path>
                <a:path w="39370" h="331470">
                  <a:moveTo>
                    <a:pt x="27939" y="0"/>
                  </a:moveTo>
                  <a:lnTo>
                    <a:pt x="17144" y="1905"/>
                  </a:lnTo>
                  <a:lnTo>
                    <a:pt x="4444" y="4445"/>
                  </a:lnTo>
                  <a:lnTo>
                    <a:pt x="0" y="12065"/>
                  </a:lnTo>
                  <a:lnTo>
                    <a:pt x="2539" y="31115"/>
                  </a:lnTo>
                  <a:lnTo>
                    <a:pt x="12064" y="66675"/>
                  </a:lnTo>
                  <a:lnTo>
                    <a:pt x="22860" y="113030"/>
                  </a:lnTo>
                  <a:lnTo>
                    <a:pt x="30479" y="154940"/>
                  </a:lnTo>
                  <a:lnTo>
                    <a:pt x="31750" y="137795"/>
                  </a:lnTo>
                  <a:lnTo>
                    <a:pt x="29210" y="113665"/>
                  </a:lnTo>
                  <a:lnTo>
                    <a:pt x="24129" y="86360"/>
                  </a:lnTo>
                  <a:lnTo>
                    <a:pt x="20319" y="54610"/>
                  </a:lnTo>
                  <a:lnTo>
                    <a:pt x="20853" y="31115"/>
                  </a:lnTo>
                  <a:lnTo>
                    <a:pt x="20954" y="26670"/>
                  </a:lnTo>
                  <a:lnTo>
                    <a:pt x="27304" y="11430"/>
                  </a:lnTo>
                  <a:lnTo>
                    <a:pt x="27834" y="1905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10504" y="3225800"/>
              <a:ext cx="226695" cy="2133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61965" y="3458210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9525" y="0"/>
                  </a:moveTo>
                  <a:lnTo>
                    <a:pt x="0" y="9525"/>
                  </a:lnTo>
                  <a:lnTo>
                    <a:pt x="635" y="19050"/>
                  </a:lnTo>
                  <a:lnTo>
                    <a:pt x="9525" y="27939"/>
                  </a:lnTo>
                  <a:lnTo>
                    <a:pt x="13335" y="29844"/>
                  </a:lnTo>
                  <a:lnTo>
                    <a:pt x="17145" y="29844"/>
                  </a:lnTo>
                  <a:lnTo>
                    <a:pt x="15875" y="15875"/>
                  </a:lnTo>
                  <a:lnTo>
                    <a:pt x="29845" y="20954"/>
                  </a:lnTo>
                  <a:lnTo>
                    <a:pt x="30480" y="16510"/>
                  </a:lnTo>
                  <a:lnTo>
                    <a:pt x="29210" y="10794"/>
                  </a:lnTo>
                  <a:lnTo>
                    <a:pt x="19050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2750" y="3390900"/>
              <a:ext cx="100329" cy="990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1950" y="3475990"/>
              <a:ext cx="251460" cy="4616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41950" y="3390900"/>
              <a:ext cx="160654" cy="1066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6725" y="3484880"/>
              <a:ext cx="146685" cy="4330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46725" y="3427095"/>
              <a:ext cx="140335" cy="1619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66104" y="3689985"/>
              <a:ext cx="27939" cy="1009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41950" y="3390900"/>
              <a:ext cx="153035" cy="990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74970" y="3092450"/>
              <a:ext cx="597535" cy="125793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49595" y="3583940"/>
              <a:ext cx="148589" cy="33401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701665" y="3579495"/>
              <a:ext cx="31115" cy="22225"/>
            </a:xfrm>
            <a:custGeom>
              <a:avLst/>
              <a:gdLst/>
              <a:ahLst/>
              <a:cxnLst/>
              <a:rect l="l" t="t" r="r" b="b"/>
              <a:pathLst>
                <a:path w="31114" h="22225">
                  <a:moveTo>
                    <a:pt x="12700" y="0"/>
                  </a:moveTo>
                  <a:lnTo>
                    <a:pt x="7620" y="634"/>
                  </a:lnTo>
                  <a:lnTo>
                    <a:pt x="0" y="2539"/>
                  </a:lnTo>
                  <a:lnTo>
                    <a:pt x="4445" y="19684"/>
                  </a:lnTo>
                  <a:lnTo>
                    <a:pt x="5080" y="20954"/>
                  </a:lnTo>
                  <a:lnTo>
                    <a:pt x="6985" y="21589"/>
                  </a:lnTo>
                  <a:lnTo>
                    <a:pt x="8255" y="22225"/>
                  </a:lnTo>
                  <a:lnTo>
                    <a:pt x="10160" y="22225"/>
                  </a:lnTo>
                  <a:lnTo>
                    <a:pt x="15875" y="21589"/>
                  </a:lnTo>
                  <a:lnTo>
                    <a:pt x="22860" y="20954"/>
                  </a:lnTo>
                  <a:lnTo>
                    <a:pt x="31114" y="19684"/>
                  </a:lnTo>
                  <a:lnTo>
                    <a:pt x="20320" y="76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49F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95315" y="3582670"/>
              <a:ext cx="41910" cy="25400"/>
            </a:xfrm>
            <a:custGeom>
              <a:avLst/>
              <a:gdLst/>
              <a:ahLst/>
              <a:cxnLst/>
              <a:rect l="l" t="t" r="r" b="b"/>
              <a:pathLst>
                <a:path w="41910" h="25400">
                  <a:moveTo>
                    <a:pt x="5714" y="0"/>
                  </a:moveTo>
                  <a:lnTo>
                    <a:pt x="0" y="1904"/>
                  </a:lnTo>
                  <a:lnTo>
                    <a:pt x="5080" y="20319"/>
                  </a:lnTo>
                  <a:lnTo>
                    <a:pt x="6350" y="22225"/>
                  </a:lnTo>
                  <a:lnTo>
                    <a:pt x="10160" y="24764"/>
                  </a:lnTo>
                  <a:lnTo>
                    <a:pt x="12700" y="25400"/>
                  </a:lnTo>
                  <a:lnTo>
                    <a:pt x="15875" y="25400"/>
                  </a:lnTo>
                  <a:lnTo>
                    <a:pt x="22860" y="24764"/>
                  </a:lnTo>
                  <a:lnTo>
                    <a:pt x="31750" y="24129"/>
                  </a:lnTo>
                  <a:lnTo>
                    <a:pt x="41910" y="22225"/>
                  </a:lnTo>
                  <a:lnTo>
                    <a:pt x="36830" y="17144"/>
                  </a:lnTo>
                  <a:lnTo>
                    <a:pt x="28575" y="18414"/>
                  </a:lnTo>
                  <a:lnTo>
                    <a:pt x="21589" y="19050"/>
                  </a:lnTo>
                  <a:lnTo>
                    <a:pt x="16510" y="19684"/>
                  </a:lnTo>
                  <a:lnTo>
                    <a:pt x="13970" y="19684"/>
                  </a:lnTo>
                  <a:lnTo>
                    <a:pt x="12700" y="19050"/>
                  </a:lnTo>
                  <a:lnTo>
                    <a:pt x="10795" y="18414"/>
                  </a:lnTo>
                  <a:lnTo>
                    <a:pt x="10160" y="17144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07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78170" y="3510915"/>
              <a:ext cx="435609" cy="890269"/>
            </a:xfrm>
            <a:custGeom>
              <a:avLst/>
              <a:gdLst/>
              <a:ahLst/>
              <a:cxnLst/>
              <a:rect l="l" t="t" r="r" b="b"/>
              <a:pathLst>
                <a:path w="435610" h="890270">
                  <a:moveTo>
                    <a:pt x="189864" y="0"/>
                  </a:moveTo>
                  <a:lnTo>
                    <a:pt x="170814" y="3810"/>
                  </a:lnTo>
                  <a:lnTo>
                    <a:pt x="138429" y="17145"/>
                  </a:lnTo>
                  <a:lnTo>
                    <a:pt x="109219" y="33020"/>
                  </a:lnTo>
                  <a:lnTo>
                    <a:pt x="91439" y="43814"/>
                  </a:lnTo>
                  <a:lnTo>
                    <a:pt x="64769" y="50164"/>
                  </a:lnTo>
                  <a:lnTo>
                    <a:pt x="10794" y="51435"/>
                  </a:lnTo>
                  <a:lnTo>
                    <a:pt x="7619" y="53975"/>
                  </a:lnTo>
                  <a:lnTo>
                    <a:pt x="1904" y="65405"/>
                  </a:lnTo>
                  <a:lnTo>
                    <a:pt x="0" y="93980"/>
                  </a:lnTo>
                  <a:lnTo>
                    <a:pt x="8254" y="144780"/>
                  </a:lnTo>
                  <a:lnTo>
                    <a:pt x="20954" y="196214"/>
                  </a:lnTo>
                  <a:lnTo>
                    <a:pt x="31750" y="226695"/>
                  </a:lnTo>
                  <a:lnTo>
                    <a:pt x="45084" y="250189"/>
                  </a:lnTo>
                  <a:lnTo>
                    <a:pt x="67309" y="278764"/>
                  </a:lnTo>
                  <a:lnTo>
                    <a:pt x="67944" y="339725"/>
                  </a:lnTo>
                  <a:lnTo>
                    <a:pt x="84454" y="486410"/>
                  </a:lnTo>
                  <a:lnTo>
                    <a:pt x="135254" y="661670"/>
                  </a:lnTo>
                  <a:lnTo>
                    <a:pt x="240029" y="809625"/>
                  </a:lnTo>
                  <a:lnTo>
                    <a:pt x="278764" y="845820"/>
                  </a:lnTo>
                  <a:lnTo>
                    <a:pt x="311784" y="875665"/>
                  </a:lnTo>
                  <a:lnTo>
                    <a:pt x="342264" y="890270"/>
                  </a:lnTo>
                  <a:lnTo>
                    <a:pt x="374650" y="876935"/>
                  </a:lnTo>
                  <a:lnTo>
                    <a:pt x="388619" y="865505"/>
                  </a:lnTo>
                  <a:lnTo>
                    <a:pt x="416559" y="817880"/>
                  </a:lnTo>
                  <a:lnTo>
                    <a:pt x="435609" y="715010"/>
                  </a:lnTo>
                  <a:lnTo>
                    <a:pt x="421639" y="537210"/>
                  </a:lnTo>
                  <a:lnTo>
                    <a:pt x="419100" y="527685"/>
                  </a:lnTo>
                  <a:lnTo>
                    <a:pt x="414019" y="503555"/>
                  </a:lnTo>
                  <a:lnTo>
                    <a:pt x="410844" y="475614"/>
                  </a:lnTo>
                  <a:lnTo>
                    <a:pt x="412114" y="452755"/>
                  </a:lnTo>
                  <a:lnTo>
                    <a:pt x="415925" y="436880"/>
                  </a:lnTo>
                  <a:lnTo>
                    <a:pt x="410209" y="414655"/>
                  </a:lnTo>
                  <a:lnTo>
                    <a:pt x="390525" y="370205"/>
                  </a:lnTo>
                  <a:lnTo>
                    <a:pt x="351154" y="288925"/>
                  </a:lnTo>
                  <a:lnTo>
                    <a:pt x="321309" y="244475"/>
                  </a:lnTo>
                  <a:lnTo>
                    <a:pt x="291464" y="205739"/>
                  </a:lnTo>
                  <a:lnTo>
                    <a:pt x="278764" y="193039"/>
                  </a:lnTo>
                  <a:lnTo>
                    <a:pt x="273050" y="141605"/>
                  </a:lnTo>
                  <a:lnTo>
                    <a:pt x="261619" y="102870"/>
                  </a:lnTo>
                  <a:lnTo>
                    <a:pt x="248284" y="78739"/>
                  </a:lnTo>
                  <a:lnTo>
                    <a:pt x="238759" y="69850"/>
                  </a:lnTo>
                  <a:lnTo>
                    <a:pt x="232409" y="65405"/>
                  </a:lnTo>
                  <a:lnTo>
                    <a:pt x="223519" y="56514"/>
                  </a:lnTo>
                  <a:lnTo>
                    <a:pt x="215264" y="43814"/>
                  </a:lnTo>
                  <a:lnTo>
                    <a:pt x="208914" y="28575"/>
                  </a:lnTo>
                  <a:lnTo>
                    <a:pt x="200659" y="7620"/>
                  </a:lnTo>
                  <a:lnTo>
                    <a:pt x="18986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72454" y="3505200"/>
              <a:ext cx="443230" cy="900430"/>
            </a:xfrm>
            <a:custGeom>
              <a:avLst/>
              <a:gdLst/>
              <a:ahLst/>
              <a:cxnLst/>
              <a:rect l="l" t="t" r="r" b="b"/>
              <a:pathLst>
                <a:path w="443229" h="900429">
                  <a:moveTo>
                    <a:pt x="194945" y="0"/>
                  </a:moveTo>
                  <a:lnTo>
                    <a:pt x="178435" y="2539"/>
                  </a:lnTo>
                  <a:lnTo>
                    <a:pt x="158750" y="10160"/>
                  </a:lnTo>
                  <a:lnTo>
                    <a:pt x="154940" y="12700"/>
                  </a:lnTo>
                  <a:lnTo>
                    <a:pt x="144780" y="16510"/>
                  </a:lnTo>
                  <a:lnTo>
                    <a:pt x="133985" y="21589"/>
                  </a:lnTo>
                  <a:lnTo>
                    <a:pt x="118745" y="29210"/>
                  </a:lnTo>
                  <a:lnTo>
                    <a:pt x="104775" y="39370"/>
                  </a:lnTo>
                  <a:lnTo>
                    <a:pt x="98425" y="43180"/>
                  </a:lnTo>
                  <a:lnTo>
                    <a:pt x="90805" y="46989"/>
                  </a:lnTo>
                  <a:lnTo>
                    <a:pt x="73025" y="50800"/>
                  </a:lnTo>
                  <a:lnTo>
                    <a:pt x="53975" y="53339"/>
                  </a:lnTo>
                  <a:lnTo>
                    <a:pt x="13335" y="53339"/>
                  </a:lnTo>
                  <a:lnTo>
                    <a:pt x="3810" y="66039"/>
                  </a:lnTo>
                  <a:lnTo>
                    <a:pt x="0" y="82550"/>
                  </a:lnTo>
                  <a:lnTo>
                    <a:pt x="0" y="100330"/>
                  </a:lnTo>
                  <a:lnTo>
                    <a:pt x="11430" y="162560"/>
                  </a:lnTo>
                  <a:lnTo>
                    <a:pt x="26035" y="205739"/>
                  </a:lnTo>
                  <a:lnTo>
                    <a:pt x="45085" y="247650"/>
                  </a:lnTo>
                  <a:lnTo>
                    <a:pt x="69850" y="288289"/>
                  </a:lnTo>
                  <a:lnTo>
                    <a:pt x="70358" y="323850"/>
                  </a:lnTo>
                  <a:lnTo>
                    <a:pt x="73025" y="379730"/>
                  </a:lnTo>
                  <a:lnTo>
                    <a:pt x="78105" y="430530"/>
                  </a:lnTo>
                  <a:lnTo>
                    <a:pt x="85725" y="482600"/>
                  </a:lnTo>
                  <a:lnTo>
                    <a:pt x="95885" y="535939"/>
                  </a:lnTo>
                  <a:lnTo>
                    <a:pt x="109220" y="588010"/>
                  </a:lnTo>
                  <a:lnTo>
                    <a:pt x="126365" y="638810"/>
                  </a:lnTo>
                  <a:lnTo>
                    <a:pt x="146050" y="687070"/>
                  </a:lnTo>
                  <a:lnTo>
                    <a:pt x="169545" y="732789"/>
                  </a:lnTo>
                  <a:lnTo>
                    <a:pt x="197485" y="773430"/>
                  </a:lnTo>
                  <a:lnTo>
                    <a:pt x="228600" y="807719"/>
                  </a:lnTo>
                  <a:lnTo>
                    <a:pt x="241935" y="819150"/>
                  </a:lnTo>
                  <a:lnTo>
                    <a:pt x="259080" y="835660"/>
                  </a:lnTo>
                  <a:lnTo>
                    <a:pt x="271780" y="847090"/>
                  </a:lnTo>
                  <a:lnTo>
                    <a:pt x="283845" y="859790"/>
                  </a:lnTo>
                  <a:lnTo>
                    <a:pt x="316230" y="889000"/>
                  </a:lnTo>
                  <a:lnTo>
                    <a:pt x="337820" y="900430"/>
                  </a:lnTo>
                  <a:lnTo>
                    <a:pt x="360045" y="900430"/>
                  </a:lnTo>
                  <a:lnTo>
                    <a:pt x="376555" y="891540"/>
                  </a:lnTo>
                  <a:lnTo>
                    <a:pt x="348615" y="891540"/>
                  </a:lnTo>
                  <a:lnTo>
                    <a:pt x="334645" y="887730"/>
                  </a:lnTo>
                  <a:lnTo>
                    <a:pt x="320675" y="878840"/>
                  </a:lnTo>
                  <a:lnTo>
                    <a:pt x="307975" y="868680"/>
                  </a:lnTo>
                  <a:lnTo>
                    <a:pt x="295275" y="855980"/>
                  </a:lnTo>
                  <a:lnTo>
                    <a:pt x="283210" y="843280"/>
                  </a:lnTo>
                  <a:lnTo>
                    <a:pt x="270510" y="831850"/>
                  </a:lnTo>
                  <a:lnTo>
                    <a:pt x="262255" y="824230"/>
                  </a:lnTo>
                  <a:lnTo>
                    <a:pt x="235585" y="800100"/>
                  </a:lnTo>
                  <a:lnTo>
                    <a:pt x="219075" y="784860"/>
                  </a:lnTo>
                  <a:lnTo>
                    <a:pt x="190500" y="749300"/>
                  </a:lnTo>
                  <a:lnTo>
                    <a:pt x="151130" y="684530"/>
                  </a:lnTo>
                  <a:lnTo>
                    <a:pt x="130175" y="636270"/>
                  </a:lnTo>
                  <a:lnTo>
                    <a:pt x="113030" y="586739"/>
                  </a:lnTo>
                  <a:lnTo>
                    <a:pt x="100330" y="535939"/>
                  </a:lnTo>
                  <a:lnTo>
                    <a:pt x="90170" y="482600"/>
                  </a:lnTo>
                  <a:lnTo>
                    <a:pt x="83185" y="430530"/>
                  </a:lnTo>
                  <a:lnTo>
                    <a:pt x="78105" y="377189"/>
                  </a:lnTo>
                  <a:lnTo>
                    <a:pt x="77505" y="355600"/>
                  </a:lnTo>
                  <a:lnTo>
                    <a:pt x="77470" y="354330"/>
                  </a:lnTo>
                  <a:lnTo>
                    <a:pt x="76200" y="332739"/>
                  </a:lnTo>
                  <a:lnTo>
                    <a:pt x="76200" y="308610"/>
                  </a:lnTo>
                  <a:lnTo>
                    <a:pt x="76835" y="288289"/>
                  </a:lnTo>
                  <a:lnTo>
                    <a:pt x="76835" y="284480"/>
                  </a:lnTo>
                  <a:lnTo>
                    <a:pt x="52705" y="243839"/>
                  </a:lnTo>
                  <a:lnTo>
                    <a:pt x="34925" y="203200"/>
                  </a:lnTo>
                  <a:lnTo>
                    <a:pt x="21590" y="160020"/>
                  </a:lnTo>
                  <a:lnTo>
                    <a:pt x="12700" y="115570"/>
                  </a:lnTo>
                  <a:lnTo>
                    <a:pt x="10795" y="93980"/>
                  </a:lnTo>
                  <a:lnTo>
                    <a:pt x="11339" y="86360"/>
                  </a:lnTo>
                  <a:lnTo>
                    <a:pt x="11430" y="85089"/>
                  </a:lnTo>
                  <a:lnTo>
                    <a:pt x="12700" y="73660"/>
                  </a:lnTo>
                  <a:lnTo>
                    <a:pt x="15240" y="66039"/>
                  </a:lnTo>
                  <a:lnTo>
                    <a:pt x="17780" y="63500"/>
                  </a:lnTo>
                  <a:lnTo>
                    <a:pt x="68580" y="63500"/>
                  </a:lnTo>
                  <a:lnTo>
                    <a:pt x="78740" y="62230"/>
                  </a:lnTo>
                  <a:lnTo>
                    <a:pt x="88900" y="59689"/>
                  </a:lnTo>
                  <a:lnTo>
                    <a:pt x="107950" y="52070"/>
                  </a:lnTo>
                  <a:lnTo>
                    <a:pt x="115570" y="46989"/>
                  </a:lnTo>
                  <a:lnTo>
                    <a:pt x="132080" y="36830"/>
                  </a:lnTo>
                  <a:lnTo>
                    <a:pt x="140335" y="33020"/>
                  </a:lnTo>
                  <a:lnTo>
                    <a:pt x="146050" y="30480"/>
                  </a:lnTo>
                  <a:lnTo>
                    <a:pt x="158115" y="24130"/>
                  </a:lnTo>
                  <a:lnTo>
                    <a:pt x="179705" y="15239"/>
                  </a:lnTo>
                  <a:lnTo>
                    <a:pt x="191135" y="12700"/>
                  </a:lnTo>
                  <a:lnTo>
                    <a:pt x="211455" y="12700"/>
                  </a:lnTo>
                  <a:lnTo>
                    <a:pt x="208280" y="6350"/>
                  </a:lnTo>
                  <a:lnTo>
                    <a:pt x="194945" y="0"/>
                  </a:lnTo>
                  <a:close/>
                </a:path>
                <a:path w="443229" h="900429">
                  <a:moveTo>
                    <a:pt x="211455" y="12700"/>
                  </a:moveTo>
                  <a:lnTo>
                    <a:pt x="194310" y="12700"/>
                  </a:lnTo>
                  <a:lnTo>
                    <a:pt x="198755" y="13970"/>
                  </a:lnTo>
                  <a:lnTo>
                    <a:pt x="200660" y="16510"/>
                  </a:lnTo>
                  <a:lnTo>
                    <a:pt x="201930" y="19050"/>
                  </a:lnTo>
                  <a:lnTo>
                    <a:pt x="205740" y="25400"/>
                  </a:lnTo>
                  <a:lnTo>
                    <a:pt x="207645" y="34289"/>
                  </a:lnTo>
                  <a:lnTo>
                    <a:pt x="226060" y="68580"/>
                  </a:lnTo>
                  <a:lnTo>
                    <a:pt x="242570" y="82550"/>
                  </a:lnTo>
                  <a:lnTo>
                    <a:pt x="243205" y="82550"/>
                  </a:lnTo>
                  <a:lnTo>
                    <a:pt x="247015" y="86360"/>
                  </a:lnTo>
                  <a:lnTo>
                    <a:pt x="266700" y="125730"/>
                  </a:lnTo>
                  <a:lnTo>
                    <a:pt x="277495" y="175260"/>
                  </a:lnTo>
                  <a:lnTo>
                    <a:pt x="278765" y="201930"/>
                  </a:lnTo>
                  <a:lnTo>
                    <a:pt x="280670" y="204470"/>
                  </a:lnTo>
                  <a:lnTo>
                    <a:pt x="318770" y="250189"/>
                  </a:lnTo>
                  <a:lnTo>
                    <a:pt x="353695" y="298450"/>
                  </a:lnTo>
                  <a:lnTo>
                    <a:pt x="381635" y="355600"/>
                  </a:lnTo>
                  <a:lnTo>
                    <a:pt x="407670" y="416560"/>
                  </a:lnTo>
                  <a:lnTo>
                    <a:pt x="417195" y="450850"/>
                  </a:lnTo>
                  <a:lnTo>
                    <a:pt x="417830" y="453389"/>
                  </a:lnTo>
                  <a:lnTo>
                    <a:pt x="417830" y="457200"/>
                  </a:lnTo>
                  <a:lnTo>
                    <a:pt x="417195" y="459739"/>
                  </a:lnTo>
                  <a:lnTo>
                    <a:pt x="415290" y="466089"/>
                  </a:lnTo>
                  <a:lnTo>
                    <a:pt x="415290" y="480060"/>
                  </a:lnTo>
                  <a:lnTo>
                    <a:pt x="417195" y="496570"/>
                  </a:lnTo>
                  <a:lnTo>
                    <a:pt x="419735" y="513080"/>
                  </a:lnTo>
                  <a:lnTo>
                    <a:pt x="422910" y="529589"/>
                  </a:lnTo>
                  <a:lnTo>
                    <a:pt x="427355" y="544830"/>
                  </a:lnTo>
                  <a:lnTo>
                    <a:pt x="431800" y="577850"/>
                  </a:lnTo>
                  <a:lnTo>
                    <a:pt x="434340" y="596900"/>
                  </a:lnTo>
                  <a:lnTo>
                    <a:pt x="438150" y="638810"/>
                  </a:lnTo>
                  <a:lnTo>
                    <a:pt x="438785" y="643889"/>
                  </a:lnTo>
                  <a:lnTo>
                    <a:pt x="439362" y="669289"/>
                  </a:lnTo>
                  <a:lnTo>
                    <a:pt x="439420" y="699770"/>
                  </a:lnTo>
                  <a:lnTo>
                    <a:pt x="438150" y="730250"/>
                  </a:lnTo>
                  <a:lnTo>
                    <a:pt x="434340" y="760730"/>
                  </a:lnTo>
                  <a:lnTo>
                    <a:pt x="428625" y="789939"/>
                  </a:lnTo>
                  <a:lnTo>
                    <a:pt x="419735" y="819150"/>
                  </a:lnTo>
                  <a:lnTo>
                    <a:pt x="417830" y="825500"/>
                  </a:lnTo>
                  <a:lnTo>
                    <a:pt x="414020" y="833119"/>
                  </a:lnTo>
                  <a:lnTo>
                    <a:pt x="411480" y="839469"/>
                  </a:lnTo>
                  <a:lnTo>
                    <a:pt x="407670" y="845819"/>
                  </a:lnTo>
                  <a:lnTo>
                    <a:pt x="384175" y="876300"/>
                  </a:lnTo>
                  <a:lnTo>
                    <a:pt x="377190" y="878840"/>
                  </a:lnTo>
                  <a:lnTo>
                    <a:pt x="376555" y="880110"/>
                  </a:lnTo>
                  <a:lnTo>
                    <a:pt x="362585" y="889000"/>
                  </a:lnTo>
                  <a:lnTo>
                    <a:pt x="348615" y="891540"/>
                  </a:lnTo>
                  <a:lnTo>
                    <a:pt x="376555" y="891540"/>
                  </a:lnTo>
                  <a:lnTo>
                    <a:pt x="415925" y="849630"/>
                  </a:lnTo>
                  <a:lnTo>
                    <a:pt x="432435" y="805180"/>
                  </a:lnTo>
                  <a:lnTo>
                    <a:pt x="441325" y="750570"/>
                  </a:lnTo>
                  <a:lnTo>
                    <a:pt x="443230" y="722630"/>
                  </a:lnTo>
                  <a:lnTo>
                    <a:pt x="443230" y="687070"/>
                  </a:lnTo>
                  <a:lnTo>
                    <a:pt x="442595" y="678180"/>
                  </a:lnTo>
                  <a:lnTo>
                    <a:pt x="442595" y="669289"/>
                  </a:lnTo>
                  <a:lnTo>
                    <a:pt x="440690" y="643889"/>
                  </a:lnTo>
                  <a:lnTo>
                    <a:pt x="440055" y="636270"/>
                  </a:lnTo>
                  <a:lnTo>
                    <a:pt x="438150" y="618489"/>
                  </a:lnTo>
                  <a:lnTo>
                    <a:pt x="437515" y="610870"/>
                  </a:lnTo>
                  <a:lnTo>
                    <a:pt x="435610" y="595630"/>
                  </a:lnTo>
                  <a:lnTo>
                    <a:pt x="433070" y="577850"/>
                  </a:lnTo>
                  <a:lnTo>
                    <a:pt x="430530" y="558800"/>
                  </a:lnTo>
                  <a:lnTo>
                    <a:pt x="427990" y="544830"/>
                  </a:lnTo>
                  <a:lnTo>
                    <a:pt x="424180" y="528320"/>
                  </a:lnTo>
                  <a:lnTo>
                    <a:pt x="421005" y="513080"/>
                  </a:lnTo>
                  <a:lnTo>
                    <a:pt x="418465" y="496570"/>
                  </a:lnTo>
                  <a:lnTo>
                    <a:pt x="417195" y="480060"/>
                  </a:lnTo>
                  <a:lnTo>
                    <a:pt x="416560" y="474980"/>
                  </a:lnTo>
                  <a:lnTo>
                    <a:pt x="417830" y="463550"/>
                  </a:lnTo>
                  <a:lnTo>
                    <a:pt x="418465" y="462280"/>
                  </a:lnTo>
                  <a:lnTo>
                    <a:pt x="419735" y="458470"/>
                  </a:lnTo>
                  <a:lnTo>
                    <a:pt x="419735" y="449580"/>
                  </a:lnTo>
                  <a:lnTo>
                    <a:pt x="413385" y="424180"/>
                  </a:lnTo>
                  <a:lnTo>
                    <a:pt x="405130" y="400050"/>
                  </a:lnTo>
                  <a:lnTo>
                    <a:pt x="396240" y="377189"/>
                  </a:lnTo>
                  <a:lnTo>
                    <a:pt x="374015" y="323850"/>
                  </a:lnTo>
                  <a:lnTo>
                    <a:pt x="367030" y="309880"/>
                  </a:lnTo>
                  <a:lnTo>
                    <a:pt x="360045" y="294639"/>
                  </a:lnTo>
                  <a:lnTo>
                    <a:pt x="343535" y="269239"/>
                  </a:lnTo>
                  <a:lnTo>
                    <a:pt x="326390" y="243839"/>
                  </a:lnTo>
                  <a:lnTo>
                    <a:pt x="307975" y="218439"/>
                  </a:lnTo>
                  <a:lnTo>
                    <a:pt x="292100" y="199389"/>
                  </a:lnTo>
                  <a:lnTo>
                    <a:pt x="290195" y="199389"/>
                  </a:lnTo>
                  <a:lnTo>
                    <a:pt x="288290" y="195580"/>
                  </a:lnTo>
                  <a:lnTo>
                    <a:pt x="290195" y="195580"/>
                  </a:lnTo>
                  <a:lnTo>
                    <a:pt x="288290" y="170180"/>
                  </a:lnTo>
                  <a:lnTo>
                    <a:pt x="283845" y="140970"/>
                  </a:lnTo>
                  <a:lnTo>
                    <a:pt x="274955" y="111760"/>
                  </a:lnTo>
                  <a:lnTo>
                    <a:pt x="261620" y="85089"/>
                  </a:lnTo>
                  <a:lnTo>
                    <a:pt x="257810" y="80010"/>
                  </a:lnTo>
                  <a:lnTo>
                    <a:pt x="253365" y="72389"/>
                  </a:lnTo>
                  <a:lnTo>
                    <a:pt x="222250" y="38100"/>
                  </a:lnTo>
                  <a:lnTo>
                    <a:pt x="218440" y="25400"/>
                  </a:lnTo>
                  <a:lnTo>
                    <a:pt x="211455" y="12700"/>
                  </a:lnTo>
                  <a:close/>
                </a:path>
                <a:path w="443229" h="900429">
                  <a:moveTo>
                    <a:pt x="288290" y="195580"/>
                  </a:moveTo>
                  <a:lnTo>
                    <a:pt x="290195" y="199389"/>
                  </a:lnTo>
                  <a:lnTo>
                    <a:pt x="290195" y="198120"/>
                  </a:lnTo>
                  <a:lnTo>
                    <a:pt x="288290" y="195580"/>
                  </a:lnTo>
                  <a:close/>
                </a:path>
                <a:path w="443229" h="900429">
                  <a:moveTo>
                    <a:pt x="290195" y="198120"/>
                  </a:moveTo>
                  <a:lnTo>
                    <a:pt x="290195" y="199389"/>
                  </a:lnTo>
                  <a:lnTo>
                    <a:pt x="292100" y="199389"/>
                  </a:lnTo>
                  <a:lnTo>
                    <a:pt x="290195" y="198120"/>
                  </a:lnTo>
                  <a:close/>
                </a:path>
                <a:path w="443229" h="900429">
                  <a:moveTo>
                    <a:pt x="290195" y="195580"/>
                  </a:moveTo>
                  <a:lnTo>
                    <a:pt x="288290" y="195580"/>
                  </a:lnTo>
                  <a:lnTo>
                    <a:pt x="290195" y="198120"/>
                  </a:lnTo>
                  <a:lnTo>
                    <a:pt x="290195" y="195580"/>
                  </a:lnTo>
                  <a:close/>
                </a:path>
                <a:path w="443229" h="900429">
                  <a:moveTo>
                    <a:pt x="55245" y="63500"/>
                  </a:moveTo>
                  <a:lnTo>
                    <a:pt x="17780" y="63500"/>
                  </a:lnTo>
                  <a:lnTo>
                    <a:pt x="29210" y="64770"/>
                  </a:lnTo>
                  <a:lnTo>
                    <a:pt x="42545" y="64770"/>
                  </a:lnTo>
                  <a:lnTo>
                    <a:pt x="55245" y="6350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95315" y="3524885"/>
              <a:ext cx="247014" cy="24511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086475" y="4853305"/>
              <a:ext cx="120014" cy="770255"/>
            </a:xfrm>
            <a:custGeom>
              <a:avLst/>
              <a:gdLst/>
              <a:ahLst/>
              <a:cxnLst/>
              <a:rect l="l" t="t" r="r" b="b"/>
              <a:pathLst>
                <a:path w="120014" h="770254">
                  <a:moveTo>
                    <a:pt x="52070" y="0"/>
                  </a:moveTo>
                  <a:lnTo>
                    <a:pt x="19685" y="40639"/>
                  </a:lnTo>
                  <a:lnTo>
                    <a:pt x="3810" y="133984"/>
                  </a:lnTo>
                  <a:lnTo>
                    <a:pt x="0" y="353694"/>
                  </a:lnTo>
                  <a:lnTo>
                    <a:pt x="3175" y="770254"/>
                  </a:lnTo>
                  <a:lnTo>
                    <a:pt x="22225" y="622299"/>
                  </a:lnTo>
                  <a:lnTo>
                    <a:pt x="38100" y="506094"/>
                  </a:lnTo>
                  <a:lnTo>
                    <a:pt x="52070" y="421639"/>
                  </a:lnTo>
                  <a:lnTo>
                    <a:pt x="57150" y="383539"/>
                  </a:lnTo>
                  <a:lnTo>
                    <a:pt x="60325" y="333374"/>
                  </a:lnTo>
                  <a:lnTo>
                    <a:pt x="62864" y="276224"/>
                  </a:lnTo>
                  <a:lnTo>
                    <a:pt x="66675" y="216534"/>
                  </a:lnTo>
                  <a:lnTo>
                    <a:pt x="71120" y="160019"/>
                  </a:lnTo>
                  <a:lnTo>
                    <a:pt x="78739" y="111759"/>
                  </a:lnTo>
                  <a:lnTo>
                    <a:pt x="109854" y="43814"/>
                  </a:lnTo>
                  <a:lnTo>
                    <a:pt x="120014" y="30479"/>
                  </a:lnTo>
                  <a:lnTo>
                    <a:pt x="117475" y="26669"/>
                  </a:lnTo>
                  <a:lnTo>
                    <a:pt x="95885" y="20954"/>
                  </a:lnTo>
                  <a:lnTo>
                    <a:pt x="71120" y="12699"/>
                  </a:lnTo>
                  <a:lnTo>
                    <a:pt x="57785" y="7619"/>
                  </a:lnTo>
                  <a:lnTo>
                    <a:pt x="53339" y="4444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04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02350" y="4659630"/>
              <a:ext cx="132714" cy="15176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04764" y="3057525"/>
              <a:ext cx="197485" cy="12890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37579" y="3358515"/>
              <a:ext cx="76198" cy="1219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63190" y="2710815"/>
              <a:ext cx="3070225" cy="416052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99175" y="2518410"/>
              <a:ext cx="2209165" cy="406907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851408" y="1400302"/>
            <a:ext cx="597662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tenk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etter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 err="1">
                <a:latin typeface="Arial"/>
                <a:cs typeface="Arial"/>
              </a:rPr>
              <a:t>utforsk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spc="-10" dirty="0" err="1">
                <a:latin typeface="Arial"/>
                <a:cs typeface="Arial"/>
              </a:rPr>
              <a:t>sam</a:t>
            </a:r>
            <a:r>
              <a:rPr lang="nb-NO" sz="3400" spc="-10" dirty="0">
                <a:latin typeface="Arial"/>
                <a:cs typeface="Arial"/>
              </a:rPr>
              <a:t>a</a:t>
            </a:r>
            <a:r>
              <a:rPr sz="3400" spc="-10" dirty="0">
                <a:latin typeface="Arial"/>
                <a:cs typeface="Arial"/>
              </a:rPr>
              <a:t>n</a:t>
            </a:r>
            <a:endParaRPr sz="3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Dette</a:t>
            </a:r>
            <a:r>
              <a:rPr spc="-75" dirty="0"/>
              <a:t> </a:t>
            </a:r>
            <a:r>
              <a:rPr dirty="0"/>
              <a:t>har</a:t>
            </a:r>
            <a:r>
              <a:rPr spc="-85" dirty="0"/>
              <a:t> </a:t>
            </a:r>
            <a:r>
              <a:rPr dirty="0"/>
              <a:t>vi</a:t>
            </a:r>
            <a:r>
              <a:rPr spc="-80" dirty="0"/>
              <a:t> </a:t>
            </a:r>
            <a:r>
              <a:rPr spc="-10" dirty="0"/>
              <a:t>gjort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120"/>
              </a:spcBef>
            </a:pPr>
            <a:r>
              <a:rPr spc="-10" dirty="0"/>
              <a:t>Grunnfølelse</a:t>
            </a:r>
          </a:p>
          <a:p>
            <a:pPr marL="410209" indent="-397510">
              <a:lnSpc>
                <a:spcPct val="100000"/>
              </a:lnSpc>
              <a:spcBef>
                <a:spcPts val="830"/>
              </a:spcBef>
              <a:buAutoNum type="arabicPeriod"/>
              <a:tabLst>
                <a:tab pos="410209" algn="l"/>
              </a:tabLst>
            </a:pPr>
            <a:r>
              <a:rPr sz="1700" b="0" spc="-10" dirty="0">
                <a:latin typeface="Arial"/>
                <a:cs typeface="Arial"/>
              </a:rPr>
              <a:t>Nysgjerrighet</a:t>
            </a:r>
            <a:endParaRPr sz="1700" dirty="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410209" algn="l"/>
              </a:tabLst>
            </a:pPr>
            <a:r>
              <a:rPr sz="1700" b="0" dirty="0">
                <a:latin typeface="Arial"/>
                <a:cs typeface="Arial"/>
              </a:rPr>
              <a:t>–</a:t>
            </a:r>
            <a:r>
              <a:rPr sz="1700" b="0" spc="-1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–</a:t>
            </a:r>
            <a:r>
              <a:rPr sz="1700" b="0" spc="-15" dirty="0">
                <a:latin typeface="Arial"/>
                <a:cs typeface="Arial"/>
              </a:rPr>
              <a:t> </a:t>
            </a:r>
            <a:r>
              <a:rPr sz="1700" b="0" spc="-60" dirty="0">
                <a:latin typeface="Arial"/>
                <a:cs typeface="Arial"/>
              </a:rPr>
              <a:t>–</a:t>
            </a:r>
            <a:endParaRPr sz="1700" dirty="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350"/>
              </a:spcBef>
              <a:buAutoNum type="arabicPeriod"/>
              <a:tabLst>
                <a:tab pos="410209" algn="l"/>
              </a:tabLst>
            </a:pPr>
            <a:r>
              <a:rPr sz="1700" b="0" spc="-10" dirty="0" err="1">
                <a:latin typeface="Arial"/>
                <a:cs typeface="Arial"/>
              </a:rPr>
              <a:t>Tristhe</a:t>
            </a:r>
            <a:r>
              <a:rPr lang="nb-NO" sz="1700" b="0" spc="-10" dirty="0">
                <a:latin typeface="Arial"/>
                <a:cs typeface="Arial"/>
              </a:rPr>
              <a:t>i</a:t>
            </a:r>
            <a:r>
              <a:rPr sz="1700" b="0" spc="-10" dirty="0">
                <a:latin typeface="Arial"/>
                <a:cs typeface="Arial"/>
              </a:rPr>
              <a:t>t</a:t>
            </a:r>
            <a:endParaRPr sz="1700" dirty="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350"/>
              </a:spcBef>
              <a:buAutoNum type="arabicPeriod"/>
              <a:tabLst>
                <a:tab pos="410209" algn="l"/>
              </a:tabLst>
            </a:pPr>
            <a:r>
              <a:rPr sz="1700" b="0" spc="-20" dirty="0">
                <a:latin typeface="Arial"/>
                <a:cs typeface="Arial"/>
              </a:rPr>
              <a:t>Sorg</a:t>
            </a:r>
            <a:endParaRPr sz="1700" dirty="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410209" algn="l"/>
              </a:tabLst>
            </a:pPr>
            <a:r>
              <a:rPr sz="1700" b="0" spc="-10" dirty="0">
                <a:latin typeface="Arial"/>
                <a:cs typeface="Arial"/>
              </a:rPr>
              <a:t>Frykt</a:t>
            </a:r>
            <a:endParaRPr sz="1700" dirty="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410209" algn="l"/>
              </a:tabLst>
            </a:pPr>
            <a:r>
              <a:rPr sz="1700" b="0" spc="-10" dirty="0">
                <a:latin typeface="Arial"/>
                <a:cs typeface="Arial"/>
              </a:rPr>
              <a:t>Sinne</a:t>
            </a:r>
            <a:endParaRPr sz="1700" dirty="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350"/>
              </a:spcBef>
              <a:buAutoNum type="arabicPeriod"/>
              <a:tabLst>
                <a:tab pos="410209" algn="l"/>
              </a:tabLst>
            </a:pPr>
            <a:r>
              <a:rPr sz="1700" b="0" dirty="0">
                <a:latin typeface="Arial"/>
                <a:cs typeface="Arial"/>
              </a:rPr>
              <a:t>Forakt,</a:t>
            </a:r>
            <a:r>
              <a:rPr sz="1700" b="0" spc="-1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avsky,</a:t>
            </a:r>
            <a:r>
              <a:rPr sz="1700" b="0" spc="-15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avsmak</a:t>
            </a:r>
            <a:endParaRPr sz="1700" dirty="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350"/>
              </a:spcBef>
              <a:buAutoNum type="arabicPeriod"/>
              <a:tabLst>
                <a:tab pos="410209" algn="l"/>
              </a:tabLst>
            </a:pPr>
            <a:r>
              <a:rPr sz="1700" b="0" spc="-20" dirty="0">
                <a:latin typeface="Arial"/>
                <a:cs typeface="Arial"/>
              </a:rPr>
              <a:t>Skam</a:t>
            </a:r>
            <a:endParaRPr sz="1700" dirty="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410209" algn="l"/>
              </a:tabLst>
            </a:pPr>
            <a:r>
              <a:rPr lang="nb-NO" sz="1700" b="0" spc="-10" dirty="0" err="1">
                <a:latin typeface="Arial"/>
                <a:cs typeface="Arial"/>
              </a:rPr>
              <a:t>Skuldkjensle</a:t>
            </a:r>
            <a:endParaRPr sz="1700" dirty="0">
              <a:latin typeface="Arial"/>
              <a:cs typeface="Arial"/>
            </a:endParaRPr>
          </a:p>
          <a:p>
            <a:pPr marL="410845" indent="-398145">
              <a:lnSpc>
                <a:spcPct val="100000"/>
              </a:lnSpc>
              <a:spcBef>
                <a:spcPts val="350"/>
              </a:spcBef>
              <a:buAutoNum type="arabicPeriod"/>
              <a:tabLst>
                <a:tab pos="410845" algn="l"/>
              </a:tabLst>
            </a:pPr>
            <a:r>
              <a:rPr sz="1700" b="0" dirty="0">
                <a:latin typeface="Arial"/>
                <a:cs typeface="Arial"/>
              </a:rPr>
              <a:t>Mis</a:t>
            </a:r>
            <a:r>
              <a:rPr lang="nb-NO" sz="1700" b="0" dirty="0" err="1">
                <a:latin typeface="Arial"/>
                <a:cs typeface="Arial"/>
              </a:rPr>
              <a:t>unning</a:t>
            </a:r>
            <a:r>
              <a:rPr sz="1700" b="0" dirty="0">
                <a:latin typeface="Arial"/>
                <a:cs typeface="Arial"/>
              </a:rPr>
              <a:t>,</a:t>
            </a:r>
            <a:r>
              <a:rPr sz="1700" b="0" spc="-75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sjalusi</a:t>
            </a:r>
            <a:endParaRPr sz="1700" dirty="0">
              <a:latin typeface="Arial"/>
              <a:cs typeface="Arial"/>
            </a:endParaRPr>
          </a:p>
          <a:p>
            <a:pPr marL="410845" indent="-398145">
              <a:lnSpc>
                <a:spcPct val="100000"/>
              </a:lnSpc>
              <a:spcBef>
                <a:spcPts val="350"/>
              </a:spcBef>
              <a:buAutoNum type="arabicPeriod"/>
              <a:tabLst>
                <a:tab pos="410845" algn="l"/>
              </a:tabLst>
            </a:pPr>
            <a:r>
              <a:rPr sz="1700" b="0" spc="-10" dirty="0">
                <a:latin typeface="Arial"/>
                <a:cs typeface="Arial"/>
              </a:rPr>
              <a:t>Glede</a:t>
            </a:r>
            <a:endParaRPr sz="1700" dirty="0">
              <a:latin typeface="Arial"/>
              <a:cs typeface="Arial"/>
            </a:endParaRPr>
          </a:p>
          <a:p>
            <a:pPr marL="410845" indent="-398145">
              <a:lnSpc>
                <a:spcPct val="100000"/>
              </a:lnSpc>
              <a:spcBef>
                <a:spcPts val="345"/>
              </a:spcBef>
              <a:buAutoNum type="arabicPeriod"/>
              <a:tabLst>
                <a:tab pos="410845" algn="l"/>
              </a:tabLst>
            </a:pPr>
            <a:r>
              <a:rPr sz="1700" b="0" spc="-10" dirty="0" err="1">
                <a:latin typeface="Arial"/>
                <a:cs typeface="Arial"/>
              </a:rPr>
              <a:t>Ømhe</a:t>
            </a:r>
            <a:r>
              <a:rPr lang="nb-NO" sz="1700" b="0" spc="-10" dirty="0">
                <a:latin typeface="Arial"/>
                <a:cs typeface="Arial"/>
              </a:rPr>
              <a:t>i</a:t>
            </a:r>
            <a:r>
              <a:rPr sz="1700" b="0" spc="-10" dirty="0">
                <a:latin typeface="Arial"/>
                <a:cs typeface="Arial"/>
              </a:rPr>
              <a:t>t</a:t>
            </a:r>
            <a:endParaRPr sz="1700" dirty="0">
              <a:latin typeface="Arial"/>
              <a:cs typeface="Arial"/>
            </a:endParaRPr>
          </a:p>
          <a:p>
            <a:pPr marL="410845" indent="-398145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410845" algn="l"/>
              </a:tabLst>
            </a:pPr>
            <a:r>
              <a:rPr sz="1700" b="0" spc="-10" dirty="0" err="1">
                <a:latin typeface="Arial"/>
                <a:cs typeface="Arial"/>
              </a:rPr>
              <a:t>Overrask</a:t>
            </a:r>
            <a:r>
              <a:rPr lang="nb-NO" sz="1700" b="0" spc="-10" dirty="0" err="1">
                <a:latin typeface="Arial"/>
                <a:cs typeface="Arial"/>
              </a:rPr>
              <a:t>ing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81627" y="1798393"/>
            <a:ext cx="5003673" cy="451521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2100" b="1" spc="-10" dirty="0">
                <a:latin typeface="Arial"/>
                <a:cs typeface="Arial"/>
              </a:rPr>
              <a:t>Me</a:t>
            </a:r>
            <a:r>
              <a:rPr lang="nb-NO" sz="2100" b="1" spc="-10" dirty="0">
                <a:latin typeface="Arial"/>
                <a:cs typeface="Arial"/>
              </a:rPr>
              <a:t>i</a:t>
            </a:r>
            <a:r>
              <a:rPr sz="2100" b="1" spc="-10" dirty="0" err="1">
                <a:latin typeface="Arial"/>
                <a:cs typeface="Arial"/>
              </a:rPr>
              <a:t>ningstema</a:t>
            </a:r>
            <a:endParaRPr sz="2100" dirty="0">
              <a:latin typeface="Arial"/>
              <a:cs typeface="Arial"/>
            </a:endParaRPr>
          </a:p>
          <a:p>
            <a:pPr marL="71755">
              <a:lnSpc>
                <a:spcPct val="100000"/>
              </a:lnSpc>
              <a:spcBef>
                <a:spcPts val="830"/>
              </a:spcBef>
            </a:pPr>
            <a:r>
              <a:rPr sz="1700" dirty="0">
                <a:latin typeface="Arial"/>
                <a:cs typeface="Arial"/>
              </a:rPr>
              <a:t>–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–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–</a:t>
            </a:r>
            <a:endParaRPr sz="1700" dirty="0">
              <a:latin typeface="Arial"/>
              <a:cs typeface="Arial"/>
            </a:endParaRPr>
          </a:p>
          <a:p>
            <a:pPr marL="12700" marR="2802255">
              <a:lnSpc>
                <a:spcPts val="2390"/>
              </a:lnSpc>
              <a:spcBef>
                <a:spcPts val="125"/>
              </a:spcBef>
            </a:pPr>
            <a:r>
              <a:rPr sz="1700" dirty="0">
                <a:latin typeface="Arial"/>
                <a:cs typeface="Arial"/>
              </a:rPr>
              <a:t>Me</a:t>
            </a:r>
            <a:r>
              <a:rPr lang="nb-NO" sz="1700" dirty="0">
                <a:latin typeface="Arial"/>
                <a:cs typeface="Arial"/>
              </a:rPr>
              <a:t>i</a:t>
            </a:r>
            <a:r>
              <a:rPr sz="1700" dirty="0" err="1">
                <a:latin typeface="Arial"/>
                <a:cs typeface="Arial"/>
              </a:rPr>
              <a:t>ning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 err="1">
                <a:latin typeface="Arial"/>
                <a:cs typeface="Arial"/>
              </a:rPr>
              <a:t>livet</a:t>
            </a:r>
            <a:r>
              <a:rPr sz="1700" spc="-10" dirty="0">
                <a:latin typeface="Arial"/>
                <a:cs typeface="Arial"/>
              </a:rPr>
              <a:t> </a:t>
            </a:r>
            <a:endParaRPr lang="nb-NO" sz="1700" spc="-10" dirty="0">
              <a:latin typeface="Arial"/>
              <a:cs typeface="Arial"/>
            </a:endParaRPr>
          </a:p>
          <a:p>
            <a:pPr marL="12700" marR="2802255">
              <a:lnSpc>
                <a:spcPts val="2390"/>
              </a:lnSpc>
              <a:spcBef>
                <a:spcPts val="125"/>
              </a:spcBef>
            </a:pPr>
            <a:r>
              <a:rPr sz="1700" dirty="0">
                <a:latin typeface="Arial"/>
                <a:cs typeface="Arial"/>
              </a:rPr>
              <a:t>Leng</a:t>
            </a:r>
            <a:r>
              <a:rPr lang="nb-NO" sz="170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,</a:t>
            </a:r>
            <a:r>
              <a:rPr sz="1700" spc="-110" dirty="0">
                <a:latin typeface="Arial"/>
                <a:cs typeface="Arial"/>
              </a:rPr>
              <a:t> </a:t>
            </a:r>
            <a:r>
              <a:rPr lang="nb-NO" sz="1700" spc="-10" dirty="0" err="1">
                <a:latin typeface="Arial"/>
                <a:cs typeface="Arial"/>
              </a:rPr>
              <a:t>sårheit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lang="nb-NO" sz="1700" spc="-10" dirty="0" err="1">
                <a:latin typeface="Arial"/>
                <a:cs typeface="Arial"/>
              </a:rPr>
              <a:t>Forgjengelegheit</a:t>
            </a:r>
            <a:r>
              <a:rPr sz="1700" spc="-10" dirty="0">
                <a:latin typeface="Arial"/>
                <a:cs typeface="Arial"/>
              </a:rPr>
              <a:t>,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20" dirty="0" err="1">
                <a:latin typeface="Arial"/>
                <a:cs typeface="Arial"/>
              </a:rPr>
              <a:t>sa</a:t>
            </a:r>
            <a:r>
              <a:rPr lang="nb-NO" sz="1700" spc="-20" dirty="0">
                <a:latin typeface="Arial"/>
                <a:cs typeface="Arial"/>
              </a:rPr>
              <a:t>k</a:t>
            </a:r>
            <a:r>
              <a:rPr sz="1700" spc="-20" dirty="0">
                <a:latin typeface="Arial"/>
                <a:cs typeface="Arial"/>
              </a:rPr>
              <a:t>n</a:t>
            </a:r>
            <a:endParaRPr sz="1700" dirty="0">
              <a:latin typeface="Arial"/>
              <a:cs typeface="Arial"/>
            </a:endParaRPr>
          </a:p>
          <a:p>
            <a:pPr marL="12700" marR="2860675">
              <a:lnSpc>
                <a:spcPct val="116500"/>
              </a:lnSpc>
            </a:pPr>
            <a:r>
              <a:rPr sz="1700" dirty="0" err="1">
                <a:latin typeface="Arial"/>
                <a:cs typeface="Arial"/>
              </a:rPr>
              <a:t>Utrygghe</a:t>
            </a:r>
            <a:r>
              <a:rPr lang="nb-NO" sz="1700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t,</a:t>
            </a:r>
            <a:r>
              <a:rPr lang="nb-NO" sz="1700" dirty="0">
                <a:latin typeface="Arial"/>
                <a:cs typeface="Arial"/>
              </a:rPr>
              <a:t> </a:t>
            </a:r>
            <a:r>
              <a:rPr lang="nb-NO" sz="1700" spc="-10" dirty="0" err="1">
                <a:latin typeface="Arial"/>
                <a:cs typeface="Arial"/>
              </a:rPr>
              <a:t>einsemd</a:t>
            </a:r>
            <a:r>
              <a:rPr lang="nb-NO" sz="1700" spc="-10" dirty="0">
                <a:latin typeface="Arial"/>
                <a:cs typeface="Arial"/>
              </a:rPr>
              <a:t> </a:t>
            </a:r>
            <a:r>
              <a:rPr sz="1700" dirty="0" err="1">
                <a:latin typeface="Arial"/>
                <a:cs typeface="Arial"/>
              </a:rPr>
              <a:t>Grenser</a:t>
            </a:r>
            <a:r>
              <a:rPr sz="1700" dirty="0">
                <a:latin typeface="Arial"/>
                <a:cs typeface="Arial"/>
              </a:rPr>
              <a:t>,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behov</a:t>
            </a:r>
            <a:endParaRPr sz="1700" dirty="0">
              <a:latin typeface="Arial"/>
              <a:cs typeface="Arial"/>
            </a:endParaRPr>
          </a:p>
          <a:p>
            <a:pPr marL="12700" marR="2296795">
              <a:lnSpc>
                <a:spcPct val="116799"/>
              </a:lnSpc>
              <a:spcBef>
                <a:spcPts val="5"/>
              </a:spcBef>
            </a:pPr>
            <a:r>
              <a:rPr sz="1700" dirty="0">
                <a:latin typeface="Arial"/>
                <a:cs typeface="Arial"/>
              </a:rPr>
              <a:t>Grenser,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forholdet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til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 err="1">
                <a:latin typeface="Arial"/>
                <a:cs typeface="Arial"/>
              </a:rPr>
              <a:t>andre</a:t>
            </a:r>
            <a:r>
              <a:rPr sz="1700" spc="-10" dirty="0">
                <a:latin typeface="Arial"/>
                <a:cs typeface="Arial"/>
              </a:rPr>
              <a:t> S</a:t>
            </a:r>
            <a:r>
              <a:rPr lang="nb-NO" sz="1700" spc="-10" dirty="0" err="1">
                <a:latin typeface="Arial"/>
                <a:cs typeface="Arial"/>
              </a:rPr>
              <a:t>jø</a:t>
            </a:r>
            <a:r>
              <a:rPr sz="1700" spc="-10" dirty="0" err="1">
                <a:latin typeface="Arial"/>
                <a:cs typeface="Arial"/>
              </a:rPr>
              <a:t>lvidentitet</a:t>
            </a:r>
            <a:r>
              <a:rPr sz="1700" spc="-10" dirty="0">
                <a:latin typeface="Arial"/>
                <a:cs typeface="Arial"/>
              </a:rPr>
              <a:t>,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</a:t>
            </a:r>
            <a:r>
              <a:rPr lang="nb-NO" sz="1700" spc="-10" dirty="0" err="1">
                <a:latin typeface="Arial"/>
                <a:cs typeface="Arial"/>
              </a:rPr>
              <a:t>jø</a:t>
            </a:r>
            <a:r>
              <a:rPr sz="1700" spc="-10" dirty="0" err="1">
                <a:latin typeface="Arial"/>
                <a:cs typeface="Arial"/>
              </a:rPr>
              <a:t>lvfølelse</a:t>
            </a:r>
            <a:r>
              <a:rPr sz="1700" spc="-10" dirty="0">
                <a:latin typeface="Arial"/>
                <a:cs typeface="Arial"/>
              </a:rPr>
              <a:t> Samvit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700" spc="-10" dirty="0">
                <a:latin typeface="Arial"/>
                <a:cs typeface="Arial"/>
              </a:rPr>
              <a:t>Integritet</a:t>
            </a:r>
            <a:endParaRPr sz="1700" dirty="0">
              <a:latin typeface="Arial"/>
              <a:cs typeface="Arial"/>
            </a:endParaRPr>
          </a:p>
          <a:p>
            <a:pPr marL="12700" marR="3234055">
              <a:lnSpc>
                <a:spcPct val="117100"/>
              </a:lnSpc>
            </a:pPr>
            <a:r>
              <a:rPr sz="1700" dirty="0">
                <a:latin typeface="Arial"/>
                <a:cs typeface="Arial"/>
              </a:rPr>
              <a:t>Det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viktige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20" dirty="0" err="1">
                <a:latin typeface="Arial"/>
                <a:cs typeface="Arial"/>
              </a:rPr>
              <a:t>livet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</a:t>
            </a:r>
            <a:r>
              <a:rPr lang="nb-NO" sz="1700" dirty="0">
                <a:latin typeface="Arial"/>
                <a:cs typeface="Arial"/>
              </a:rPr>
              <a:t>i</a:t>
            </a:r>
            <a:r>
              <a:rPr sz="1700" dirty="0" err="1">
                <a:latin typeface="Arial"/>
                <a:cs typeface="Arial"/>
              </a:rPr>
              <a:t>ning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livet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700" dirty="0">
                <a:latin typeface="Arial"/>
                <a:cs typeface="Arial"/>
              </a:rPr>
              <a:t>Alle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temaene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kombinasjon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–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 err="1">
                <a:latin typeface="Arial"/>
                <a:cs typeface="Arial"/>
              </a:rPr>
              <a:t>eg</a:t>
            </a:r>
            <a:r>
              <a:rPr sz="1700" dirty="0">
                <a:latin typeface="Arial"/>
                <a:cs typeface="Arial"/>
              </a:rPr>
              <a:t>,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andre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 err="1">
                <a:latin typeface="Arial"/>
                <a:cs typeface="Arial"/>
              </a:rPr>
              <a:t>og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verd</a:t>
            </a:r>
            <a:r>
              <a:rPr lang="nb-NO" sz="1700" spc="-10" dirty="0">
                <a:latin typeface="Arial"/>
                <a:cs typeface="Arial"/>
              </a:rPr>
              <a:t>a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a45f2-dc30-45af-b3c3-de9ae91fb091" xsi:nil="true"/>
    <lcf76f155ced4ddcb4097134ff3c332f xmlns="32946dd1-e5f8-475a-968c-85e3847873f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19" ma:contentTypeDescription="Opprett et nytt dokument." ma:contentTypeScope="" ma:versionID="f656fce7a63bf59ebb0f1a694304235c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55425e1c3425e55e5e8ff7d5d6810710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0b4f44-7f2e-401d-87b5-caec248b9e88}" ma:internalName="TaxCatchAll" ma:showField="CatchAllData" ma:web="839a45f2-dc30-45af-b3c3-de9ae91fb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0BD43-F972-418C-A47E-271C791AA7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D98F00-89B0-4C84-893F-E741F77A69E4}">
  <ds:schemaRefs>
    <ds:schemaRef ds:uri="http://purl.org/dc/elements/1.1/"/>
    <ds:schemaRef ds:uri="839a45f2-dc30-45af-b3c3-de9ae91fb091"/>
    <ds:schemaRef ds:uri="32946dd1-e5f8-475a-968c-85e3847873f6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28237EF-F50C-4B6D-9EA7-3D95464CB4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46dd1-e5f8-475a-968c-85e3847873f6"/>
    <ds:schemaRef ds:uri="839a45f2-dc30-45af-b3c3-de9ae91fb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491</Words>
  <Application>Microsoft Office PowerPoint</Application>
  <PresentationFormat>Egendefinert</PresentationFormat>
  <Paragraphs>96</Paragraphs>
  <Slides>24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7" baseType="lpstr">
      <vt:lpstr>Aptos</vt:lpstr>
      <vt:lpstr>Arial</vt:lpstr>
      <vt:lpstr>Office Theme</vt:lpstr>
      <vt:lpstr>Møte 13 – Overrasking og alle temaene i kombinasjon – eg, andre og verda</vt:lpstr>
      <vt:lpstr>Korleis har du det akkurat no?</vt:lpstr>
      <vt:lpstr>Sidan sist</vt:lpstr>
      <vt:lpstr>Overrasking</vt:lpstr>
      <vt:lpstr>Kva er overrasking?</vt:lpstr>
      <vt:lpstr>Kva gjer deg overraska?</vt:lpstr>
      <vt:lpstr>Følelsar</vt:lpstr>
      <vt:lpstr>Dagens følelse</vt:lpstr>
      <vt:lpstr>Dette har vi gjort</vt:lpstr>
      <vt:lpstr>Eg, andre og verden – mine tryggleikspunkter</vt:lpstr>
      <vt:lpstr>Ritualer som gjev meining</vt:lpstr>
      <vt:lpstr>Vi kombinerer alle temaene – skape</vt:lpstr>
      <vt:lpstr>Pause</vt:lpstr>
      <vt:lpstr>Samling</vt:lpstr>
      <vt:lpstr>Vårt "Meiningen med meg"-rituale</vt:lpstr>
      <vt:lpstr>Alle spørsmålslappar</vt:lpstr>
      <vt:lpstr>Evaluering – symbolkort</vt:lpstr>
      <vt:lpstr>Klappemassasje</vt:lpstr>
      <vt:lpstr>Fysisk aktivitet</vt:lpstr>
      <vt:lpstr>Balanseøving</vt:lpstr>
      <vt:lpstr>Skriv i dagboka</vt:lpstr>
      <vt:lpstr>Korleis har du det akkurat no?</vt:lpstr>
      <vt:lpstr>Avslutning</vt:lpstr>
      <vt:lpstr>Du kan kontakte: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Meningen med mig - Träff 13 - Förvåning och alla teman ihop – jag, andra och världen</dc:title>
  <dc:creator>PH standard</dc:creator>
  <cp:lastModifiedBy>Kjetil Bondevik</cp:lastModifiedBy>
  <cp:revision>6</cp:revision>
  <cp:lastPrinted>2025-04-24T10:34:01Z</cp:lastPrinted>
  <dcterms:created xsi:type="dcterms:W3CDTF">2025-03-31T14:17:32Z</dcterms:created>
  <dcterms:modified xsi:type="dcterms:W3CDTF">2025-04-24T12:52:01Z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Microsoft® Word för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Word för Microsoft 365</vt:lpwstr>
  </property>
  <property fmtid="{D5CDD505-2E9C-101B-9397-08002B2CF9AE}" pid="6" name="ContentTypeId">
    <vt:lpwstr>0x010100D8C06B2710C1F94C92751F3336F24CAB</vt:lpwstr>
  </property>
  <property fmtid="{D5CDD505-2E9C-101B-9397-08002B2CF9AE}" pid="7" name="MediaServiceImageTags">
    <vt:lpwstr/>
  </property>
</Properties>
</file>