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10693400" cy="7569200"/>
  <p:notesSz cx="10693400" cy="7569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F44B23-8B61-40BF-A211-D46255C7F119}" v="10" dt="2025-03-31T14:37:17.8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jetil Bondevik" userId="S::kb754@kirken.no::e3141653-affe-487c-8887-77f2ad77b7d6" providerId="AD" clId="Web-{8FF44B23-8B61-40BF-A211-D46255C7F119}"/>
    <pc:docChg chg="modSld">
      <pc:chgData name="Kjetil Bondevik" userId="S::kb754@kirken.no::e3141653-affe-487c-8887-77f2ad77b7d6" providerId="AD" clId="Web-{8FF44B23-8B61-40BF-A211-D46255C7F119}" dt="2025-03-31T14:37:17.623" v="4" actId="20577"/>
      <pc:docMkLst>
        <pc:docMk/>
      </pc:docMkLst>
      <pc:sldChg chg="modSp">
        <pc:chgData name="Kjetil Bondevik" userId="S::kb754@kirken.no::e3141653-affe-487c-8887-77f2ad77b7d6" providerId="AD" clId="Web-{8FF44B23-8B61-40BF-A211-D46255C7F119}" dt="2025-03-31T14:36:50.857" v="0" actId="1076"/>
        <pc:sldMkLst>
          <pc:docMk/>
          <pc:sldMk cId="0" sldId="268"/>
        </pc:sldMkLst>
        <pc:grpChg chg="mod">
          <ac:chgData name="Kjetil Bondevik" userId="S::kb754@kirken.no::e3141653-affe-487c-8887-77f2ad77b7d6" providerId="AD" clId="Web-{8FF44B23-8B61-40BF-A211-D46255C7F119}" dt="2025-03-31T14:36:50.857" v="0" actId="1076"/>
          <ac:grpSpMkLst>
            <pc:docMk/>
            <pc:sldMk cId="0" sldId="268"/>
            <ac:grpSpMk id="4" creationId="{00000000-0000-0000-0000-000000000000}"/>
          </ac:grpSpMkLst>
        </pc:grpChg>
      </pc:sldChg>
      <pc:sldChg chg="modSp">
        <pc:chgData name="Kjetil Bondevik" userId="S::kb754@kirken.no::e3141653-affe-487c-8887-77f2ad77b7d6" providerId="AD" clId="Web-{8FF44B23-8B61-40BF-A211-D46255C7F119}" dt="2025-03-31T14:37:17.623" v="4" actId="20577"/>
        <pc:sldMkLst>
          <pc:docMk/>
          <pc:sldMk cId="0" sldId="270"/>
        </pc:sldMkLst>
        <pc:spChg chg="mod">
          <ac:chgData name="Kjetil Bondevik" userId="S::kb754@kirken.no::e3141653-affe-487c-8887-77f2ad77b7d6" providerId="AD" clId="Web-{8FF44B23-8B61-40BF-A211-D46255C7F119}" dt="2025-03-31T14:37:17.623" v="4" actId="20577"/>
          <ac:spMkLst>
            <pc:docMk/>
            <pc:sldMk cId="0" sldId="270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49883" y="1798393"/>
            <a:ext cx="2573654" cy="4472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1408" y="684022"/>
            <a:ext cx="8996933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5291" y="1731010"/>
            <a:ext cx="8103870" cy="5201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9" Type="http://schemas.openxmlformats.org/officeDocument/2006/relationships/image" Target="../media/image105.png"/><Relationship Id="rId21" Type="http://schemas.openxmlformats.org/officeDocument/2006/relationships/image" Target="../media/image87.png"/><Relationship Id="rId34" Type="http://schemas.openxmlformats.org/officeDocument/2006/relationships/image" Target="../media/image100.png"/><Relationship Id="rId42" Type="http://schemas.openxmlformats.org/officeDocument/2006/relationships/image" Target="../media/image108.png"/><Relationship Id="rId47" Type="http://schemas.openxmlformats.org/officeDocument/2006/relationships/image" Target="../media/image113.png"/><Relationship Id="rId7" Type="http://schemas.openxmlformats.org/officeDocument/2006/relationships/image" Target="../media/image73.png"/><Relationship Id="rId2" Type="http://schemas.openxmlformats.org/officeDocument/2006/relationships/image" Target="../media/image2.jpg"/><Relationship Id="rId16" Type="http://schemas.openxmlformats.org/officeDocument/2006/relationships/image" Target="../media/image82.png"/><Relationship Id="rId29" Type="http://schemas.openxmlformats.org/officeDocument/2006/relationships/image" Target="../media/image95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37" Type="http://schemas.openxmlformats.org/officeDocument/2006/relationships/image" Target="../media/image103.png"/><Relationship Id="rId40" Type="http://schemas.openxmlformats.org/officeDocument/2006/relationships/image" Target="../media/image106.png"/><Relationship Id="rId45" Type="http://schemas.openxmlformats.org/officeDocument/2006/relationships/image" Target="../media/image111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36" Type="http://schemas.openxmlformats.org/officeDocument/2006/relationships/image" Target="../media/image102.png"/><Relationship Id="rId49" Type="http://schemas.openxmlformats.org/officeDocument/2006/relationships/image" Target="../media/image115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31" Type="http://schemas.openxmlformats.org/officeDocument/2006/relationships/image" Target="../media/image97.png"/><Relationship Id="rId44" Type="http://schemas.openxmlformats.org/officeDocument/2006/relationships/image" Target="../media/image110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35" Type="http://schemas.openxmlformats.org/officeDocument/2006/relationships/image" Target="../media/image101.png"/><Relationship Id="rId43" Type="http://schemas.openxmlformats.org/officeDocument/2006/relationships/image" Target="../media/image109.png"/><Relationship Id="rId48" Type="http://schemas.openxmlformats.org/officeDocument/2006/relationships/image" Target="../media/image114.png"/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38" Type="http://schemas.openxmlformats.org/officeDocument/2006/relationships/image" Target="../media/image104.png"/><Relationship Id="rId46" Type="http://schemas.openxmlformats.org/officeDocument/2006/relationships/image" Target="../media/image112.png"/><Relationship Id="rId20" Type="http://schemas.openxmlformats.org/officeDocument/2006/relationships/image" Target="../media/image86.png"/><Relationship Id="rId41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119.png"/><Relationship Id="rId21" Type="http://schemas.openxmlformats.org/officeDocument/2006/relationships/image" Target="../media/image137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17" Type="http://schemas.openxmlformats.org/officeDocument/2006/relationships/image" Target="../media/image133.png"/><Relationship Id="rId25" Type="http://schemas.openxmlformats.org/officeDocument/2006/relationships/image" Target="../media/image141.png"/><Relationship Id="rId2" Type="http://schemas.openxmlformats.org/officeDocument/2006/relationships/image" Target="../media/image2.jpg"/><Relationship Id="rId16" Type="http://schemas.openxmlformats.org/officeDocument/2006/relationships/image" Target="../media/image132.png"/><Relationship Id="rId20" Type="http://schemas.openxmlformats.org/officeDocument/2006/relationships/image" Target="../media/image136.png"/><Relationship Id="rId29" Type="http://schemas.openxmlformats.org/officeDocument/2006/relationships/image" Target="../media/image1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24" Type="http://schemas.openxmlformats.org/officeDocument/2006/relationships/image" Target="../media/image140.png"/><Relationship Id="rId5" Type="http://schemas.openxmlformats.org/officeDocument/2006/relationships/image" Target="../media/image121.png"/><Relationship Id="rId15" Type="http://schemas.openxmlformats.org/officeDocument/2006/relationships/image" Target="../media/image131.png"/><Relationship Id="rId23" Type="http://schemas.openxmlformats.org/officeDocument/2006/relationships/image" Target="../media/image139.png"/><Relationship Id="rId28" Type="http://schemas.openxmlformats.org/officeDocument/2006/relationships/image" Target="../media/image144.png"/><Relationship Id="rId10" Type="http://schemas.openxmlformats.org/officeDocument/2006/relationships/image" Target="../media/image126.png"/><Relationship Id="rId19" Type="http://schemas.openxmlformats.org/officeDocument/2006/relationships/image" Target="../media/image135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30.png"/><Relationship Id="rId22" Type="http://schemas.openxmlformats.org/officeDocument/2006/relationships/image" Target="../media/image138.png"/><Relationship Id="rId27" Type="http://schemas.openxmlformats.org/officeDocument/2006/relationships/image" Target="../media/image143.png"/><Relationship Id="rId30" Type="http://schemas.openxmlformats.org/officeDocument/2006/relationships/image" Target="../media/image1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60.png"/><Relationship Id="rId18" Type="http://schemas.openxmlformats.org/officeDocument/2006/relationships/image" Target="../media/image165.png"/><Relationship Id="rId26" Type="http://schemas.openxmlformats.org/officeDocument/2006/relationships/image" Target="../media/image173.png"/><Relationship Id="rId3" Type="http://schemas.openxmlformats.org/officeDocument/2006/relationships/image" Target="../media/image150.png"/><Relationship Id="rId21" Type="http://schemas.openxmlformats.org/officeDocument/2006/relationships/image" Target="../media/image168.png"/><Relationship Id="rId7" Type="http://schemas.openxmlformats.org/officeDocument/2006/relationships/image" Target="../media/image154.png"/><Relationship Id="rId12" Type="http://schemas.openxmlformats.org/officeDocument/2006/relationships/image" Target="../media/image159.png"/><Relationship Id="rId17" Type="http://schemas.openxmlformats.org/officeDocument/2006/relationships/image" Target="../media/image164.png"/><Relationship Id="rId25" Type="http://schemas.openxmlformats.org/officeDocument/2006/relationships/image" Target="../media/image172.png"/><Relationship Id="rId2" Type="http://schemas.openxmlformats.org/officeDocument/2006/relationships/image" Target="../media/image2.jpg"/><Relationship Id="rId16" Type="http://schemas.openxmlformats.org/officeDocument/2006/relationships/image" Target="../media/image163.png"/><Relationship Id="rId20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11" Type="http://schemas.openxmlformats.org/officeDocument/2006/relationships/image" Target="../media/image158.png"/><Relationship Id="rId24" Type="http://schemas.openxmlformats.org/officeDocument/2006/relationships/image" Target="../media/image171.png"/><Relationship Id="rId5" Type="http://schemas.openxmlformats.org/officeDocument/2006/relationships/image" Target="../media/image152.png"/><Relationship Id="rId15" Type="http://schemas.openxmlformats.org/officeDocument/2006/relationships/image" Target="../media/image162.png"/><Relationship Id="rId23" Type="http://schemas.openxmlformats.org/officeDocument/2006/relationships/image" Target="../media/image170.png"/><Relationship Id="rId28" Type="http://schemas.openxmlformats.org/officeDocument/2006/relationships/image" Target="../media/image175.png"/><Relationship Id="rId10" Type="http://schemas.openxmlformats.org/officeDocument/2006/relationships/image" Target="../media/image157.png"/><Relationship Id="rId19" Type="http://schemas.openxmlformats.org/officeDocument/2006/relationships/image" Target="../media/image166.png"/><Relationship Id="rId4" Type="http://schemas.openxmlformats.org/officeDocument/2006/relationships/image" Target="../media/image151.png"/><Relationship Id="rId9" Type="http://schemas.openxmlformats.org/officeDocument/2006/relationships/image" Target="../media/image156.png"/><Relationship Id="rId14" Type="http://schemas.openxmlformats.org/officeDocument/2006/relationships/image" Target="../media/image161.png"/><Relationship Id="rId22" Type="http://schemas.openxmlformats.org/officeDocument/2006/relationships/image" Target="../media/image169.png"/><Relationship Id="rId27" Type="http://schemas.openxmlformats.org/officeDocument/2006/relationships/image" Target="../media/image1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13" Type="http://schemas.openxmlformats.org/officeDocument/2006/relationships/image" Target="../media/image191.png"/><Relationship Id="rId18" Type="http://schemas.openxmlformats.org/officeDocument/2006/relationships/image" Target="../media/image196.png"/><Relationship Id="rId26" Type="http://schemas.openxmlformats.org/officeDocument/2006/relationships/image" Target="../media/image204.png"/><Relationship Id="rId3" Type="http://schemas.openxmlformats.org/officeDocument/2006/relationships/image" Target="../media/image181.png"/><Relationship Id="rId21" Type="http://schemas.openxmlformats.org/officeDocument/2006/relationships/image" Target="../media/image199.png"/><Relationship Id="rId7" Type="http://schemas.openxmlformats.org/officeDocument/2006/relationships/image" Target="../media/image185.png"/><Relationship Id="rId12" Type="http://schemas.openxmlformats.org/officeDocument/2006/relationships/image" Target="../media/image190.png"/><Relationship Id="rId17" Type="http://schemas.openxmlformats.org/officeDocument/2006/relationships/image" Target="../media/image195.png"/><Relationship Id="rId25" Type="http://schemas.openxmlformats.org/officeDocument/2006/relationships/image" Target="../media/image203.png"/><Relationship Id="rId2" Type="http://schemas.openxmlformats.org/officeDocument/2006/relationships/image" Target="../media/image2.jpg"/><Relationship Id="rId16" Type="http://schemas.openxmlformats.org/officeDocument/2006/relationships/image" Target="../media/image194.png"/><Relationship Id="rId20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89.png"/><Relationship Id="rId24" Type="http://schemas.openxmlformats.org/officeDocument/2006/relationships/image" Target="../media/image202.png"/><Relationship Id="rId5" Type="http://schemas.openxmlformats.org/officeDocument/2006/relationships/image" Target="../media/image183.png"/><Relationship Id="rId15" Type="http://schemas.openxmlformats.org/officeDocument/2006/relationships/image" Target="../media/image193.png"/><Relationship Id="rId23" Type="http://schemas.openxmlformats.org/officeDocument/2006/relationships/image" Target="../media/image201.png"/><Relationship Id="rId10" Type="http://schemas.openxmlformats.org/officeDocument/2006/relationships/image" Target="../media/image188.png"/><Relationship Id="rId19" Type="http://schemas.openxmlformats.org/officeDocument/2006/relationships/image" Target="../media/image197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Relationship Id="rId14" Type="http://schemas.openxmlformats.org/officeDocument/2006/relationships/image" Target="../media/image192.png"/><Relationship Id="rId22" Type="http://schemas.openxmlformats.org/officeDocument/2006/relationships/image" Target="../media/image200.png"/><Relationship Id="rId27" Type="http://schemas.openxmlformats.org/officeDocument/2006/relationships/image" Target="../media/image20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schat.no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jpg"/><Relationship Id="rId5" Type="http://schemas.openxmlformats.org/officeDocument/2006/relationships/hyperlink" Target="https://www.116111.no/ungdom" TargetMode="External"/><Relationship Id="rId4" Type="http://schemas.openxmlformats.org/officeDocument/2006/relationships/hyperlink" Target="http://www.snakkompsyken.n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2.jp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2.jp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2228" y="2821636"/>
            <a:ext cx="4322145" cy="36920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694689"/>
            <a:ext cx="8883015" cy="20688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5400"/>
              </a:lnSpc>
              <a:spcBef>
                <a:spcPts val="180"/>
              </a:spcBef>
            </a:pPr>
            <a:r>
              <a:rPr sz="4400" dirty="0"/>
              <a:t>Møte</a:t>
            </a:r>
            <a:r>
              <a:rPr sz="4400" spc="-45" dirty="0"/>
              <a:t> </a:t>
            </a:r>
            <a:r>
              <a:rPr sz="4400" dirty="0"/>
              <a:t>13</a:t>
            </a:r>
            <a:r>
              <a:rPr sz="4400" spc="-40" dirty="0"/>
              <a:t> </a:t>
            </a:r>
            <a:r>
              <a:rPr sz="4400" dirty="0"/>
              <a:t>–</a:t>
            </a:r>
            <a:r>
              <a:rPr sz="4400" spc="-40" dirty="0"/>
              <a:t> </a:t>
            </a:r>
            <a:r>
              <a:rPr sz="4400" dirty="0"/>
              <a:t>Overraskelse</a:t>
            </a:r>
            <a:r>
              <a:rPr sz="4400" spc="-45" dirty="0"/>
              <a:t> </a:t>
            </a:r>
            <a:r>
              <a:rPr sz="4400" dirty="0"/>
              <a:t>og</a:t>
            </a:r>
            <a:r>
              <a:rPr sz="4400" spc="-65" dirty="0"/>
              <a:t> </a:t>
            </a:r>
            <a:r>
              <a:rPr sz="4400" spc="-20" dirty="0"/>
              <a:t>alle </a:t>
            </a:r>
            <a:r>
              <a:rPr sz="4400" dirty="0"/>
              <a:t>temaene</a:t>
            </a:r>
            <a:r>
              <a:rPr sz="4400" spc="-25" dirty="0"/>
              <a:t> </a:t>
            </a:r>
            <a:r>
              <a:rPr sz="4400" dirty="0"/>
              <a:t>i</a:t>
            </a:r>
            <a:r>
              <a:rPr sz="4400" spc="-40" dirty="0"/>
              <a:t> </a:t>
            </a:r>
            <a:r>
              <a:rPr sz="4400" dirty="0"/>
              <a:t>kombinasjon</a:t>
            </a:r>
            <a:r>
              <a:rPr sz="4400" spc="-25" dirty="0"/>
              <a:t> </a:t>
            </a:r>
            <a:r>
              <a:rPr sz="4400" dirty="0"/>
              <a:t>–</a:t>
            </a:r>
            <a:r>
              <a:rPr sz="4400" spc="-20" dirty="0"/>
              <a:t> </a:t>
            </a:r>
            <a:r>
              <a:rPr sz="4400" dirty="0"/>
              <a:t>jeg,</a:t>
            </a:r>
            <a:r>
              <a:rPr sz="4400" spc="-20" dirty="0"/>
              <a:t> </a:t>
            </a:r>
            <a:r>
              <a:rPr sz="4400" spc="-10" dirty="0"/>
              <a:t>andre</a:t>
            </a:r>
            <a:endParaRPr sz="4400"/>
          </a:p>
          <a:p>
            <a:pPr marL="12700">
              <a:lnSpc>
                <a:spcPts val="5205"/>
              </a:lnSpc>
            </a:pPr>
            <a:r>
              <a:rPr sz="4400" dirty="0"/>
              <a:t>og</a:t>
            </a:r>
            <a:r>
              <a:rPr sz="4400" spc="-55" dirty="0"/>
              <a:t> </a:t>
            </a:r>
            <a:r>
              <a:rPr sz="4400" spc="-10" dirty="0"/>
              <a:t>verden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45435" y="1681479"/>
            <a:ext cx="5031105" cy="51968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28742" y="3941445"/>
            <a:ext cx="876300" cy="4425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77470">
              <a:lnSpc>
                <a:spcPct val="102200"/>
              </a:lnSpc>
              <a:spcBef>
                <a:spcPts val="70"/>
              </a:spcBef>
            </a:pPr>
            <a:r>
              <a:rPr sz="1350" dirty="0">
                <a:solidFill>
                  <a:srgbClr val="003A52"/>
                </a:solidFill>
                <a:latin typeface="Arial"/>
                <a:cs typeface="Arial"/>
              </a:rPr>
              <a:t>Indre</a:t>
            </a:r>
            <a:r>
              <a:rPr sz="1350" spc="-35" dirty="0">
                <a:solidFill>
                  <a:srgbClr val="003A52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003A52"/>
                </a:solidFill>
                <a:latin typeface="Arial"/>
                <a:cs typeface="Arial"/>
              </a:rPr>
              <a:t>kraft </a:t>
            </a:r>
            <a:r>
              <a:rPr sz="1350" dirty="0">
                <a:solidFill>
                  <a:srgbClr val="003A52"/>
                </a:solidFill>
                <a:latin typeface="Arial"/>
                <a:cs typeface="Arial"/>
              </a:rPr>
              <a:t>og</a:t>
            </a:r>
            <a:r>
              <a:rPr sz="1350" spc="-10" dirty="0">
                <a:solidFill>
                  <a:srgbClr val="003A52"/>
                </a:solidFill>
                <a:latin typeface="Arial"/>
                <a:cs typeface="Arial"/>
              </a:rPr>
              <a:t> balanse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7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/>
              <a:t>Jeg,</a:t>
            </a:r>
            <a:r>
              <a:rPr sz="3400" spc="-65" dirty="0"/>
              <a:t> </a:t>
            </a:r>
            <a:r>
              <a:rPr sz="3400" dirty="0"/>
              <a:t>andre</a:t>
            </a:r>
            <a:r>
              <a:rPr sz="3400" spc="-70" dirty="0"/>
              <a:t> </a:t>
            </a:r>
            <a:r>
              <a:rPr sz="3400" dirty="0"/>
              <a:t>og</a:t>
            </a:r>
            <a:r>
              <a:rPr sz="3400" spc="-55" dirty="0"/>
              <a:t> </a:t>
            </a:r>
            <a:r>
              <a:rPr sz="3400" dirty="0"/>
              <a:t>verden</a:t>
            </a:r>
            <a:r>
              <a:rPr sz="3400" spc="-45" dirty="0"/>
              <a:t> </a:t>
            </a:r>
            <a:r>
              <a:rPr sz="3400" dirty="0"/>
              <a:t>–</a:t>
            </a:r>
            <a:r>
              <a:rPr sz="3400" spc="-65" dirty="0"/>
              <a:t> </a:t>
            </a:r>
            <a:r>
              <a:rPr sz="3400" dirty="0"/>
              <a:t>mine</a:t>
            </a:r>
            <a:r>
              <a:rPr sz="3400" spc="-70" dirty="0"/>
              <a:t> </a:t>
            </a:r>
            <a:r>
              <a:rPr sz="3400" spc="-10" dirty="0"/>
              <a:t>trygghetspunkter</a:t>
            </a:r>
            <a:endParaRPr sz="3400"/>
          </a:p>
        </p:txBody>
      </p:sp>
      <p:sp>
        <p:nvSpPr>
          <p:cNvPr id="6" name="object 6"/>
          <p:cNvSpPr txBox="1"/>
          <p:nvPr/>
        </p:nvSpPr>
        <p:spPr>
          <a:xfrm>
            <a:off x="1604517" y="3917060"/>
            <a:ext cx="1196340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10" dirty="0">
                <a:solidFill>
                  <a:srgbClr val="003A52"/>
                </a:solidFill>
                <a:latin typeface="Arial"/>
                <a:cs typeface="Arial"/>
              </a:rPr>
              <a:t>Følelser</a:t>
            </a:r>
            <a:endParaRPr sz="25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16418" y="3917060"/>
            <a:ext cx="1087755" cy="41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50" spc="-10" dirty="0">
                <a:solidFill>
                  <a:srgbClr val="003A52"/>
                </a:solidFill>
                <a:latin typeface="Arial"/>
                <a:cs typeface="Arial"/>
              </a:rPr>
              <a:t>Mening</a:t>
            </a:r>
            <a:endParaRPr sz="25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21863" y="3898772"/>
            <a:ext cx="11747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234060"/>
                </a:solidFill>
                <a:latin typeface="Arial"/>
                <a:cs typeface="Arial"/>
              </a:rPr>
              <a:t>Følelsesregulering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79845" y="3900296"/>
            <a:ext cx="103631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234060"/>
                </a:solidFill>
                <a:latin typeface="Arial"/>
                <a:cs typeface="Arial"/>
              </a:rPr>
              <a:t>Meningsskaping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772533" y="1785111"/>
            <a:ext cx="1208405" cy="1866264"/>
            <a:chOff x="4772533" y="1785111"/>
            <a:chExt cx="1208405" cy="1866264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2533" y="2901441"/>
              <a:ext cx="1208024" cy="2466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68875" y="3309873"/>
              <a:ext cx="768730" cy="3413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49215" y="2116835"/>
              <a:ext cx="379475" cy="12331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94783" y="2463291"/>
              <a:ext cx="704215" cy="162560"/>
            </a:xfrm>
            <a:custGeom>
              <a:avLst/>
              <a:gdLst/>
              <a:ahLst/>
              <a:cxnLst/>
              <a:rect l="l" t="t" r="r" b="b"/>
              <a:pathLst>
                <a:path w="704214" h="162560">
                  <a:moveTo>
                    <a:pt x="107696" y="115443"/>
                  </a:moveTo>
                  <a:lnTo>
                    <a:pt x="79883" y="81407"/>
                  </a:lnTo>
                  <a:lnTo>
                    <a:pt x="40919" y="77317"/>
                  </a:lnTo>
                  <a:lnTo>
                    <a:pt x="33235" y="76276"/>
                  </a:lnTo>
                  <a:lnTo>
                    <a:pt x="16129" y="57658"/>
                  </a:lnTo>
                  <a:lnTo>
                    <a:pt x="17653" y="52705"/>
                  </a:lnTo>
                  <a:lnTo>
                    <a:pt x="25654" y="43815"/>
                  </a:lnTo>
                  <a:lnTo>
                    <a:pt x="32766" y="40640"/>
                  </a:lnTo>
                  <a:lnTo>
                    <a:pt x="52578" y="37338"/>
                  </a:lnTo>
                  <a:lnTo>
                    <a:pt x="60325" y="38227"/>
                  </a:lnTo>
                  <a:lnTo>
                    <a:pt x="71628" y="44704"/>
                  </a:lnTo>
                  <a:lnTo>
                    <a:pt x="75565" y="50292"/>
                  </a:lnTo>
                  <a:lnTo>
                    <a:pt x="77724" y="58039"/>
                  </a:lnTo>
                  <a:lnTo>
                    <a:pt x="93599" y="54229"/>
                  </a:lnTo>
                  <a:lnTo>
                    <a:pt x="65278" y="24765"/>
                  </a:lnTo>
                  <a:lnTo>
                    <a:pt x="53174" y="23241"/>
                  </a:lnTo>
                  <a:lnTo>
                    <a:pt x="46621" y="23482"/>
                  </a:lnTo>
                  <a:lnTo>
                    <a:pt x="10795" y="36576"/>
                  </a:lnTo>
                  <a:lnTo>
                    <a:pt x="0" y="60325"/>
                  </a:lnTo>
                  <a:lnTo>
                    <a:pt x="2032" y="72517"/>
                  </a:lnTo>
                  <a:lnTo>
                    <a:pt x="40868" y="94259"/>
                  </a:lnTo>
                  <a:lnTo>
                    <a:pt x="69215" y="96647"/>
                  </a:lnTo>
                  <a:lnTo>
                    <a:pt x="78486" y="98552"/>
                  </a:lnTo>
                  <a:lnTo>
                    <a:pt x="82677" y="100457"/>
                  </a:lnTo>
                  <a:lnTo>
                    <a:pt x="88265" y="105537"/>
                  </a:lnTo>
                  <a:lnTo>
                    <a:pt x="90043" y="108839"/>
                  </a:lnTo>
                  <a:lnTo>
                    <a:pt x="91313" y="116713"/>
                  </a:lnTo>
                  <a:lnTo>
                    <a:pt x="90805" y="120523"/>
                  </a:lnTo>
                  <a:lnTo>
                    <a:pt x="55626" y="140716"/>
                  </a:lnTo>
                  <a:lnTo>
                    <a:pt x="49022" y="140589"/>
                  </a:lnTo>
                  <a:lnTo>
                    <a:pt x="20574" y="116586"/>
                  </a:lnTo>
                  <a:lnTo>
                    <a:pt x="5080" y="120650"/>
                  </a:lnTo>
                  <a:lnTo>
                    <a:pt x="28194" y="152146"/>
                  </a:lnTo>
                  <a:lnTo>
                    <a:pt x="50177" y="155854"/>
                  </a:lnTo>
                  <a:lnTo>
                    <a:pt x="57873" y="155511"/>
                  </a:lnTo>
                  <a:lnTo>
                    <a:pt x="96393" y="140843"/>
                  </a:lnTo>
                  <a:lnTo>
                    <a:pt x="106934" y="122174"/>
                  </a:lnTo>
                  <a:lnTo>
                    <a:pt x="107696" y="115443"/>
                  </a:lnTo>
                  <a:close/>
                </a:path>
                <a:path w="704214" h="162560">
                  <a:moveTo>
                    <a:pt x="211328" y="134620"/>
                  </a:moveTo>
                  <a:lnTo>
                    <a:pt x="202463" y="96583"/>
                  </a:lnTo>
                  <a:lnTo>
                    <a:pt x="202260" y="94475"/>
                  </a:lnTo>
                  <a:lnTo>
                    <a:pt x="202158" y="93472"/>
                  </a:lnTo>
                  <a:lnTo>
                    <a:pt x="202044" y="92341"/>
                  </a:lnTo>
                  <a:lnTo>
                    <a:pt x="201955" y="91440"/>
                  </a:lnTo>
                  <a:lnTo>
                    <a:pt x="201841" y="90170"/>
                  </a:lnTo>
                  <a:lnTo>
                    <a:pt x="200647" y="77978"/>
                  </a:lnTo>
                  <a:lnTo>
                    <a:pt x="199771" y="68453"/>
                  </a:lnTo>
                  <a:lnTo>
                    <a:pt x="199123" y="64389"/>
                  </a:lnTo>
                  <a:lnTo>
                    <a:pt x="199009" y="63627"/>
                  </a:lnTo>
                  <a:lnTo>
                    <a:pt x="198247" y="61087"/>
                  </a:lnTo>
                  <a:lnTo>
                    <a:pt x="196850" y="56769"/>
                  </a:lnTo>
                  <a:lnTo>
                    <a:pt x="196608" y="56388"/>
                  </a:lnTo>
                  <a:lnTo>
                    <a:pt x="194818" y="53467"/>
                  </a:lnTo>
                  <a:lnTo>
                    <a:pt x="192278" y="50800"/>
                  </a:lnTo>
                  <a:lnTo>
                    <a:pt x="189611" y="48260"/>
                  </a:lnTo>
                  <a:lnTo>
                    <a:pt x="186956" y="46850"/>
                  </a:lnTo>
                  <a:lnTo>
                    <a:pt x="186956" y="101727"/>
                  </a:lnTo>
                  <a:lnTo>
                    <a:pt x="186918" y="105918"/>
                  </a:lnTo>
                  <a:lnTo>
                    <a:pt x="186817" y="108204"/>
                  </a:lnTo>
                  <a:lnTo>
                    <a:pt x="185420" y="111887"/>
                  </a:lnTo>
                  <a:lnTo>
                    <a:pt x="183845" y="116459"/>
                  </a:lnTo>
                  <a:lnTo>
                    <a:pt x="183769" y="116713"/>
                  </a:lnTo>
                  <a:lnTo>
                    <a:pt x="180594" y="120650"/>
                  </a:lnTo>
                  <a:lnTo>
                    <a:pt x="175971" y="123825"/>
                  </a:lnTo>
                  <a:lnTo>
                    <a:pt x="171704" y="126873"/>
                  </a:lnTo>
                  <a:lnTo>
                    <a:pt x="166497" y="128651"/>
                  </a:lnTo>
                  <a:lnTo>
                    <a:pt x="154305" y="129921"/>
                  </a:lnTo>
                  <a:lnTo>
                    <a:pt x="149606" y="129032"/>
                  </a:lnTo>
                  <a:lnTo>
                    <a:pt x="146177" y="126492"/>
                  </a:lnTo>
                  <a:lnTo>
                    <a:pt x="142748" y="124079"/>
                  </a:lnTo>
                  <a:lnTo>
                    <a:pt x="140843" y="120650"/>
                  </a:lnTo>
                  <a:lnTo>
                    <a:pt x="140360" y="116713"/>
                  </a:lnTo>
                  <a:lnTo>
                    <a:pt x="140106" y="114096"/>
                  </a:lnTo>
                  <a:lnTo>
                    <a:pt x="140081" y="113792"/>
                  </a:lnTo>
                  <a:lnTo>
                    <a:pt x="140462" y="111887"/>
                  </a:lnTo>
                  <a:lnTo>
                    <a:pt x="140589" y="111252"/>
                  </a:lnTo>
                  <a:lnTo>
                    <a:pt x="141859" y="108839"/>
                  </a:lnTo>
                  <a:lnTo>
                    <a:pt x="143002" y="106426"/>
                  </a:lnTo>
                  <a:lnTo>
                    <a:pt x="144907" y="104521"/>
                  </a:lnTo>
                  <a:lnTo>
                    <a:pt x="147447" y="103124"/>
                  </a:lnTo>
                  <a:lnTo>
                    <a:pt x="150114" y="101727"/>
                  </a:lnTo>
                  <a:lnTo>
                    <a:pt x="154559" y="100203"/>
                  </a:lnTo>
                  <a:lnTo>
                    <a:pt x="160909" y="98679"/>
                  </a:lnTo>
                  <a:lnTo>
                    <a:pt x="168757" y="96583"/>
                  </a:lnTo>
                  <a:lnTo>
                    <a:pt x="175552" y="94475"/>
                  </a:lnTo>
                  <a:lnTo>
                    <a:pt x="181279" y="92341"/>
                  </a:lnTo>
                  <a:lnTo>
                    <a:pt x="185928" y="90170"/>
                  </a:lnTo>
                  <a:lnTo>
                    <a:pt x="186436" y="96012"/>
                  </a:lnTo>
                  <a:lnTo>
                    <a:pt x="186956" y="101727"/>
                  </a:lnTo>
                  <a:lnTo>
                    <a:pt x="186956" y="46850"/>
                  </a:lnTo>
                  <a:lnTo>
                    <a:pt x="185801" y="46228"/>
                  </a:lnTo>
                  <a:lnTo>
                    <a:pt x="180721" y="44958"/>
                  </a:lnTo>
                  <a:lnTo>
                    <a:pt x="175514" y="43561"/>
                  </a:lnTo>
                  <a:lnTo>
                    <a:pt x="169037" y="43307"/>
                  </a:lnTo>
                  <a:lnTo>
                    <a:pt x="151828" y="44958"/>
                  </a:lnTo>
                  <a:lnTo>
                    <a:pt x="152666" y="44958"/>
                  </a:lnTo>
                  <a:lnTo>
                    <a:pt x="146304" y="46609"/>
                  </a:lnTo>
                  <a:lnTo>
                    <a:pt x="122428" y="75438"/>
                  </a:lnTo>
                  <a:lnTo>
                    <a:pt x="122377" y="75819"/>
                  </a:lnTo>
                  <a:lnTo>
                    <a:pt x="122301" y="76581"/>
                  </a:lnTo>
                  <a:lnTo>
                    <a:pt x="137795" y="77216"/>
                  </a:lnTo>
                  <a:lnTo>
                    <a:pt x="138811" y="70485"/>
                  </a:lnTo>
                  <a:lnTo>
                    <a:pt x="140970" y="65659"/>
                  </a:lnTo>
                  <a:lnTo>
                    <a:pt x="144272" y="62738"/>
                  </a:lnTo>
                  <a:lnTo>
                    <a:pt x="147447" y="59817"/>
                  </a:lnTo>
                  <a:lnTo>
                    <a:pt x="152781" y="57912"/>
                  </a:lnTo>
                  <a:lnTo>
                    <a:pt x="160147" y="57277"/>
                  </a:lnTo>
                  <a:lnTo>
                    <a:pt x="168021" y="56388"/>
                  </a:lnTo>
                  <a:lnTo>
                    <a:pt x="174244" y="57658"/>
                  </a:lnTo>
                  <a:lnTo>
                    <a:pt x="178562" y="60833"/>
                  </a:lnTo>
                  <a:lnTo>
                    <a:pt x="181737" y="63119"/>
                  </a:lnTo>
                  <a:lnTo>
                    <a:pt x="183769" y="67437"/>
                  </a:lnTo>
                  <a:lnTo>
                    <a:pt x="184404" y="73787"/>
                  </a:lnTo>
                  <a:lnTo>
                    <a:pt x="184531" y="75819"/>
                  </a:lnTo>
                  <a:lnTo>
                    <a:pt x="184658" y="77978"/>
                  </a:lnTo>
                  <a:lnTo>
                    <a:pt x="179717" y="79984"/>
                  </a:lnTo>
                  <a:lnTo>
                    <a:pt x="173507" y="82003"/>
                  </a:lnTo>
                  <a:lnTo>
                    <a:pt x="166001" y="84035"/>
                  </a:lnTo>
                  <a:lnTo>
                    <a:pt x="151130" y="87503"/>
                  </a:lnTo>
                  <a:lnTo>
                    <a:pt x="146558" y="88773"/>
                  </a:lnTo>
                  <a:lnTo>
                    <a:pt x="125603" y="105918"/>
                  </a:lnTo>
                  <a:lnTo>
                    <a:pt x="123825" y="109855"/>
                  </a:lnTo>
                  <a:lnTo>
                    <a:pt x="123342" y="113792"/>
                  </a:lnTo>
                  <a:lnTo>
                    <a:pt x="123317" y="114096"/>
                  </a:lnTo>
                  <a:lnTo>
                    <a:pt x="123698" y="118618"/>
                  </a:lnTo>
                  <a:lnTo>
                    <a:pt x="133731" y="136779"/>
                  </a:lnTo>
                  <a:lnTo>
                    <a:pt x="139865" y="141351"/>
                  </a:lnTo>
                  <a:lnTo>
                    <a:pt x="140271" y="141351"/>
                  </a:lnTo>
                  <a:lnTo>
                    <a:pt x="147828" y="143002"/>
                  </a:lnTo>
                  <a:lnTo>
                    <a:pt x="164084" y="141351"/>
                  </a:lnTo>
                  <a:lnTo>
                    <a:pt x="169799" y="139700"/>
                  </a:lnTo>
                  <a:lnTo>
                    <a:pt x="174879" y="137160"/>
                  </a:lnTo>
                  <a:lnTo>
                    <a:pt x="180086" y="134620"/>
                  </a:lnTo>
                  <a:lnTo>
                    <a:pt x="185293" y="130556"/>
                  </a:lnTo>
                  <a:lnTo>
                    <a:pt x="185902" y="129921"/>
                  </a:lnTo>
                  <a:lnTo>
                    <a:pt x="190627" y="125095"/>
                  </a:lnTo>
                  <a:lnTo>
                    <a:pt x="191350" y="128651"/>
                  </a:lnTo>
                  <a:lnTo>
                    <a:pt x="191427" y="129032"/>
                  </a:lnTo>
                  <a:lnTo>
                    <a:pt x="191516" y="129413"/>
                  </a:lnTo>
                  <a:lnTo>
                    <a:pt x="192913" y="133096"/>
                  </a:lnTo>
                  <a:lnTo>
                    <a:pt x="194945" y="136144"/>
                  </a:lnTo>
                  <a:lnTo>
                    <a:pt x="211328" y="134620"/>
                  </a:lnTo>
                  <a:close/>
                </a:path>
                <a:path w="704214" h="162560">
                  <a:moveTo>
                    <a:pt x="353822" y="128905"/>
                  </a:moveTo>
                  <a:lnTo>
                    <a:pt x="351536" y="54483"/>
                  </a:lnTo>
                  <a:lnTo>
                    <a:pt x="348742" y="46736"/>
                  </a:lnTo>
                  <a:lnTo>
                    <a:pt x="338455" y="36830"/>
                  </a:lnTo>
                  <a:lnTo>
                    <a:pt x="331343" y="34544"/>
                  </a:lnTo>
                  <a:lnTo>
                    <a:pt x="322199" y="34798"/>
                  </a:lnTo>
                  <a:lnTo>
                    <a:pt x="313791" y="36093"/>
                  </a:lnTo>
                  <a:lnTo>
                    <a:pt x="306285" y="39370"/>
                  </a:lnTo>
                  <a:lnTo>
                    <a:pt x="299694" y="44665"/>
                  </a:lnTo>
                  <a:lnTo>
                    <a:pt x="294005" y="51943"/>
                  </a:lnTo>
                  <a:lnTo>
                    <a:pt x="291973" y="46863"/>
                  </a:lnTo>
                  <a:lnTo>
                    <a:pt x="288798" y="43053"/>
                  </a:lnTo>
                  <a:lnTo>
                    <a:pt x="279781" y="37592"/>
                  </a:lnTo>
                  <a:lnTo>
                    <a:pt x="274066" y="36322"/>
                  </a:lnTo>
                  <a:lnTo>
                    <a:pt x="267208" y="36576"/>
                  </a:lnTo>
                  <a:lnTo>
                    <a:pt x="260985" y="36703"/>
                  </a:lnTo>
                  <a:lnTo>
                    <a:pt x="255524" y="38354"/>
                  </a:lnTo>
                  <a:lnTo>
                    <a:pt x="245999" y="44196"/>
                  </a:lnTo>
                  <a:lnTo>
                    <a:pt x="242316" y="47879"/>
                  </a:lnTo>
                  <a:lnTo>
                    <a:pt x="239522" y="52578"/>
                  </a:lnTo>
                  <a:lnTo>
                    <a:pt x="239141" y="39497"/>
                  </a:lnTo>
                  <a:lnTo>
                    <a:pt x="225044" y="40005"/>
                  </a:lnTo>
                  <a:lnTo>
                    <a:pt x="227965" y="132842"/>
                  </a:lnTo>
                  <a:lnTo>
                    <a:pt x="243713" y="132334"/>
                  </a:lnTo>
                  <a:lnTo>
                    <a:pt x="241935" y="75692"/>
                  </a:lnTo>
                  <a:lnTo>
                    <a:pt x="242570" y="69215"/>
                  </a:lnTo>
                  <a:lnTo>
                    <a:pt x="270002" y="50165"/>
                  </a:lnTo>
                  <a:lnTo>
                    <a:pt x="274193" y="51689"/>
                  </a:lnTo>
                  <a:lnTo>
                    <a:pt x="279527" y="58547"/>
                  </a:lnTo>
                  <a:lnTo>
                    <a:pt x="281051" y="63754"/>
                  </a:lnTo>
                  <a:lnTo>
                    <a:pt x="283083" y="131064"/>
                  </a:lnTo>
                  <a:lnTo>
                    <a:pt x="298831" y="130683"/>
                  </a:lnTo>
                  <a:lnTo>
                    <a:pt x="296926" y="67056"/>
                  </a:lnTo>
                  <a:lnTo>
                    <a:pt x="298831" y="60071"/>
                  </a:lnTo>
                  <a:lnTo>
                    <a:pt x="307213" y="51181"/>
                  </a:lnTo>
                  <a:lnTo>
                    <a:pt x="312547" y="48768"/>
                  </a:lnTo>
                  <a:lnTo>
                    <a:pt x="322707" y="48514"/>
                  </a:lnTo>
                  <a:lnTo>
                    <a:pt x="325882" y="49149"/>
                  </a:lnTo>
                  <a:lnTo>
                    <a:pt x="338201" y="129413"/>
                  </a:lnTo>
                  <a:lnTo>
                    <a:pt x="353822" y="128905"/>
                  </a:lnTo>
                  <a:close/>
                </a:path>
                <a:path w="704214" h="162560">
                  <a:moveTo>
                    <a:pt x="421386" y="2032"/>
                  </a:moveTo>
                  <a:lnTo>
                    <a:pt x="416052" y="889"/>
                  </a:lnTo>
                  <a:lnTo>
                    <a:pt x="411099" y="254"/>
                  </a:lnTo>
                  <a:lnTo>
                    <a:pt x="406781" y="127"/>
                  </a:lnTo>
                  <a:lnTo>
                    <a:pt x="399796" y="0"/>
                  </a:lnTo>
                  <a:lnTo>
                    <a:pt x="394462" y="1143"/>
                  </a:lnTo>
                  <a:lnTo>
                    <a:pt x="380238" y="37211"/>
                  </a:lnTo>
                  <a:lnTo>
                    <a:pt x="366395" y="36957"/>
                  </a:lnTo>
                  <a:lnTo>
                    <a:pt x="366141" y="49149"/>
                  </a:lnTo>
                  <a:lnTo>
                    <a:pt x="380111" y="49403"/>
                  </a:lnTo>
                  <a:lnTo>
                    <a:pt x="378587" y="130048"/>
                  </a:lnTo>
                  <a:lnTo>
                    <a:pt x="394208" y="130429"/>
                  </a:lnTo>
                  <a:lnTo>
                    <a:pt x="395732" y="49784"/>
                  </a:lnTo>
                  <a:lnTo>
                    <a:pt x="413893" y="50038"/>
                  </a:lnTo>
                  <a:lnTo>
                    <a:pt x="414020" y="37846"/>
                  </a:lnTo>
                  <a:lnTo>
                    <a:pt x="395986" y="37465"/>
                  </a:lnTo>
                  <a:lnTo>
                    <a:pt x="396240" y="23241"/>
                  </a:lnTo>
                  <a:lnTo>
                    <a:pt x="397256" y="19558"/>
                  </a:lnTo>
                  <a:lnTo>
                    <a:pt x="401320" y="15494"/>
                  </a:lnTo>
                  <a:lnTo>
                    <a:pt x="404749" y="14478"/>
                  </a:lnTo>
                  <a:lnTo>
                    <a:pt x="415544" y="14986"/>
                  </a:lnTo>
                  <a:lnTo>
                    <a:pt x="418719" y="15621"/>
                  </a:lnTo>
                  <a:lnTo>
                    <a:pt x="421386" y="2032"/>
                  </a:lnTo>
                  <a:close/>
                </a:path>
                <a:path w="704214" h="162560">
                  <a:moveTo>
                    <a:pt x="504063" y="42418"/>
                  </a:moveTo>
                  <a:lnTo>
                    <a:pt x="488315" y="41529"/>
                  </a:lnTo>
                  <a:lnTo>
                    <a:pt x="485013" y="99187"/>
                  </a:lnTo>
                  <a:lnTo>
                    <a:pt x="483743" y="105156"/>
                  </a:lnTo>
                  <a:lnTo>
                    <a:pt x="479806" y="113284"/>
                  </a:lnTo>
                  <a:lnTo>
                    <a:pt x="476758" y="116459"/>
                  </a:lnTo>
                  <a:lnTo>
                    <a:pt x="468122" y="120777"/>
                  </a:lnTo>
                  <a:lnTo>
                    <a:pt x="463677" y="121793"/>
                  </a:lnTo>
                  <a:lnTo>
                    <a:pt x="454279" y="121158"/>
                  </a:lnTo>
                  <a:lnTo>
                    <a:pt x="450342" y="119761"/>
                  </a:lnTo>
                  <a:lnTo>
                    <a:pt x="444246" y="114681"/>
                  </a:lnTo>
                  <a:lnTo>
                    <a:pt x="442341" y="111379"/>
                  </a:lnTo>
                  <a:lnTo>
                    <a:pt x="441071" y="104267"/>
                  </a:lnTo>
                  <a:lnTo>
                    <a:pt x="441071" y="98679"/>
                  </a:lnTo>
                  <a:lnTo>
                    <a:pt x="444500" y="38989"/>
                  </a:lnTo>
                  <a:lnTo>
                    <a:pt x="428879" y="38100"/>
                  </a:lnTo>
                  <a:lnTo>
                    <a:pt x="425069" y="102235"/>
                  </a:lnTo>
                  <a:lnTo>
                    <a:pt x="425196" y="107188"/>
                  </a:lnTo>
                  <a:lnTo>
                    <a:pt x="426212" y="114935"/>
                  </a:lnTo>
                  <a:lnTo>
                    <a:pt x="455041" y="134874"/>
                  </a:lnTo>
                  <a:lnTo>
                    <a:pt x="463918" y="134353"/>
                  </a:lnTo>
                  <a:lnTo>
                    <a:pt x="471932" y="131826"/>
                  </a:lnTo>
                  <a:lnTo>
                    <a:pt x="479069" y="127304"/>
                  </a:lnTo>
                  <a:lnTo>
                    <a:pt x="485394" y="120777"/>
                  </a:lnTo>
                  <a:lnTo>
                    <a:pt x="484632" y="134493"/>
                  </a:lnTo>
                  <a:lnTo>
                    <a:pt x="498602" y="135255"/>
                  </a:lnTo>
                  <a:lnTo>
                    <a:pt x="504063" y="42418"/>
                  </a:lnTo>
                  <a:close/>
                </a:path>
                <a:path w="704214" h="162560">
                  <a:moveTo>
                    <a:pt x="603885" y="76581"/>
                  </a:moveTo>
                  <a:lnTo>
                    <a:pt x="575437" y="47625"/>
                  </a:lnTo>
                  <a:lnTo>
                    <a:pt x="566267" y="47586"/>
                  </a:lnTo>
                  <a:lnTo>
                    <a:pt x="558012" y="49555"/>
                  </a:lnTo>
                  <a:lnTo>
                    <a:pt x="550697" y="53543"/>
                  </a:lnTo>
                  <a:lnTo>
                    <a:pt x="544322" y="59563"/>
                  </a:lnTo>
                  <a:lnTo>
                    <a:pt x="545846" y="46355"/>
                  </a:lnTo>
                  <a:lnTo>
                    <a:pt x="531749" y="44831"/>
                  </a:lnTo>
                  <a:lnTo>
                    <a:pt x="521208" y="137160"/>
                  </a:lnTo>
                  <a:lnTo>
                    <a:pt x="536829" y="138938"/>
                  </a:lnTo>
                  <a:lnTo>
                    <a:pt x="543941" y="76708"/>
                  </a:lnTo>
                  <a:lnTo>
                    <a:pt x="547243" y="68961"/>
                  </a:lnTo>
                  <a:lnTo>
                    <a:pt x="557911" y="61595"/>
                  </a:lnTo>
                  <a:lnTo>
                    <a:pt x="563880" y="60071"/>
                  </a:lnTo>
                  <a:lnTo>
                    <a:pt x="574802" y="61341"/>
                  </a:lnTo>
                  <a:lnTo>
                    <a:pt x="587756" y="81407"/>
                  </a:lnTo>
                  <a:lnTo>
                    <a:pt x="580644" y="143891"/>
                  </a:lnTo>
                  <a:lnTo>
                    <a:pt x="596265" y="145669"/>
                  </a:lnTo>
                  <a:lnTo>
                    <a:pt x="602742" y="88900"/>
                  </a:lnTo>
                  <a:lnTo>
                    <a:pt x="603885" y="76581"/>
                  </a:lnTo>
                  <a:close/>
                </a:path>
                <a:path w="704214" h="162560">
                  <a:moveTo>
                    <a:pt x="704215" y="93472"/>
                  </a:moveTo>
                  <a:lnTo>
                    <a:pt x="677672" y="62865"/>
                  </a:lnTo>
                  <a:lnTo>
                    <a:pt x="668540" y="62204"/>
                  </a:lnTo>
                  <a:lnTo>
                    <a:pt x="660222" y="63627"/>
                  </a:lnTo>
                  <a:lnTo>
                    <a:pt x="652678" y="67157"/>
                  </a:lnTo>
                  <a:lnTo>
                    <a:pt x="645922" y="72771"/>
                  </a:lnTo>
                  <a:lnTo>
                    <a:pt x="648208" y="59690"/>
                  </a:lnTo>
                  <a:lnTo>
                    <a:pt x="634238" y="57277"/>
                  </a:lnTo>
                  <a:lnTo>
                    <a:pt x="617982" y="148717"/>
                  </a:lnTo>
                  <a:lnTo>
                    <a:pt x="633476" y="151511"/>
                  </a:lnTo>
                  <a:lnTo>
                    <a:pt x="644398" y="89789"/>
                  </a:lnTo>
                  <a:lnTo>
                    <a:pt x="648208" y="82296"/>
                  </a:lnTo>
                  <a:lnTo>
                    <a:pt x="659384" y="75692"/>
                  </a:lnTo>
                  <a:lnTo>
                    <a:pt x="665480" y="74549"/>
                  </a:lnTo>
                  <a:lnTo>
                    <a:pt x="676148" y="76454"/>
                  </a:lnTo>
                  <a:lnTo>
                    <a:pt x="679577" y="78105"/>
                  </a:lnTo>
                  <a:lnTo>
                    <a:pt x="685038" y="82931"/>
                  </a:lnTo>
                  <a:lnTo>
                    <a:pt x="686816" y="85725"/>
                  </a:lnTo>
                  <a:lnTo>
                    <a:pt x="688086" y="92456"/>
                  </a:lnTo>
                  <a:lnTo>
                    <a:pt x="687832" y="97282"/>
                  </a:lnTo>
                  <a:lnTo>
                    <a:pt x="676783" y="159258"/>
                  </a:lnTo>
                  <a:lnTo>
                    <a:pt x="692277" y="162052"/>
                  </a:lnTo>
                  <a:lnTo>
                    <a:pt x="703580" y="98552"/>
                  </a:lnTo>
                  <a:lnTo>
                    <a:pt x="704215" y="93472"/>
                  </a:lnTo>
                  <a:close/>
                </a:path>
              </a:pathLst>
            </a:custGeom>
            <a:solidFill>
              <a:srgbClr val="2240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7498" y="1785111"/>
              <a:ext cx="415289" cy="1299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Ritualer</a:t>
            </a:r>
            <a:r>
              <a:rPr spc="-90" dirty="0"/>
              <a:t> </a:t>
            </a:r>
            <a:r>
              <a:rPr dirty="0"/>
              <a:t>som</a:t>
            </a:r>
            <a:r>
              <a:rPr spc="-105" dirty="0"/>
              <a:t> </a:t>
            </a:r>
            <a:r>
              <a:rPr dirty="0"/>
              <a:t>gir</a:t>
            </a:r>
            <a:r>
              <a:rPr spc="-105" dirty="0"/>
              <a:t> </a:t>
            </a:r>
            <a:r>
              <a:rPr spc="-10" dirty="0"/>
              <a:t>mening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2489200" y="1515919"/>
            <a:ext cx="5823585" cy="5454015"/>
            <a:chOff x="2489200" y="1515919"/>
            <a:chExt cx="5823585" cy="5454015"/>
          </a:xfrm>
        </p:grpSpPr>
        <p:sp>
          <p:nvSpPr>
            <p:cNvPr id="5" name="object 5"/>
            <p:cNvSpPr/>
            <p:nvPr/>
          </p:nvSpPr>
          <p:spPr>
            <a:xfrm>
              <a:off x="5081904" y="3513454"/>
              <a:ext cx="1096645" cy="362585"/>
            </a:xfrm>
            <a:custGeom>
              <a:avLst/>
              <a:gdLst/>
              <a:ahLst/>
              <a:cxnLst/>
              <a:rect l="l" t="t" r="r" b="b"/>
              <a:pathLst>
                <a:path w="1096645" h="362585">
                  <a:moveTo>
                    <a:pt x="1061720" y="0"/>
                  </a:moveTo>
                  <a:lnTo>
                    <a:pt x="28575" y="284480"/>
                  </a:lnTo>
                  <a:lnTo>
                    <a:pt x="0" y="317500"/>
                  </a:lnTo>
                  <a:lnTo>
                    <a:pt x="1270" y="333375"/>
                  </a:lnTo>
                  <a:lnTo>
                    <a:pt x="8255" y="347345"/>
                  </a:lnTo>
                  <a:lnTo>
                    <a:pt x="19685" y="357505"/>
                  </a:lnTo>
                  <a:lnTo>
                    <a:pt x="34290" y="362585"/>
                  </a:lnTo>
                  <a:lnTo>
                    <a:pt x="50165" y="361315"/>
                  </a:lnTo>
                  <a:lnTo>
                    <a:pt x="1067435" y="78740"/>
                  </a:lnTo>
                  <a:lnTo>
                    <a:pt x="1081405" y="71120"/>
                  </a:lnTo>
                  <a:lnTo>
                    <a:pt x="1091565" y="59690"/>
                  </a:lnTo>
                  <a:lnTo>
                    <a:pt x="1096645" y="45085"/>
                  </a:lnTo>
                  <a:lnTo>
                    <a:pt x="1095375" y="29210"/>
                  </a:lnTo>
                  <a:lnTo>
                    <a:pt x="1088390" y="15240"/>
                  </a:lnTo>
                  <a:lnTo>
                    <a:pt x="1076325" y="5080"/>
                  </a:lnTo>
                  <a:lnTo>
                    <a:pt x="1061720" y="0"/>
                  </a:lnTo>
                  <a:close/>
                </a:path>
              </a:pathLst>
            </a:custGeom>
            <a:solidFill>
              <a:srgbClr val="FBE0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68570" y="3500120"/>
              <a:ext cx="1123315" cy="389255"/>
            </a:xfrm>
            <a:custGeom>
              <a:avLst/>
              <a:gdLst/>
              <a:ahLst/>
              <a:cxnLst/>
              <a:rect l="l" t="t" r="r" b="b"/>
              <a:pathLst>
                <a:path w="1123314" h="389254">
                  <a:moveTo>
                    <a:pt x="26669" y="343534"/>
                  </a:moveTo>
                  <a:lnTo>
                    <a:pt x="1904" y="350519"/>
                  </a:lnTo>
                  <a:lnTo>
                    <a:pt x="5079" y="358775"/>
                  </a:lnTo>
                  <a:lnTo>
                    <a:pt x="9525" y="366394"/>
                  </a:lnTo>
                  <a:lnTo>
                    <a:pt x="44450" y="388619"/>
                  </a:lnTo>
                  <a:lnTo>
                    <a:pt x="52704" y="389254"/>
                  </a:lnTo>
                  <a:lnTo>
                    <a:pt x="57784" y="389254"/>
                  </a:lnTo>
                  <a:lnTo>
                    <a:pt x="62229" y="388619"/>
                  </a:lnTo>
                  <a:lnTo>
                    <a:pt x="153669" y="363219"/>
                  </a:lnTo>
                  <a:lnTo>
                    <a:pt x="46989" y="363219"/>
                  </a:lnTo>
                  <a:lnTo>
                    <a:pt x="41275" y="361314"/>
                  </a:lnTo>
                  <a:lnTo>
                    <a:pt x="32384" y="354329"/>
                  </a:lnTo>
                  <a:lnTo>
                    <a:pt x="28575" y="349250"/>
                  </a:lnTo>
                  <a:lnTo>
                    <a:pt x="26669" y="343534"/>
                  </a:lnTo>
                  <a:close/>
                </a:path>
                <a:path w="1123314" h="389254">
                  <a:moveTo>
                    <a:pt x="1121409" y="38734"/>
                  </a:moveTo>
                  <a:lnTo>
                    <a:pt x="1108709" y="42544"/>
                  </a:lnTo>
                  <a:lnTo>
                    <a:pt x="1096009" y="45719"/>
                  </a:lnTo>
                  <a:lnTo>
                    <a:pt x="1097279" y="50800"/>
                  </a:lnTo>
                  <a:lnTo>
                    <a:pt x="1097279" y="59054"/>
                  </a:lnTo>
                  <a:lnTo>
                    <a:pt x="1095375" y="64769"/>
                  </a:lnTo>
                  <a:lnTo>
                    <a:pt x="1088389" y="74294"/>
                  </a:lnTo>
                  <a:lnTo>
                    <a:pt x="1083309" y="77469"/>
                  </a:lnTo>
                  <a:lnTo>
                    <a:pt x="57784" y="362584"/>
                  </a:lnTo>
                  <a:lnTo>
                    <a:pt x="55244" y="363219"/>
                  </a:lnTo>
                  <a:lnTo>
                    <a:pt x="153669" y="363219"/>
                  </a:lnTo>
                  <a:lnTo>
                    <a:pt x="1084579" y="104139"/>
                  </a:lnTo>
                  <a:lnTo>
                    <a:pt x="1116964" y="78104"/>
                  </a:lnTo>
                  <a:lnTo>
                    <a:pt x="1123314" y="53339"/>
                  </a:lnTo>
                  <a:lnTo>
                    <a:pt x="1123314" y="48259"/>
                  </a:lnTo>
                  <a:lnTo>
                    <a:pt x="1122770" y="44450"/>
                  </a:lnTo>
                  <a:lnTo>
                    <a:pt x="1122679" y="43815"/>
                  </a:lnTo>
                  <a:lnTo>
                    <a:pt x="1122171" y="42544"/>
                  </a:lnTo>
                  <a:lnTo>
                    <a:pt x="1121409" y="42544"/>
                  </a:lnTo>
                  <a:lnTo>
                    <a:pt x="1121409" y="38734"/>
                  </a:lnTo>
                  <a:close/>
                </a:path>
                <a:path w="1123314" h="389254">
                  <a:moveTo>
                    <a:pt x="1069975" y="0"/>
                  </a:moveTo>
                  <a:lnTo>
                    <a:pt x="1065529" y="0"/>
                  </a:lnTo>
                  <a:lnTo>
                    <a:pt x="1060450" y="634"/>
                  </a:lnTo>
                  <a:lnTo>
                    <a:pt x="38734" y="285114"/>
                  </a:lnTo>
                  <a:lnTo>
                    <a:pt x="5714" y="311150"/>
                  </a:lnTo>
                  <a:lnTo>
                    <a:pt x="0" y="335914"/>
                  </a:lnTo>
                  <a:lnTo>
                    <a:pt x="0" y="340994"/>
                  </a:lnTo>
                  <a:lnTo>
                    <a:pt x="634" y="345439"/>
                  </a:lnTo>
                  <a:lnTo>
                    <a:pt x="1904" y="350519"/>
                  </a:lnTo>
                  <a:lnTo>
                    <a:pt x="26669" y="343534"/>
                  </a:lnTo>
                  <a:lnTo>
                    <a:pt x="26034" y="340994"/>
                  </a:lnTo>
                  <a:lnTo>
                    <a:pt x="26034" y="330200"/>
                  </a:lnTo>
                  <a:lnTo>
                    <a:pt x="1065529" y="26669"/>
                  </a:lnTo>
                  <a:lnTo>
                    <a:pt x="1067434" y="26034"/>
                  </a:lnTo>
                  <a:lnTo>
                    <a:pt x="1115694" y="26034"/>
                  </a:lnTo>
                  <a:lnTo>
                    <a:pt x="1113789" y="22859"/>
                  </a:lnTo>
                  <a:lnTo>
                    <a:pt x="1078864" y="634"/>
                  </a:lnTo>
                  <a:lnTo>
                    <a:pt x="1069975" y="0"/>
                  </a:lnTo>
                  <a:close/>
                </a:path>
                <a:path w="1123314" h="389254">
                  <a:moveTo>
                    <a:pt x="1108709" y="42544"/>
                  </a:moveTo>
                  <a:lnTo>
                    <a:pt x="1095375" y="42544"/>
                  </a:lnTo>
                  <a:lnTo>
                    <a:pt x="1095375" y="43815"/>
                  </a:lnTo>
                  <a:lnTo>
                    <a:pt x="1096009" y="45719"/>
                  </a:lnTo>
                  <a:lnTo>
                    <a:pt x="1108709" y="42544"/>
                  </a:lnTo>
                  <a:close/>
                </a:path>
                <a:path w="1123314" h="389254">
                  <a:moveTo>
                    <a:pt x="1115694" y="26034"/>
                  </a:moveTo>
                  <a:lnTo>
                    <a:pt x="1075689" y="26034"/>
                  </a:lnTo>
                  <a:lnTo>
                    <a:pt x="1081404" y="27939"/>
                  </a:lnTo>
                  <a:lnTo>
                    <a:pt x="1090929" y="34925"/>
                  </a:lnTo>
                  <a:lnTo>
                    <a:pt x="1094104" y="40004"/>
                  </a:lnTo>
                  <a:lnTo>
                    <a:pt x="1095375" y="43815"/>
                  </a:lnTo>
                  <a:lnTo>
                    <a:pt x="1095375" y="42544"/>
                  </a:lnTo>
                  <a:lnTo>
                    <a:pt x="1108709" y="42544"/>
                  </a:lnTo>
                  <a:lnTo>
                    <a:pt x="1121409" y="38734"/>
                  </a:lnTo>
                  <a:lnTo>
                    <a:pt x="1118234" y="30479"/>
                  </a:lnTo>
                  <a:lnTo>
                    <a:pt x="1115694" y="26034"/>
                  </a:lnTo>
                  <a:close/>
                </a:path>
                <a:path w="1123314" h="389254">
                  <a:moveTo>
                    <a:pt x="1121409" y="40639"/>
                  </a:moveTo>
                  <a:lnTo>
                    <a:pt x="1121409" y="42544"/>
                  </a:lnTo>
                  <a:lnTo>
                    <a:pt x="1122171" y="42544"/>
                  </a:lnTo>
                  <a:lnTo>
                    <a:pt x="1121409" y="4063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83175" y="3535679"/>
              <a:ext cx="1094105" cy="342900"/>
            </a:xfrm>
            <a:custGeom>
              <a:avLst/>
              <a:gdLst/>
              <a:ahLst/>
              <a:cxnLst/>
              <a:rect l="l" t="t" r="r" b="b"/>
              <a:pathLst>
                <a:path w="1094104" h="342900">
                  <a:moveTo>
                    <a:pt x="1094104" y="0"/>
                  </a:moveTo>
                  <a:lnTo>
                    <a:pt x="0" y="304165"/>
                  </a:lnTo>
                  <a:lnTo>
                    <a:pt x="10160" y="342900"/>
                  </a:lnTo>
                  <a:lnTo>
                    <a:pt x="953135" y="84455"/>
                  </a:lnTo>
                  <a:lnTo>
                    <a:pt x="1094104" y="0"/>
                  </a:lnTo>
                  <a:close/>
                </a:path>
              </a:pathLst>
            </a:custGeom>
            <a:solidFill>
              <a:srgbClr val="FAD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4425" y="3403600"/>
              <a:ext cx="195579" cy="1955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28690" y="3457575"/>
              <a:ext cx="272415" cy="167640"/>
            </a:xfrm>
            <a:custGeom>
              <a:avLst/>
              <a:gdLst/>
              <a:ahLst/>
              <a:cxnLst/>
              <a:rect l="l" t="t" r="r" b="b"/>
              <a:pathLst>
                <a:path w="272414" h="167639">
                  <a:moveTo>
                    <a:pt x="186689" y="0"/>
                  </a:moveTo>
                  <a:lnTo>
                    <a:pt x="142875" y="34289"/>
                  </a:lnTo>
                  <a:lnTo>
                    <a:pt x="88264" y="55879"/>
                  </a:lnTo>
                  <a:lnTo>
                    <a:pt x="33020" y="74929"/>
                  </a:lnTo>
                  <a:lnTo>
                    <a:pt x="20955" y="81914"/>
                  </a:lnTo>
                  <a:lnTo>
                    <a:pt x="20320" y="90804"/>
                  </a:lnTo>
                  <a:lnTo>
                    <a:pt x="33020" y="118110"/>
                  </a:lnTo>
                  <a:lnTo>
                    <a:pt x="31750" y="135254"/>
                  </a:lnTo>
                  <a:lnTo>
                    <a:pt x="20955" y="150495"/>
                  </a:lnTo>
                  <a:lnTo>
                    <a:pt x="7620" y="162560"/>
                  </a:lnTo>
                  <a:lnTo>
                    <a:pt x="0" y="167639"/>
                  </a:lnTo>
                  <a:lnTo>
                    <a:pt x="67945" y="148589"/>
                  </a:lnTo>
                  <a:lnTo>
                    <a:pt x="83820" y="145414"/>
                  </a:lnTo>
                  <a:lnTo>
                    <a:pt x="106680" y="142875"/>
                  </a:lnTo>
                  <a:lnTo>
                    <a:pt x="135255" y="138429"/>
                  </a:lnTo>
                  <a:lnTo>
                    <a:pt x="171450" y="130810"/>
                  </a:lnTo>
                  <a:lnTo>
                    <a:pt x="198120" y="125729"/>
                  </a:lnTo>
                  <a:lnTo>
                    <a:pt x="219075" y="125095"/>
                  </a:lnTo>
                  <a:lnTo>
                    <a:pt x="262889" y="130810"/>
                  </a:lnTo>
                  <a:lnTo>
                    <a:pt x="272414" y="112395"/>
                  </a:lnTo>
                  <a:lnTo>
                    <a:pt x="243839" y="67310"/>
                  </a:lnTo>
                  <a:lnTo>
                    <a:pt x="205739" y="20954"/>
                  </a:lnTo>
                  <a:lnTo>
                    <a:pt x="186689" y="0"/>
                  </a:lnTo>
                  <a:close/>
                </a:path>
              </a:pathLst>
            </a:custGeom>
            <a:solidFill>
              <a:srgbClr val="00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73954" y="1515919"/>
              <a:ext cx="2947670" cy="28176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73954" y="1794509"/>
              <a:ext cx="454025" cy="25063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7600" y="1794509"/>
              <a:ext cx="454025" cy="25063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4804" y="3975100"/>
              <a:ext cx="975995" cy="3257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46900" y="3975100"/>
              <a:ext cx="523875" cy="3257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94604" y="3741420"/>
              <a:ext cx="267335" cy="958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68570" y="3714114"/>
              <a:ext cx="293370" cy="17526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83175" y="3762375"/>
              <a:ext cx="278764" cy="11620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386195" y="3588385"/>
              <a:ext cx="561340" cy="191770"/>
            </a:xfrm>
            <a:custGeom>
              <a:avLst/>
              <a:gdLst/>
              <a:ahLst/>
              <a:cxnLst/>
              <a:rect l="l" t="t" r="r" b="b"/>
              <a:pathLst>
                <a:path w="561340" h="191770">
                  <a:moveTo>
                    <a:pt x="560704" y="0"/>
                  </a:moveTo>
                  <a:lnTo>
                    <a:pt x="505459" y="6985"/>
                  </a:lnTo>
                  <a:lnTo>
                    <a:pt x="452754" y="15875"/>
                  </a:lnTo>
                  <a:lnTo>
                    <a:pt x="402589" y="24764"/>
                  </a:lnTo>
                  <a:lnTo>
                    <a:pt x="354964" y="33654"/>
                  </a:lnTo>
                  <a:lnTo>
                    <a:pt x="309879" y="41275"/>
                  </a:lnTo>
                  <a:lnTo>
                    <a:pt x="268604" y="47625"/>
                  </a:lnTo>
                  <a:lnTo>
                    <a:pt x="229870" y="52069"/>
                  </a:lnTo>
                  <a:lnTo>
                    <a:pt x="105409" y="62864"/>
                  </a:lnTo>
                  <a:lnTo>
                    <a:pt x="40004" y="76200"/>
                  </a:lnTo>
                  <a:lnTo>
                    <a:pt x="12064" y="99694"/>
                  </a:lnTo>
                  <a:lnTo>
                    <a:pt x="0" y="142875"/>
                  </a:lnTo>
                  <a:lnTo>
                    <a:pt x="33019" y="168275"/>
                  </a:lnTo>
                  <a:lnTo>
                    <a:pt x="70484" y="184150"/>
                  </a:lnTo>
                  <a:lnTo>
                    <a:pt x="111759" y="191769"/>
                  </a:lnTo>
                  <a:lnTo>
                    <a:pt x="156845" y="191769"/>
                  </a:lnTo>
                  <a:lnTo>
                    <a:pt x="203834" y="185419"/>
                  </a:lnTo>
                  <a:lnTo>
                    <a:pt x="251459" y="173989"/>
                  </a:lnTo>
                  <a:lnTo>
                    <a:pt x="299084" y="158114"/>
                  </a:lnTo>
                  <a:lnTo>
                    <a:pt x="346075" y="139700"/>
                  </a:lnTo>
                  <a:lnTo>
                    <a:pt x="391159" y="118110"/>
                  </a:lnTo>
                  <a:lnTo>
                    <a:pt x="433070" y="96519"/>
                  </a:lnTo>
                  <a:lnTo>
                    <a:pt x="493395" y="60325"/>
                  </a:lnTo>
                  <a:lnTo>
                    <a:pt x="537209" y="28575"/>
                  </a:lnTo>
                  <a:lnTo>
                    <a:pt x="561339" y="6985"/>
                  </a:lnTo>
                  <a:lnTo>
                    <a:pt x="560704" y="0"/>
                  </a:lnTo>
                  <a:close/>
                </a:path>
              </a:pathLst>
            </a:custGeom>
            <a:solidFill>
              <a:srgbClr val="F8E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85559" y="3585210"/>
              <a:ext cx="566420" cy="200660"/>
            </a:xfrm>
            <a:custGeom>
              <a:avLst/>
              <a:gdLst/>
              <a:ahLst/>
              <a:cxnLst/>
              <a:rect l="l" t="t" r="r" b="b"/>
              <a:pathLst>
                <a:path w="566420" h="200660">
                  <a:moveTo>
                    <a:pt x="10794" y="130810"/>
                  </a:moveTo>
                  <a:lnTo>
                    <a:pt x="0" y="146685"/>
                  </a:lnTo>
                  <a:lnTo>
                    <a:pt x="34925" y="175260"/>
                  </a:lnTo>
                  <a:lnTo>
                    <a:pt x="74929" y="193039"/>
                  </a:lnTo>
                  <a:lnTo>
                    <a:pt x="118744" y="200660"/>
                  </a:lnTo>
                  <a:lnTo>
                    <a:pt x="165735" y="200660"/>
                  </a:lnTo>
                  <a:lnTo>
                    <a:pt x="213360" y="194310"/>
                  </a:lnTo>
                  <a:lnTo>
                    <a:pt x="224789" y="191135"/>
                  </a:lnTo>
                  <a:lnTo>
                    <a:pt x="120649" y="191135"/>
                  </a:lnTo>
                  <a:lnTo>
                    <a:pt x="76835" y="185419"/>
                  </a:lnTo>
                  <a:lnTo>
                    <a:pt x="36829" y="171450"/>
                  </a:lnTo>
                  <a:lnTo>
                    <a:pt x="1269" y="146685"/>
                  </a:lnTo>
                  <a:lnTo>
                    <a:pt x="10794" y="130810"/>
                  </a:lnTo>
                  <a:close/>
                </a:path>
                <a:path w="566420" h="200660">
                  <a:moveTo>
                    <a:pt x="564514" y="5714"/>
                  </a:moveTo>
                  <a:lnTo>
                    <a:pt x="561974" y="5714"/>
                  </a:lnTo>
                  <a:lnTo>
                    <a:pt x="562610" y="6985"/>
                  </a:lnTo>
                  <a:lnTo>
                    <a:pt x="561339" y="6985"/>
                  </a:lnTo>
                  <a:lnTo>
                    <a:pt x="560069" y="8889"/>
                  </a:lnTo>
                  <a:lnTo>
                    <a:pt x="556894" y="12064"/>
                  </a:lnTo>
                  <a:lnTo>
                    <a:pt x="553719" y="14604"/>
                  </a:lnTo>
                  <a:lnTo>
                    <a:pt x="539114" y="26669"/>
                  </a:lnTo>
                  <a:lnTo>
                    <a:pt x="523874" y="38100"/>
                  </a:lnTo>
                  <a:lnTo>
                    <a:pt x="507999" y="48260"/>
                  </a:lnTo>
                  <a:lnTo>
                    <a:pt x="492124" y="59054"/>
                  </a:lnTo>
                  <a:lnTo>
                    <a:pt x="475614" y="68579"/>
                  </a:lnTo>
                  <a:lnTo>
                    <a:pt x="459739" y="78739"/>
                  </a:lnTo>
                  <a:lnTo>
                    <a:pt x="443230" y="87629"/>
                  </a:lnTo>
                  <a:lnTo>
                    <a:pt x="389889" y="115569"/>
                  </a:lnTo>
                  <a:lnTo>
                    <a:pt x="349249" y="134619"/>
                  </a:lnTo>
                  <a:lnTo>
                    <a:pt x="305435" y="153035"/>
                  </a:lnTo>
                  <a:lnTo>
                    <a:pt x="259714" y="168910"/>
                  </a:lnTo>
                  <a:lnTo>
                    <a:pt x="212724" y="181610"/>
                  </a:lnTo>
                  <a:lnTo>
                    <a:pt x="165735" y="189864"/>
                  </a:lnTo>
                  <a:lnTo>
                    <a:pt x="120649" y="191135"/>
                  </a:lnTo>
                  <a:lnTo>
                    <a:pt x="224789" y="191135"/>
                  </a:lnTo>
                  <a:lnTo>
                    <a:pt x="308610" y="165735"/>
                  </a:lnTo>
                  <a:lnTo>
                    <a:pt x="353694" y="147319"/>
                  </a:lnTo>
                  <a:lnTo>
                    <a:pt x="395605" y="127635"/>
                  </a:lnTo>
                  <a:lnTo>
                    <a:pt x="432435" y="107950"/>
                  </a:lnTo>
                  <a:lnTo>
                    <a:pt x="512444" y="57150"/>
                  </a:lnTo>
                  <a:lnTo>
                    <a:pt x="555624" y="23494"/>
                  </a:lnTo>
                  <a:lnTo>
                    <a:pt x="563879" y="6985"/>
                  </a:lnTo>
                  <a:lnTo>
                    <a:pt x="562610" y="6985"/>
                  </a:lnTo>
                  <a:lnTo>
                    <a:pt x="561974" y="5714"/>
                  </a:lnTo>
                  <a:lnTo>
                    <a:pt x="564514" y="5714"/>
                  </a:lnTo>
                  <a:close/>
                </a:path>
                <a:path w="566420" h="200660">
                  <a:moveTo>
                    <a:pt x="564514" y="0"/>
                  </a:moveTo>
                  <a:lnTo>
                    <a:pt x="563244" y="635"/>
                  </a:lnTo>
                  <a:lnTo>
                    <a:pt x="561974" y="635"/>
                  </a:lnTo>
                  <a:lnTo>
                    <a:pt x="554989" y="1269"/>
                  </a:lnTo>
                  <a:lnTo>
                    <a:pt x="549274" y="2539"/>
                  </a:lnTo>
                  <a:lnTo>
                    <a:pt x="542924" y="3175"/>
                  </a:lnTo>
                  <a:lnTo>
                    <a:pt x="504824" y="8889"/>
                  </a:lnTo>
                  <a:lnTo>
                    <a:pt x="354330" y="33654"/>
                  </a:lnTo>
                  <a:lnTo>
                    <a:pt x="303530" y="41275"/>
                  </a:lnTo>
                  <a:lnTo>
                    <a:pt x="253364" y="47625"/>
                  </a:lnTo>
                  <a:lnTo>
                    <a:pt x="202564" y="52704"/>
                  </a:lnTo>
                  <a:lnTo>
                    <a:pt x="160655" y="59054"/>
                  </a:lnTo>
                  <a:lnTo>
                    <a:pt x="111760" y="69850"/>
                  </a:lnTo>
                  <a:lnTo>
                    <a:pt x="63500" y="87629"/>
                  </a:lnTo>
                  <a:lnTo>
                    <a:pt x="23494" y="113029"/>
                  </a:lnTo>
                  <a:lnTo>
                    <a:pt x="11429" y="130810"/>
                  </a:lnTo>
                  <a:lnTo>
                    <a:pt x="24764" y="118110"/>
                  </a:lnTo>
                  <a:lnTo>
                    <a:pt x="40639" y="107314"/>
                  </a:lnTo>
                  <a:lnTo>
                    <a:pt x="99694" y="83185"/>
                  </a:lnTo>
                  <a:lnTo>
                    <a:pt x="144144" y="73025"/>
                  </a:lnTo>
                  <a:lnTo>
                    <a:pt x="189230" y="66039"/>
                  </a:lnTo>
                  <a:lnTo>
                    <a:pt x="280035" y="55879"/>
                  </a:lnTo>
                  <a:lnTo>
                    <a:pt x="421005" y="27939"/>
                  </a:lnTo>
                  <a:lnTo>
                    <a:pt x="468630" y="19050"/>
                  </a:lnTo>
                  <a:lnTo>
                    <a:pt x="515619" y="12064"/>
                  </a:lnTo>
                  <a:lnTo>
                    <a:pt x="561339" y="6985"/>
                  </a:lnTo>
                  <a:lnTo>
                    <a:pt x="561974" y="5714"/>
                  </a:lnTo>
                  <a:lnTo>
                    <a:pt x="564514" y="5714"/>
                  </a:lnTo>
                  <a:lnTo>
                    <a:pt x="566419" y="1269"/>
                  </a:lnTo>
                  <a:lnTo>
                    <a:pt x="565149" y="635"/>
                  </a:lnTo>
                  <a:lnTo>
                    <a:pt x="564514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49420" y="4968875"/>
              <a:ext cx="4063364" cy="192786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311900" y="3584575"/>
              <a:ext cx="705485" cy="1841500"/>
            </a:xfrm>
            <a:custGeom>
              <a:avLst/>
              <a:gdLst/>
              <a:ahLst/>
              <a:cxnLst/>
              <a:rect l="l" t="t" r="r" b="b"/>
              <a:pathLst>
                <a:path w="705484" h="1841500">
                  <a:moveTo>
                    <a:pt x="671195" y="0"/>
                  </a:moveTo>
                  <a:lnTo>
                    <a:pt x="634365" y="4445"/>
                  </a:lnTo>
                  <a:lnTo>
                    <a:pt x="581659" y="23495"/>
                  </a:lnTo>
                  <a:lnTo>
                    <a:pt x="535304" y="45085"/>
                  </a:lnTo>
                  <a:lnTo>
                    <a:pt x="452754" y="86995"/>
                  </a:lnTo>
                  <a:lnTo>
                    <a:pt x="412750" y="103504"/>
                  </a:lnTo>
                  <a:lnTo>
                    <a:pt x="370204" y="114300"/>
                  </a:lnTo>
                  <a:lnTo>
                    <a:pt x="323215" y="117475"/>
                  </a:lnTo>
                  <a:lnTo>
                    <a:pt x="269875" y="110489"/>
                  </a:lnTo>
                  <a:lnTo>
                    <a:pt x="201929" y="99695"/>
                  </a:lnTo>
                  <a:lnTo>
                    <a:pt x="149225" y="100329"/>
                  </a:lnTo>
                  <a:lnTo>
                    <a:pt x="111125" y="110489"/>
                  </a:lnTo>
                  <a:lnTo>
                    <a:pt x="71754" y="153035"/>
                  </a:lnTo>
                  <a:lnTo>
                    <a:pt x="66675" y="218439"/>
                  </a:lnTo>
                  <a:lnTo>
                    <a:pt x="60325" y="271145"/>
                  </a:lnTo>
                  <a:lnTo>
                    <a:pt x="51435" y="334010"/>
                  </a:lnTo>
                  <a:lnTo>
                    <a:pt x="40639" y="399414"/>
                  </a:lnTo>
                  <a:lnTo>
                    <a:pt x="28575" y="460375"/>
                  </a:lnTo>
                  <a:lnTo>
                    <a:pt x="17779" y="511175"/>
                  </a:lnTo>
                  <a:lnTo>
                    <a:pt x="8889" y="544195"/>
                  </a:lnTo>
                  <a:lnTo>
                    <a:pt x="0" y="581025"/>
                  </a:lnTo>
                  <a:lnTo>
                    <a:pt x="2539" y="612775"/>
                  </a:lnTo>
                  <a:lnTo>
                    <a:pt x="20320" y="636270"/>
                  </a:lnTo>
                  <a:lnTo>
                    <a:pt x="55879" y="648335"/>
                  </a:lnTo>
                  <a:lnTo>
                    <a:pt x="80010" y="657860"/>
                  </a:lnTo>
                  <a:lnTo>
                    <a:pt x="92710" y="679450"/>
                  </a:lnTo>
                  <a:lnTo>
                    <a:pt x="95885" y="712470"/>
                  </a:lnTo>
                  <a:lnTo>
                    <a:pt x="91439" y="756285"/>
                  </a:lnTo>
                  <a:lnTo>
                    <a:pt x="81279" y="810894"/>
                  </a:lnTo>
                  <a:lnTo>
                    <a:pt x="67310" y="875664"/>
                  </a:lnTo>
                  <a:lnTo>
                    <a:pt x="61595" y="913130"/>
                  </a:lnTo>
                  <a:lnTo>
                    <a:pt x="57785" y="958850"/>
                  </a:lnTo>
                  <a:lnTo>
                    <a:pt x="55879" y="1011555"/>
                  </a:lnTo>
                  <a:lnTo>
                    <a:pt x="55245" y="1069339"/>
                  </a:lnTo>
                  <a:lnTo>
                    <a:pt x="56514" y="1191895"/>
                  </a:lnTo>
                  <a:lnTo>
                    <a:pt x="60960" y="1368425"/>
                  </a:lnTo>
                  <a:lnTo>
                    <a:pt x="61595" y="1417320"/>
                  </a:lnTo>
                  <a:lnTo>
                    <a:pt x="61595" y="1458595"/>
                  </a:lnTo>
                  <a:lnTo>
                    <a:pt x="59689" y="1489710"/>
                  </a:lnTo>
                  <a:lnTo>
                    <a:pt x="55879" y="1510030"/>
                  </a:lnTo>
                  <a:lnTo>
                    <a:pt x="45085" y="1546225"/>
                  </a:lnTo>
                  <a:lnTo>
                    <a:pt x="41910" y="1583055"/>
                  </a:lnTo>
                  <a:lnTo>
                    <a:pt x="45085" y="1640839"/>
                  </a:lnTo>
                  <a:lnTo>
                    <a:pt x="55879" y="1741805"/>
                  </a:lnTo>
                  <a:lnTo>
                    <a:pt x="67945" y="1841500"/>
                  </a:lnTo>
                  <a:lnTo>
                    <a:pt x="666115" y="1814830"/>
                  </a:lnTo>
                  <a:lnTo>
                    <a:pt x="634365" y="767714"/>
                  </a:lnTo>
                  <a:lnTo>
                    <a:pt x="630554" y="628014"/>
                  </a:lnTo>
                  <a:lnTo>
                    <a:pt x="631825" y="530860"/>
                  </a:lnTo>
                  <a:lnTo>
                    <a:pt x="639445" y="431164"/>
                  </a:lnTo>
                  <a:lnTo>
                    <a:pt x="657859" y="264160"/>
                  </a:lnTo>
                  <a:lnTo>
                    <a:pt x="688975" y="154304"/>
                  </a:lnTo>
                  <a:lnTo>
                    <a:pt x="699134" y="111760"/>
                  </a:lnTo>
                  <a:lnTo>
                    <a:pt x="705484" y="71120"/>
                  </a:lnTo>
                  <a:lnTo>
                    <a:pt x="704215" y="36829"/>
                  </a:lnTo>
                  <a:lnTo>
                    <a:pt x="694054" y="12064"/>
                  </a:lnTo>
                  <a:lnTo>
                    <a:pt x="671195" y="0"/>
                  </a:lnTo>
                  <a:close/>
                </a:path>
              </a:pathLst>
            </a:custGeom>
            <a:solidFill>
              <a:srgbClr val="F8E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03009" y="3575050"/>
              <a:ext cx="723265" cy="1854835"/>
            </a:xfrm>
            <a:custGeom>
              <a:avLst/>
              <a:gdLst/>
              <a:ahLst/>
              <a:cxnLst/>
              <a:rect l="l" t="t" r="r" b="b"/>
              <a:pathLst>
                <a:path w="723265" h="1854835">
                  <a:moveTo>
                    <a:pt x="208280" y="97789"/>
                  </a:moveTo>
                  <a:lnTo>
                    <a:pt x="165100" y="98425"/>
                  </a:lnTo>
                  <a:lnTo>
                    <a:pt x="122554" y="107314"/>
                  </a:lnTo>
                  <a:lnTo>
                    <a:pt x="71754" y="158750"/>
                  </a:lnTo>
                  <a:lnTo>
                    <a:pt x="67310" y="203200"/>
                  </a:lnTo>
                  <a:lnTo>
                    <a:pt x="62864" y="256539"/>
                  </a:lnTo>
                  <a:lnTo>
                    <a:pt x="55879" y="311150"/>
                  </a:lnTo>
                  <a:lnTo>
                    <a:pt x="47625" y="365125"/>
                  </a:lnTo>
                  <a:lnTo>
                    <a:pt x="38100" y="419100"/>
                  </a:lnTo>
                  <a:lnTo>
                    <a:pt x="27939" y="472439"/>
                  </a:lnTo>
                  <a:lnTo>
                    <a:pt x="24129" y="493395"/>
                  </a:lnTo>
                  <a:lnTo>
                    <a:pt x="19050" y="513714"/>
                  </a:lnTo>
                  <a:lnTo>
                    <a:pt x="14604" y="534035"/>
                  </a:lnTo>
                  <a:lnTo>
                    <a:pt x="8254" y="553720"/>
                  </a:lnTo>
                  <a:lnTo>
                    <a:pt x="0" y="590550"/>
                  </a:lnTo>
                  <a:lnTo>
                    <a:pt x="3810" y="623570"/>
                  </a:lnTo>
                  <a:lnTo>
                    <a:pt x="22225" y="649604"/>
                  </a:lnTo>
                  <a:lnTo>
                    <a:pt x="56514" y="664210"/>
                  </a:lnTo>
                  <a:lnTo>
                    <a:pt x="66675" y="666114"/>
                  </a:lnTo>
                  <a:lnTo>
                    <a:pt x="74929" y="668020"/>
                  </a:lnTo>
                  <a:lnTo>
                    <a:pt x="82550" y="671829"/>
                  </a:lnTo>
                  <a:lnTo>
                    <a:pt x="88264" y="678179"/>
                  </a:lnTo>
                  <a:lnTo>
                    <a:pt x="95250" y="695325"/>
                  </a:lnTo>
                  <a:lnTo>
                    <a:pt x="97154" y="715010"/>
                  </a:lnTo>
                  <a:lnTo>
                    <a:pt x="96519" y="735329"/>
                  </a:lnTo>
                  <a:lnTo>
                    <a:pt x="94614" y="755014"/>
                  </a:lnTo>
                  <a:lnTo>
                    <a:pt x="87629" y="796289"/>
                  </a:lnTo>
                  <a:lnTo>
                    <a:pt x="79375" y="838200"/>
                  </a:lnTo>
                  <a:lnTo>
                    <a:pt x="70485" y="880110"/>
                  </a:lnTo>
                  <a:lnTo>
                    <a:pt x="64135" y="921385"/>
                  </a:lnTo>
                  <a:lnTo>
                    <a:pt x="60960" y="972185"/>
                  </a:lnTo>
                  <a:lnTo>
                    <a:pt x="59077" y="1024255"/>
                  </a:lnTo>
                  <a:lnTo>
                    <a:pt x="59180" y="1089025"/>
                  </a:lnTo>
                  <a:lnTo>
                    <a:pt x="59586" y="1123950"/>
                  </a:lnTo>
                  <a:lnTo>
                    <a:pt x="59689" y="1132839"/>
                  </a:lnTo>
                  <a:lnTo>
                    <a:pt x="63500" y="1240789"/>
                  </a:lnTo>
                  <a:lnTo>
                    <a:pt x="65404" y="1293495"/>
                  </a:lnTo>
                  <a:lnTo>
                    <a:pt x="66675" y="1344930"/>
                  </a:lnTo>
                  <a:lnTo>
                    <a:pt x="67887" y="1425575"/>
                  </a:lnTo>
                  <a:lnTo>
                    <a:pt x="67944" y="1429385"/>
                  </a:lnTo>
                  <a:lnTo>
                    <a:pt x="67310" y="1471295"/>
                  </a:lnTo>
                  <a:lnTo>
                    <a:pt x="64231" y="1511935"/>
                  </a:lnTo>
                  <a:lnTo>
                    <a:pt x="64135" y="1513205"/>
                  </a:lnTo>
                  <a:lnTo>
                    <a:pt x="60960" y="1523364"/>
                  </a:lnTo>
                  <a:lnTo>
                    <a:pt x="59054" y="1534160"/>
                  </a:lnTo>
                  <a:lnTo>
                    <a:pt x="57150" y="1544320"/>
                  </a:lnTo>
                  <a:lnTo>
                    <a:pt x="56514" y="1555114"/>
                  </a:lnTo>
                  <a:lnTo>
                    <a:pt x="53975" y="1604645"/>
                  </a:lnTo>
                  <a:lnTo>
                    <a:pt x="54536" y="1648460"/>
                  </a:lnTo>
                  <a:lnTo>
                    <a:pt x="54610" y="1654175"/>
                  </a:lnTo>
                  <a:lnTo>
                    <a:pt x="57785" y="1703070"/>
                  </a:lnTo>
                  <a:lnTo>
                    <a:pt x="62229" y="1752600"/>
                  </a:lnTo>
                  <a:lnTo>
                    <a:pt x="67944" y="1801495"/>
                  </a:lnTo>
                  <a:lnTo>
                    <a:pt x="73660" y="1851025"/>
                  </a:lnTo>
                  <a:lnTo>
                    <a:pt x="73660" y="1854835"/>
                  </a:lnTo>
                  <a:lnTo>
                    <a:pt x="205105" y="1849755"/>
                  </a:lnTo>
                  <a:lnTo>
                    <a:pt x="81914" y="1849755"/>
                  </a:lnTo>
                  <a:lnTo>
                    <a:pt x="77469" y="1845945"/>
                  </a:lnTo>
                  <a:lnTo>
                    <a:pt x="81279" y="1845945"/>
                  </a:lnTo>
                  <a:lnTo>
                    <a:pt x="75564" y="1799589"/>
                  </a:lnTo>
                  <a:lnTo>
                    <a:pt x="69214" y="1749425"/>
                  </a:lnTo>
                  <a:lnTo>
                    <a:pt x="64769" y="1698625"/>
                  </a:lnTo>
                  <a:lnTo>
                    <a:pt x="60960" y="1648460"/>
                  </a:lnTo>
                  <a:lnTo>
                    <a:pt x="60412" y="1604645"/>
                  </a:lnTo>
                  <a:lnTo>
                    <a:pt x="60325" y="1597660"/>
                  </a:lnTo>
                  <a:lnTo>
                    <a:pt x="60960" y="1576705"/>
                  </a:lnTo>
                  <a:lnTo>
                    <a:pt x="62229" y="1555750"/>
                  </a:lnTo>
                  <a:lnTo>
                    <a:pt x="64769" y="1534795"/>
                  </a:lnTo>
                  <a:lnTo>
                    <a:pt x="69850" y="1514475"/>
                  </a:lnTo>
                  <a:lnTo>
                    <a:pt x="73025" y="1493520"/>
                  </a:lnTo>
                  <a:lnTo>
                    <a:pt x="74294" y="1471930"/>
                  </a:lnTo>
                  <a:lnTo>
                    <a:pt x="74294" y="1375410"/>
                  </a:lnTo>
                  <a:lnTo>
                    <a:pt x="73025" y="1323975"/>
                  </a:lnTo>
                  <a:lnTo>
                    <a:pt x="71754" y="1270635"/>
                  </a:lnTo>
                  <a:lnTo>
                    <a:pt x="69850" y="1112520"/>
                  </a:lnTo>
                  <a:lnTo>
                    <a:pt x="70485" y="1059814"/>
                  </a:lnTo>
                  <a:lnTo>
                    <a:pt x="71754" y="1006475"/>
                  </a:lnTo>
                  <a:lnTo>
                    <a:pt x="75564" y="944244"/>
                  </a:lnTo>
                  <a:lnTo>
                    <a:pt x="84454" y="882014"/>
                  </a:lnTo>
                  <a:lnTo>
                    <a:pt x="93979" y="840739"/>
                  </a:lnTo>
                  <a:lnTo>
                    <a:pt x="100964" y="805180"/>
                  </a:lnTo>
                  <a:lnTo>
                    <a:pt x="109854" y="760730"/>
                  </a:lnTo>
                  <a:lnTo>
                    <a:pt x="113664" y="715645"/>
                  </a:lnTo>
                  <a:lnTo>
                    <a:pt x="106679" y="676910"/>
                  </a:lnTo>
                  <a:lnTo>
                    <a:pt x="82550" y="652779"/>
                  </a:lnTo>
                  <a:lnTo>
                    <a:pt x="74294" y="649604"/>
                  </a:lnTo>
                  <a:lnTo>
                    <a:pt x="66039" y="648335"/>
                  </a:lnTo>
                  <a:lnTo>
                    <a:pt x="60325" y="647064"/>
                  </a:lnTo>
                  <a:lnTo>
                    <a:pt x="32385" y="635635"/>
                  </a:lnTo>
                  <a:lnTo>
                    <a:pt x="19685" y="614679"/>
                  </a:lnTo>
                  <a:lnTo>
                    <a:pt x="18535" y="590550"/>
                  </a:lnTo>
                  <a:lnTo>
                    <a:pt x="18414" y="588010"/>
                  </a:lnTo>
                  <a:lnTo>
                    <a:pt x="26035" y="559435"/>
                  </a:lnTo>
                  <a:lnTo>
                    <a:pt x="37464" y="518160"/>
                  </a:lnTo>
                  <a:lnTo>
                    <a:pt x="46354" y="476885"/>
                  </a:lnTo>
                  <a:lnTo>
                    <a:pt x="54610" y="434975"/>
                  </a:lnTo>
                  <a:lnTo>
                    <a:pt x="62229" y="393064"/>
                  </a:lnTo>
                  <a:lnTo>
                    <a:pt x="70485" y="345439"/>
                  </a:lnTo>
                  <a:lnTo>
                    <a:pt x="77469" y="298450"/>
                  </a:lnTo>
                  <a:lnTo>
                    <a:pt x="83819" y="250825"/>
                  </a:lnTo>
                  <a:lnTo>
                    <a:pt x="87629" y="203200"/>
                  </a:lnTo>
                  <a:lnTo>
                    <a:pt x="88264" y="191770"/>
                  </a:lnTo>
                  <a:lnTo>
                    <a:pt x="88264" y="180339"/>
                  </a:lnTo>
                  <a:lnTo>
                    <a:pt x="90169" y="168910"/>
                  </a:lnTo>
                  <a:lnTo>
                    <a:pt x="113029" y="135254"/>
                  </a:lnTo>
                  <a:lnTo>
                    <a:pt x="167004" y="118745"/>
                  </a:lnTo>
                  <a:lnTo>
                    <a:pt x="432435" y="118745"/>
                  </a:lnTo>
                  <a:lnTo>
                    <a:pt x="438785" y="116204"/>
                  </a:lnTo>
                  <a:lnTo>
                    <a:pt x="334010" y="116204"/>
                  </a:lnTo>
                  <a:lnTo>
                    <a:pt x="292735" y="111125"/>
                  </a:lnTo>
                  <a:lnTo>
                    <a:pt x="250824" y="103504"/>
                  </a:lnTo>
                  <a:lnTo>
                    <a:pt x="208280" y="97789"/>
                  </a:lnTo>
                  <a:close/>
                </a:path>
                <a:path w="723265" h="1854835">
                  <a:moveTo>
                    <a:pt x="81279" y="1845945"/>
                  </a:moveTo>
                  <a:lnTo>
                    <a:pt x="77469" y="1845945"/>
                  </a:lnTo>
                  <a:lnTo>
                    <a:pt x="81914" y="1849755"/>
                  </a:lnTo>
                  <a:lnTo>
                    <a:pt x="81279" y="1845945"/>
                  </a:lnTo>
                  <a:close/>
                </a:path>
                <a:path w="723265" h="1854835">
                  <a:moveTo>
                    <a:pt x="666749" y="1815464"/>
                  </a:moveTo>
                  <a:lnTo>
                    <a:pt x="81279" y="1845945"/>
                  </a:lnTo>
                  <a:lnTo>
                    <a:pt x="81914" y="1849755"/>
                  </a:lnTo>
                  <a:lnTo>
                    <a:pt x="205105" y="1849755"/>
                  </a:lnTo>
                  <a:lnTo>
                    <a:pt x="631824" y="1834514"/>
                  </a:lnTo>
                  <a:lnTo>
                    <a:pt x="684530" y="1831975"/>
                  </a:lnTo>
                  <a:lnTo>
                    <a:pt x="684530" y="1823720"/>
                  </a:lnTo>
                  <a:lnTo>
                    <a:pt x="667385" y="1823720"/>
                  </a:lnTo>
                  <a:lnTo>
                    <a:pt x="666749" y="1815464"/>
                  </a:lnTo>
                  <a:close/>
                </a:path>
                <a:path w="723265" h="1854835">
                  <a:moveTo>
                    <a:pt x="675639" y="1814830"/>
                  </a:moveTo>
                  <a:lnTo>
                    <a:pt x="666749" y="1815464"/>
                  </a:lnTo>
                  <a:lnTo>
                    <a:pt x="667385" y="1823720"/>
                  </a:lnTo>
                  <a:lnTo>
                    <a:pt x="675639" y="1814830"/>
                  </a:lnTo>
                  <a:close/>
                </a:path>
                <a:path w="723265" h="1854835">
                  <a:moveTo>
                    <a:pt x="683894" y="1814830"/>
                  </a:moveTo>
                  <a:lnTo>
                    <a:pt x="675639" y="1814830"/>
                  </a:lnTo>
                  <a:lnTo>
                    <a:pt x="667385" y="1823720"/>
                  </a:lnTo>
                  <a:lnTo>
                    <a:pt x="684530" y="1823720"/>
                  </a:lnTo>
                  <a:lnTo>
                    <a:pt x="683940" y="1815464"/>
                  </a:lnTo>
                  <a:lnTo>
                    <a:pt x="683894" y="1814830"/>
                  </a:lnTo>
                  <a:close/>
                </a:path>
                <a:path w="723265" h="1854835">
                  <a:moveTo>
                    <a:pt x="708024" y="20320"/>
                  </a:moveTo>
                  <a:lnTo>
                    <a:pt x="651510" y="20320"/>
                  </a:lnTo>
                  <a:lnTo>
                    <a:pt x="690880" y="21589"/>
                  </a:lnTo>
                  <a:lnTo>
                    <a:pt x="706119" y="48895"/>
                  </a:lnTo>
                  <a:lnTo>
                    <a:pt x="706744" y="88264"/>
                  </a:lnTo>
                  <a:lnTo>
                    <a:pt x="706755" y="88900"/>
                  </a:lnTo>
                  <a:lnTo>
                    <a:pt x="700405" y="127000"/>
                  </a:lnTo>
                  <a:lnTo>
                    <a:pt x="693419" y="158114"/>
                  </a:lnTo>
                  <a:lnTo>
                    <a:pt x="685164" y="188595"/>
                  </a:lnTo>
                  <a:lnTo>
                    <a:pt x="676274" y="219075"/>
                  </a:lnTo>
                  <a:lnTo>
                    <a:pt x="668019" y="249554"/>
                  </a:lnTo>
                  <a:lnTo>
                    <a:pt x="664844" y="259714"/>
                  </a:lnTo>
                  <a:lnTo>
                    <a:pt x="662305" y="271779"/>
                  </a:lnTo>
                  <a:lnTo>
                    <a:pt x="660399" y="283210"/>
                  </a:lnTo>
                  <a:lnTo>
                    <a:pt x="659764" y="292735"/>
                  </a:lnTo>
                  <a:lnTo>
                    <a:pt x="652195" y="388620"/>
                  </a:lnTo>
                  <a:lnTo>
                    <a:pt x="649137" y="434975"/>
                  </a:lnTo>
                  <a:lnTo>
                    <a:pt x="646463" y="485139"/>
                  </a:lnTo>
                  <a:lnTo>
                    <a:pt x="642619" y="582295"/>
                  </a:lnTo>
                  <a:lnTo>
                    <a:pt x="642076" y="735329"/>
                  </a:lnTo>
                  <a:lnTo>
                    <a:pt x="642619" y="776605"/>
                  </a:lnTo>
                  <a:lnTo>
                    <a:pt x="644476" y="825500"/>
                  </a:lnTo>
                  <a:lnTo>
                    <a:pt x="644524" y="826769"/>
                  </a:lnTo>
                  <a:lnTo>
                    <a:pt x="645634" y="875030"/>
                  </a:lnTo>
                  <a:lnTo>
                    <a:pt x="645751" y="880110"/>
                  </a:lnTo>
                  <a:lnTo>
                    <a:pt x="647064" y="930275"/>
                  </a:lnTo>
                  <a:lnTo>
                    <a:pt x="650874" y="1089025"/>
                  </a:lnTo>
                  <a:lnTo>
                    <a:pt x="651290" y="1123950"/>
                  </a:lnTo>
                  <a:lnTo>
                    <a:pt x="651396" y="1132839"/>
                  </a:lnTo>
                  <a:lnTo>
                    <a:pt x="651510" y="1142364"/>
                  </a:lnTo>
                  <a:lnTo>
                    <a:pt x="652780" y="1196339"/>
                  </a:lnTo>
                  <a:lnTo>
                    <a:pt x="656910" y="1425575"/>
                  </a:lnTo>
                  <a:lnTo>
                    <a:pt x="657765" y="1471295"/>
                  </a:lnTo>
                  <a:lnTo>
                    <a:pt x="657860" y="1476375"/>
                  </a:lnTo>
                  <a:lnTo>
                    <a:pt x="659764" y="1562100"/>
                  </a:lnTo>
                  <a:lnTo>
                    <a:pt x="662305" y="1666875"/>
                  </a:lnTo>
                  <a:lnTo>
                    <a:pt x="664210" y="1718945"/>
                  </a:lnTo>
                  <a:lnTo>
                    <a:pt x="665421" y="1771650"/>
                  </a:lnTo>
                  <a:lnTo>
                    <a:pt x="665480" y="1774189"/>
                  </a:lnTo>
                  <a:lnTo>
                    <a:pt x="666730" y="1814830"/>
                  </a:lnTo>
                  <a:lnTo>
                    <a:pt x="666749" y="1815464"/>
                  </a:lnTo>
                  <a:lnTo>
                    <a:pt x="675639" y="1814830"/>
                  </a:lnTo>
                  <a:lnTo>
                    <a:pt x="683894" y="1814830"/>
                  </a:lnTo>
                  <a:lnTo>
                    <a:pt x="683297" y="1774189"/>
                  </a:lnTo>
                  <a:lnTo>
                    <a:pt x="683260" y="1771650"/>
                  </a:lnTo>
                  <a:lnTo>
                    <a:pt x="681355" y="1725295"/>
                  </a:lnTo>
                  <a:lnTo>
                    <a:pt x="680085" y="1675764"/>
                  </a:lnTo>
                  <a:lnTo>
                    <a:pt x="676299" y="1576705"/>
                  </a:lnTo>
                  <a:lnTo>
                    <a:pt x="673835" y="1514475"/>
                  </a:lnTo>
                  <a:lnTo>
                    <a:pt x="673735" y="1511935"/>
                  </a:lnTo>
                  <a:lnTo>
                    <a:pt x="672484" y="1471930"/>
                  </a:lnTo>
                  <a:lnTo>
                    <a:pt x="670560" y="1425575"/>
                  </a:lnTo>
                  <a:lnTo>
                    <a:pt x="668019" y="1375410"/>
                  </a:lnTo>
                  <a:lnTo>
                    <a:pt x="659764" y="1174114"/>
                  </a:lnTo>
                  <a:lnTo>
                    <a:pt x="657860" y="1123950"/>
                  </a:lnTo>
                  <a:lnTo>
                    <a:pt x="655319" y="1073785"/>
                  </a:lnTo>
                  <a:lnTo>
                    <a:pt x="653439" y="1024889"/>
                  </a:lnTo>
                  <a:lnTo>
                    <a:pt x="651626" y="975360"/>
                  </a:lnTo>
                  <a:lnTo>
                    <a:pt x="649605" y="921385"/>
                  </a:lnTo>
                  <a:lnTo>
                    <a:pt x="647699" y="875030"/>
                  </a:lnTo>
                  <a:lnTo>
                    <a:pt x="646462" y="826769"/>
                  </a:lnTo>
                  <a:lnTo>
                    <a:pt x="646430" y="825500"/>
                  </a:lnTo>
                  <a:lnTo>
                    <a:pt x="644524" y="776605"/>
                  </a:lnTo>
                  <a:lnTo>
                    <a:pt x="643889" y="735329"/>
                  </a:lnTo>
                  <a:lnTo>
                    <a:pt x="644429" y="678179"/>
                  </a:lnTo>
                  <a:lnTo>
                    <a:pt x="645083" y="635635"/>
                  </a:lnTo>
                  <a:lnTo>
                    <a:pt x="646430" y="582295"/>
                  </a:lnTo>
                  <a:lnTo>
                    <a:pt x="648969" y="534035"/>
                  </a:lnTo>
                  <a:lnTo>
                    <a:pt x="651477" y="485775"/>
                  </a:lnTo>
                  <a:lnTo>
                    <a:pt x="655269" y="437514"/>
                  </a:lnTo>
                  <a:lnTo>
                    <a:pt x="659706" y="389254"/>
                  </a:lnTo>
                  <a:lnTo>
                    <a:pt x="664844" y="339725"/>
                  </a:lnTo>
                  <a:lnTo>
                    <a:pt x="669924" y="292735"/>
                  </a:lnTo>
                  <a:lnTo>
                    <a:pt x="678180" y="252095"/>
                  </a:lnTo>
                  <a:lnTo>
                    <a:pt x="690880" y="212089"/>
                  </a:lnTo>
                  <a:lnTo>
                    <a:pt x="702310" y="174625"/>
                  </a:lnTo>
                  <a:lnTo>
                    <a:pt x="715644" y="125729"/>
                  </a:lnTo>
                  <a:lnTo>
                    <a:pt x="723264" y="74929"/>
                  </a:lnTo>
                  <a:lnTo>
                    <a:pt x="718185" y="31750"/>
                  </a:lnTo>
                  <a:lnTo>
                    <a:pt x="708024" y="20320"/>
                  </a:lnTo>
                  <a:close/>
                </a:path>
                <a:path w="723265" h="1854835">
                  <a:moveTo>
                    <a:pt x="432435" y="118745"/>
                  </a:moveTo>
                  <a:lnTo>
                    <a:pt x="208914" y="118745"/>
                  </a:lnTo>
                  <a:lnTo>
                    <a:pt x="250189" y="123825"/>
                  </a:lnTo>
                  <a:lnTo>
                    <a:pt x="291464" y="131445"/>
                  </a:lnTo>
                  <a:lnTo>
                    <a:pt x="333374" y="135889"/>
                  </a:lnTo>
                  <a:lnTo>
                    <a:pt x="377189" y="133350"/>
                  </a:lnTo>
                  <a:lnTo>
                    <a:pt x="419735" y="123189"/>
                  </a:lnTo>
                  <a:lnTo>
                    <a:pt x="432435" y="118745"/>
                  </a:lnTo>
                  <a:close/>
                </a:path>
                <a:path w="723265" h="1854835">
                  <a:moveTo>
                    <a:pt x="669924" y="0"/>
                  </a:moveTo>
                  <a:lnTo>
                    <a:pt x="626110" y="10160"/>
                  </a:lnTo>
                  <a:lnTo>
                    <a:pt x="585469" y="24764"/>
                  </a:lnTo>
                  <a:lnTo>
                    <a:pt x="521335" y="55245"/>
                  </a:lnTo>
                  <a:lnTo>
                    <a:pt x="476885" y="78104"/>
                  </a:lnTo>
                  <a:lnTo>
                    <a:pt x="431164" y="98425"/>
                  </a:lnTo>
                  <a:lnTo>
                    <a:pt x="384174" y="112395"/>
                  </a:lnTo>
                  <a:lnTo>
                    <a:pt x="334010" y="116204"/>
                  </a:lnTo>
                  <a:lnTo>
                    <a:pt x="438785" y="116204"/>
                  </a:lnTo>
                  <a:lnTo>
                    <a:pt x="460374" y="107950"/>
                  </a:lnTo>
                  <a:lnTo>
                    <a:pt x="573405" y="50164"/>
                  </a:lnTo>
                  <a:lnTo>
                    <a:pt x="611505" y="33654"/>
                  </a:lnTo>
                  <a:lnTo>
                    <a:pt x="651510" y="20320"/>
                  </a:lnTo>
                  <a:lnTo>
                    <a:pt x="708024" y="20320"/>
                  </a:lnTo>
                  <a:lnTo>
                    <a:pt x="694055" y="3810"/>
                  </a:lnTo>
                  <a:lnTo>
                    <a:pt x="681989" y="635"/>
                  </a:lnTo>
                  <a:lnTo>
                    <a:pt x="669924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61939" y="1784984"/>
              <a:ext cx="1529714" cy="13169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88479" y="1784984"/>
              <a:ext cx="655954" cy="21901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05879" y="3098164"/>
              <a:ext cx="48893" cy="26352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61939" y="3098164"/>
              <a:ext cx="1092835" cy="87693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51600" y="3098164"/>
              <a:ext cx="440054" cy="57340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61939" y="3549650"/>
              <a:ext cx="697229" cy="21336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61939" y="3500120"/>
              <a:ext cx="810260" cy="32448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61939" y="3568700"/>
              <a:ext cx="701039" cy="2368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96965" y="2748280"/>
              <a:ext cx="266064" cy="84962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467475" y="3597910"/>
              <a:ext cx="427354" cy="9461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35090" y="3590289"/>
              <a:ext cx="479425" cy="8953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63970" y="3592195"/>
              <a:ext cx="646429" cy="38353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344284" y="3575050"/>
              <a:ext cx="681989" cy="400050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2684145" y="2879089"/>
              <a:ext cx="2834005" cy="1668145"/>
            </a:xfrm>
            <a:custGeom>
              <a:avLst/>
              <a:gdLst/>
              <a:ahLst/>
              <a:cxnLst/>
              <a:rect l="l" t="t" r="r" b="b"/>
              <a:pathLst>
                <a:path w="2834004" h="1668145">
                  <a:moveTo>
                    <a:pt x="1767840" y="0"/>
                  </a:moveTo>
                  <a:lnTo>
                    <a:pt x="995680" y="63500"/>
                  </a:lnTo>
                  <a:lnTo>
                    <a:pt x="301625" y="183514"/>
                  </a:lnTo>
                  <a:lnTo>
                    <a:pt x="0" y="248285"/>
                  </a:lnTo>
                  <a:lnTo>
                    <a:pt x="279400" y="1062355"/>
                  </a:lnTo>
                  <a:lnTo>
                    <a:pt x="324485" y="1103630"/>
                  </a:lnTo>
                  <a:lnTo>
                    <a:pt x="372110" y="1142364"/>
                  </a:lnTo>
                  <a:lnTo>
                    <a:pt x="422910" y="1177925"/>
                  </a:lnTo>
                  <a:lnTo>
                    <a:pt x="474980" y="1210945"/>
                  </a:lnTo>
                  <a:lnTo>
                    <a:pt x="528319" y="1242060"/>
                  </a:lnTo>
                  <a:lnTo>
                    <a:pt x="582930" y="1270635"/>
                  </a:lnTo>
                  <a:lnTo>
                    <a:pt x="638175" y="1296670"/>
                  </a:lnTo>
                  <a:lnTo>
                    <a:pt x="692784" y="1320164"/>
                  </a:lnTo>
                  <a:lnTo>
                    <a:pt x="746759" y="1341755"/>
                  </a:lnTo>
                  <a:lnTo>
                    <a:pt x="798830" y="1361439"/>
                  </a:lnTo>
                  <a:lnTo>
                    <a:pt x="849630" y="1378585"/>
                  </a:lnTo>
                  <a:lnTo>
                    <a:pt x="898525" y="1394460"/>
                  </a:lnTo>
                  <a:lnTo>
                    <a:pt x="943609" y="1407795"/>
                  </a:lnTo>
                  <a:lnTo>
                    <a:pt x="1024255" y="1429385"/>
                  </a:lnTo>
                  <a:lnTo>
                    <a:pt x="1109980" y="1449070"/>
                  </a:lnTo>
                  <a:lnTo>
                    <a:pt x="1136015" y="1454150"/>
                  </a:lnTo>
                  <a:lnTo>
                    <a:pt x="1143634" y="1459865"/>
                  </a:lnTo>
                  <a:lnTo>
                    <a:pt x="1170305" y="1517650"/>
                  </a:lnTo>
                  <a:lnTo>
                    <a:pt x="1196340" y="1559560"/>
                  </a:lnTo>
                  <a:lnTo>
                    <a:pt x="1223645" y="1593850"/>
                  </a:lnTo>
                  <a:lnTo>
                    <a:pt x="1254125" y="1621790"/>
                  </a:lnTo>
                  <a:lnTo>
                    <a:pt x="1288415" y="1642745"/>
                  </a:lnTo>
                  <a:lnTo>
                    <a:pt x="1326515" y="1657350"/>
                  </a:lnTo>
                  <a:lnTo>
                    <a:pt x="1368425" y="1665605"/>
                  </a:lnTo>
                  <a:lnTo>
                    <a:pt x="1416050" y="1668145"/>
                  </a:lnTo>
                  <a:lnTo>
                    <a:pt x="1468755" y="1665605"/>
                  </a:lnTo>
                  <a:lnTo>
                    <a:pt x="1527809" y="1657350"/>
                  </a:lnTo>
                  <a:lnTo>
                    <a:pt x="1656080" y="1613535"/>
                  </a:lnTo>
                  <a:lnTo>
                    <a:pt x="1730375" y="1553210"/>
                  </a:lnTo>
                  <a:lnTo>
                    <a:pt x="1764665" y="1499235"/>
                  </a:lnTo>
                  <a:lnTo>
                    <a:pt x="1773555" y="1475740"/>
                  </a:lnTo>
                  <a:lnTo>
                    <a:pt x="1894840" y="1402714"/>
                  </a:lnTo>
                  <a:lnTo>
                    <a:pt x="1949450" y="1313814"/>
                  </a:lnTo>
                  <a:lnTo>
                    <a:pt x="1963420" y="1237614"/>
                  </a:lnTo>
                  <a:lnTo>
                    <a:pt x="1962886" y="1210945"/>
                  </a:lnTo>
                  <a:lnTo>
                    <a:pt x="1962784" y="1205864"/>
                  </a:lnTo>
                  <a:lnTo>
                    <a:pt x="2032000" y="1168400"/>
                  </a:lnTo>
                  <a:lnTo>
                    <a:pt x="2075180" y="1127125"/>
                  </a:lnTo>
                  <a:lnTo>
                    <a:pt x="2098040" y="1093470"/>
                  </a:lnTo>
                  <a:lnTo>
                    <a:pt x="2104390" y="1080135"/>
                  </a:lnTo>
                  <a:lnTo>
                    <a:pt x="2522220" y="1080135"/>
                  </a:lnTo>
                  <a:lnTo>
                    <a:pt x="2560320" y="1050925"/>
                  </a:lnTo>
                  <a:lnTo>
                    <a:pt x="2585085" y="1002664"/>
                  </a:lnTo>
                  <a:lnTo>
                    <a:pt x="2592705" y="943610"/>
                  </a:lnTo>
                  <a:lnTo>
                    <a:pt x="2592070" y="909955"/>
                  </a:lnTo>
                  <a:lnTo>
                    <a:pt x="2588895" y="873760"/>
                  </a:lnTo>
                  <a:lnTo>
                    <a:pt x="2585720" y="864870"/>
                  </a:lnTo>
                  <a:lnTo>
                    <a:pt x="2578735" y="852805"/>
                  </a:lnTo>
                  <a:lnTo>
                    <a:pt x="2571750" y="841375"/>
                  </a:lnTo>
                  <a:lnTo>
                    <a:pt x="2567305" y="833120"/>
                  </a:lnTo>
                  <a:lnTo>
                    <a:pt x="2830830" y="833120"/>
                  </a:lnTo>
                  <a:lnTo>
                    <a:pt x="2831465" y="830580"/>
                  </a:lnTo>
                  <a:lnTo>
                    <a:pt x="2834005" y="802639"/>
                  </a:lnTo>
                  <a:lnTo>
                    <a:pt x="2833370" y="800735"/>
                  </a:lnTo>
                  <a:lnTo>
                    <a:pt x="2546985" y="800735"/>
                  </a:lnTo>
                  <a:lnTo>
                    <a:pt x="2408555" y="734695"/>
                  </a:lnTo>
                  <a:lnTo>
                    <a:pt x="2234565" y="701039"/>
                  </a:lnTo>
                  <a:lnTo>
                    <a:pt x="2084705" y="688339"/>
                  </a:lnTo>
                  <a:lnTo>
                    <a:pt x="2021205" y="686435"/>
                  </a:lnTo>
                  <a:lnTo>
                    <a:pt x="2001520" y="653414"/>
                  </a:lnTo>
                  <a:lnTo>
                    <a:pt x="1967865" y="611505"/>
                  </a:lnTo>
                  <a:lnTo>
                    <a:pt x="1928495" y="567055"/>
                  </a:lnTo>
                  <a:lnTo>
                    <a:pt x="1892934" y="528320"/>
                  </a:lnTo>
                  <a:lnTo>
                    <a:pt x="1864995" y="499110"/>
                  </a:lnTo>
                  <a:lnTo>
                    <a:pt x="1866265" y="494030"/>
                  </a:lnTo>
                  <a:lnTo>
                    <a:pt x="1941830" y="473710"/>
                  </a:lnTo>
                  <a:lnTo>
                    <a:pt x="1998980" y="464185"/>
                  </a:lnTo>
                  <a:lnTo>
                    <a:pt x="2065655" y="460375"/>
                  </a:lnTo>
                  <a:lnTo>
                    <a:pt x="2675255" y="460375"/>
                  </a:lnTo>
                  <a:lnTo>
                    <a:pt x="2654935" y="434975"/>
                  </a:lnTo>
                  <a:lnTo>
                    <a:pt x="2620010" y="393064"/>
                  </a:lnTo>
                  <a:lnTo>
                    <a:pt x="2581910" y="351155"/>
                  </a:lnTo>
                  <a:lnTo>
                    <a:pt x="2541270" y="309245"/>
                  </a:lnTo>
                  <a:lnTo>
                    <a:pt x="2498090" y="267335"/>
                  </a:lnTo>
                  <a:lnTo>
                    <a:pt x="2452370" y="226060"/>
                  </a:lnTo>
                  <a:lnTo>
                    <a:pt x="2404745" y="185420"/>
                  </a:lnTo>
                  <a:lnTo>
                    <a:pt x="2354580" y="145414"/>
                  </a:lnTo>
                  <a:lnTo>
                    <a:pt x="2302510" y="106045"/>
                  </a:lnTo>
                  <a:lnTo>
                    <a:pt x="1767840" y="0"/>
                  </a:lnTo>
                  <a:close/>
                </a:path>
                <a:path w="2834004" h="1668145">
                  <a:moveTo>
                    <a:pt x="2522220" y="1080135"/>
                  </a:moveTo>
                  <a:lnTo>
                    <a:pt x="2104390" y="1080135"/>
                  </a:lnTo>
                  <a:lnTo>
                    <a:pt x="2191385" y="1094105"/>
                  </a:lnTo>
                  <a:lnTo>
                    <a:pt x="2267585" y="1103630"/>
                  </a:lnTo>
                  <a:lnTo>
                    <a:pt x="2334260" y="1108710"/>
                  </a:lnTo>
                  <a:lnTo>
                    <a:pt x="2391410" y="1109345"/>
                  </a:lnTo>
                  <a:lnTo>
                    <a:pt x="2439670" y="1104900"/>
                  </a:lnTo>
                  <a:lnTo>
                    <a:pt x="2480310" y="1097280"/>
                  </a:lnTo>
                  <a:lnTo>
                    <a:pt x="2513330" y="1085214"/>
                  </a:lnTo>
                  <a:lnTo>
                    <a:pt x="2522220" y="1080135"/>
                  </a:lnTo>
                  <a:close/>
                </a:path>
                <a:path w="2834004" h="1668145">
                  <a:moveTo>
                    <a:pt x="2830830" y="833120"/>
                  </a:moveTo>
                  <a:lnTo>
                    <a:pt x="2567305" y="833120"/>
                  </a:lnTo>
                  <a:lnTo>
                    <a:pt x="2599690" y="871220"/>
                  </a:lnTo>
                  <a:lnTo>
                    <a:pt x="2633980" y="903605"/>
                  </a:lnTo>
                  <a:lnTo>
                    <a:pt x="2669540" y="927100"/>
                  </a:lnTo>
                  <a:lnTo>
                    <a:pt x="2706370" y="939800"/>
                  </a:lnTo>
                  <a:lnTo>
                    <a:pt x="2743835" y="937895"/>
                  </a:lnTo>
                  <a:lnTo>
                    <a:pt x="2781300" y="918845"/>
                  </a:lnTo>
                  <a:lnTo>
                    <a:pt x="2814955" y="880110"/>
                  </a:lnTo>
                  <a:lnTo>
                    <a:pt x="2830830" y="833120"/>
                  </a:lnTo>
                  <a:close/>
                </a:path>
                <a:path w="2834004" h="1668145">
                  <a:moveTo>
                    <a:pt x="2675255" y="460375"/>
                  </a:moveTo>
                  <a:lnTo>
                    <a:pt x="2065655" y="460375"/>
                  </a:lnTo>
                  <a:lnTo>
                    <a:pt x="2138680" y="464820"/>
                  </a:lnTo>
                  <a:lnTo>
                    <a:pt x="2187575" y="496570"/>
                  </a:lnTo>
                  <a:lnTo>
                    <a:pt x="2243455" y="525780"/>
                  </a:lnTo>
                  <a:lnTo>
                    <a:pt x="2298700" y="551180"/>
                  </a:lnTo>
                  <a:lnTo>
                    <a:pt x="2347595" y="571500"/>
                  </a:lnTo>
                  <a:lnTo>
                    <a:pt x="2383790" y="585470"/>
                  </a:lnTo>
                  <a:lnTo>
                    <a:pt x="2419985" y="625475"/>
                  </a:lnTo>
                  <a:lnTo>
                    <a:pt x="2453640" y="668020"/>
                  </a:lnTo>
                  <a:lnTo>
                    <a:pt x="2486025" y="712470"/>
                  </a:lnTo>
                  <a:lnTo>
                    <a:pt x="2546985" y="800735"/>
                  </a:lnTo>
                  <a:lnTo>
                    <a:pt x="2833370" y="800735"/>
                  </a:lnTo>
                  <a:lnTo>
                    <a:pt x="2826385" y="740410"/>
                  </a:lnTo>
                  <a:lnTo>
                    <a:pt x="2803525" y="671195"/>
                  </a:lnTo>
                  <a:lnTo>
                    <a:pt x="2787015" y="634364"/>
                  </a:lnTo>
                  <a:lnTo>
                    <a:pt x="2766695" y="596264"/>
                  </a:lnTo>
                  <a:lnTo>
                    <a:pt x="2743835" y="556895"/>
                  </a:lnTo>
                  <a:lnTo>
                    <a:pt x="2717165" y="516889"/>
                  </a:lnTo>
                  <a:lnTo>
                    <a:pt x="2687955" y="476250"/>
                  </a:lnTo>
                  <a:lnTo>
                    <a:pt x="2675255" y="460375"/>
                  </a:lnTo>
                  <a:close/>
                </a:path>
              </a:pathLst>
            </a:custGeom>
            <a:solidFill>
              <a:srgbClr val="DFA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28690" y="3378200"/>
              <a:ext cx="274320" cy="24765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684145" y="2879089"/>
              <a:ext cx="2834005" cy="1668145"/>
            </a:xfrm>
            <a:custGeom>
              <a:avLst/>
              <a:gdLst/>
              <a:ahLst/>
              <a:cxnLst/>
              <a:rect l="l" t="t" r="r" b="b"/>
              <a:pathLst>
                <a:path w="2834004" h="1668145">
                  <a:moveTo>
                    <a:pt x="2138680" y="464820"/>
                  </a:moveTo>
                  <a:lnTo>
                    <a:pt x="2187575" y="496570"/>
                  </a:lnTo>
                  <a:lnTo>
                    <a:pt x="2243455" y="525780"/>
                  </a:lnTo>
                  <a:lnTo>
                    <a:pt x="2298700" y="551180"/>
                  </a:lnTo>
                  <a:lnTo>
                    <a:pt x="2347595" y="571500"/>
                  </a:lnTo>
                  <a:lnTo>
                    <a:pt x="2383790" y="585470"/>
                  </a:lnTo>
                  <a:lnTo>
                    <a:pt x="2419985" y="625475"/>
                  </a:lnTo>
                  <a:lnTo>
                    <a:pt x="2453640" y="668020"/>
                  </a:lnTo>
                  <a:lnTo>
                    <a:pt x="2486025" y="712470"/>
                  </a:lnTo>
                  <a:lnTo>
                    <a:pt x="2517140" y="757555"/>
                  </a:lnTo>
                  <a:lnTo>
                    <a:pt x="2546985" y="800735"/>
                  </a:lnTo>
                  <a:lnTo>
                    <a:pt x="2408555" y="734695"/>
                  </a:lnTo>
                  <a:lnTo>
                    <a:pt x="2234565" y="701039"/>
                  </a:lnTo>
                  <a:lnTo>
                    <a:pt x="2084705" y="688339"/>
                  </a:lnTo>
                  <a:lnTo>
                    <a:pt x="2021205" y="686435"/>
                  </a:lnTo>
                  <a:lnTo>
                    <a:pt x="2001520" y="653414"/>
                  </a:lnTo>
                  <a:lnTo>
                    <a:pt x="1967865" y="611505"/>
                  </a:lnTo>
                  <a:lnTo>
                    <a:pt x="1928495" y="567055"/>
                  </a:lnTo>
                  <a:lnTo>
                    <a:pt x="1892934" y="528320"/>
                  </a:lnTo>
                  <a:lnTo>
                    <a:pt x="1864995" y="499110"/>
                  </a:lnTo>
                  <a:lnTo>
                    <a:pt x="1866265" y="494030"/>
                  </a:lnTo>
                  <a:lnTo>
                    <a:pt x="1941830" y="473710"/>
                  </a:lnTo>
                  <a:lnTo>
                    <a:pt x="1998980" y="464185"/>
                  </a:lnTo>
                  <a:lnTo>
                    <a:pt x="2065655" y="460375"/>
                  </a:lnTo>
                  <a:lnTo>
                    <a:pt x="2138680" y="464820"/>
                  </a:lnTo>
                  <a:close/>
                </a:path>
                <a:path w="2834004" h="1668145">
                  <a:moveTo>
                    <a:pt x="279400" y="1062355"/>
                  </a:moveTo>
                  <a:lnTo>
                    <a:pt x="324485" y="1103630"/>
                  </a:lnTo>
                  <a:lnTo>
                    <a:pt x="372110" y="1142364"/>
                  </a:lnTo>
                  <a:lnTo>
                    <a:pt x="422910" y="1177925"/>
                  </a:lnTo>
                  <a:lnTo>
                    <a:pt x="474980" y="1210945"/>
                  </a:lnTo>
                  <a:lnTo>
                    <a:pt x="528319" y="1242060"/>
                  </a:lnTo>
                  <a:lnTo>
                    <a:pt x="582930" y="1270635"/>
                  </a:lnTo>
                  <a:lnTo>
                    <a:pt x="638175" y="1296670"/>
                  </a:lnTo>
                  <a:lnTo>
                    <a:pt x="692784" y="1320164"/>
                  </a:lnTo>
                  <a:lnTo>
                    <a:pt x="746759" y="1341755"/>
                  </a:lnTo>
                  <a:lnTo>
                    <a:pt x="798830" y="1361439"/>
                  </a:lnTo>
                  <a:lnTo>
                    <a:pt x="849630" y="1378585"/>
                  </a:lnTo>
                  <a:lnTo>
                    <a:pt x="898525" y="1394460"/>
                  </a:lnTo>
                  <a:lnTo>
                    <a:pt x="943609" y="1407795"/>
                  </a:lnTo>
                  <a:lnTo>
                    <a:pt x="986155" y="1419225"/>
                  </a:lnTo>
                  <a:lnTo>
                    <a:pt x="1024255" y="1429385"/>
                  </a:lnTo>
                  <a:lnTo>
                    <a:pt x="1087120" y="1443990"/>
                  </a:lnTo>
                  <a:lnTo>
                    <a:pt x="1109980" y="1449070"/>
                  </a:lnTo>
                  <a:lnTo>
                    <a:pt x="1127125" y="1452245"/>
                  </a:lnTo>
                  <a:lnTo>
                    <a:pt x="1136015" y="1454150"/>
                  </a:lnTo>
                  <a:lnTo>
                    <a:pt x="1143634" y="1459865"/>
                  </a:lnTo>
                  <a:lnTo>
                    <a:pt x="1146809" y="1468120"/>
                  </a:lnTo>
                  <a:lnTo>
                    <a:pt x="1170305" y="1517650"/>
                  </a:lnTo>
                  <a:lnTo>
                    <a:pt x="1196340" y="1559560"/>
                  </a:lnTo>
                  <a:lnTo>
                    <a:pt x="1223645" y="1593850"/>
                  </a:lnTo>
                  <a:lnTo>
                    <a:pt x="1254125" y="1621790"/>
                  </a:lnTo>
                  <a:lnTo>
                    <a:pt x="1288415" y="1642745"/>
                  </a:lnTo>
                  <a:lnTo>
                    <a:pt x="1326515" y="1657350"/>
                  </a:lnTo>
                  <a:lnTo>
                    <a:pt x="1368425" y="1665605"/>
                  </a:lnTo>
                  <a:lnTo>
                    <a:pt x="1416050" y="1668145"/>
                  </a:lnTo>
                  <a:lnTo>
                    <a:pt x="1468755" y="1665605"/>
                  </a:lnTo>
                  <a:lnTo>
                    <a:pt x="1527809" y="1657350"/>
                  </a:lnTo>
                  <a:lnTo>
                    <a:pt x="1656080" y="1613535"/>
                  </a:lnTo>
                  <a:lnTo>
                    <a:pt x="1730375" y="1553210"/>
                  </a:lnTo>
                  <a:lnTo>
                    <a:pt x="1764665" y="1499235"/>
                  </a:lnTo>
                  <a:lnTo>
                    <a:pt x="1773555" y="1475740"/>
                  </a:lnTo>
                  <a:lnTo>
                    <a:pt x="1894840" y="1402714"/>
                  </a:lnTo>
                  <a:lnTo>
                    <a:pt x="1949450" y="1313814"/>
                  </a:lnTo>
                  <a:lnTo>
                    <a:pt x="1963420" y="1237614"/>
                  </a:lnTo>
                  <a:lnTo>
                    <a:pt x="1962784" y="1205864"/>
                  </a:lnTo>
                  <a:lnTo>
                    <a:pt x="2032000" y="1168400"/>
                  </a:lnTo>
                  <a:lnTo>
                    <a:pt x="2075180" y="1127125"/>
                  </a:lnTo>
                  <a:lnTo>
                    <a:pt x="2098040" y="1093470"/>
                  </a:lnTo>
                  <a:lnTo>
                    <a:pt x="2104390" y="1080135"/>
                  </a:lnTo>
                  <a:lnTo>
                    <a:pt x="2191385" y="1094105"/>
                  </a:lnTo>
                  <a:lnTo>
                    <a:pt x="2267585" y="1103630"/>
                  </a:lnTo>
                  <a:lnTo>
                    <a:pt x="2334260" y="1108710"/>
                  </a:lnTo>
                  <a:lnTo>
                    <a:pt x="2391410" y="1109345"/>
                  </a:lnTo>
                  <a:lnTo>
                    <a:pt x="2439670" y="1104900"/>
                  </a:lnTo>
                  <a:lnTo>
                    <a:pt x="2480310" y="1097280"/>
                  </a:lnTo>
                  <a:lnTo>
                    <a:pt x="2540000" y="1069975"/>
                  </a:lnTo>
                  <a:lnTo>
                    <a:pt x="2574925" y="1028700"/>
                  </a:lnTo>
                  <a:lnTo>
                    <a:pt x="2590800" y="974725"/>
                  </a:lnTo>
                  <a:lnTo>
                    <a:pt x="2592705" y="943610"/>
                  </a:lnTo>
                  <a:lnTo>
                    <a:pt x="2592070" y="909955"/>
                  </a:lnTo>
                  <a:lnTo>
                    <a:pt x="2588895" y="873760"/>
                  </a:lnTo>
                  <a:lnTo>
                    <a:pt x="2585720" y="864870"/>
                  </a:lnTo>
                  <a:lnTo>
                    <a:pt x="2578735" y="852805"/>
                  </a:lnTo>
                  <a:lnTo>
                    <a:pt x="2571750" y="841375"/>
                  </a:lnTo>
                  <a:lnTo>
                    <a:pt x="2567305" y="833120"/>
                  </a:lnTo>
                  <a:lnTo>
                    <a:pt x="2599690" y="871220"/>
                  </a:lnTo>
                  <a:lnTo>
                    <a:pt x="2633980" y="903605"/>
                  </a:lnTo>
                  <a:lnTo>
                    <a:pt x="2669540" y="927100"/>
                  </a:lnTo>
                  <a:lnTo>
                    <a:pt x="2706370" y="939800"/>
                  </a:lnTo>
                  <a:lnTo>
                    <a:pt x="2743835" y="937895"/>
                  </a:lnTo>
                  <a:lnTo>
                    <a:pt x="2781300" y="918845"/>
                  </a:lnTo>
                  <a:lnTo>
                    <a:pt x="2814955" y="880110"/>
                  </a:lnTo>
                  <a:lnTo>
                    <a:pt x="2831465" y="830580"/>
                  </a:lnTo>
                  <a:lnTo>
                    <a:pt x="2834005" y="802639"/>
                  </a:lnTo>
                  <a:lnTo>
                    <a:pt x="2832100" y="772795"/>
                  </a:lnTo>
                  <a:lnTo>
                    <a:pt x="2816860" y="706755"/>
                  </a:lnTo>
                  <a:lnTo>
                    <a:pt x="2787015" y="634364"/>
                  </a:lnTo>
                  <a:lnTo>
                    <a:pt x="2766695" y="596264"/>
                  </a:lnTo>
                  <a:lnTo>
                    <a:pt x="2743835" y="556895"/>
                  </a:lnTo>
                  <a:lnTo>
                    <a:pt x="2717165" y="516889"/>
                  </a:lnTo>
                  <a:lnTo>
                    <a:pt x="2687955" y="476250"/>
                  </a:lnTo>
                  <a:lnTo>
                    <a:pt x="2654935" y="434975"/>
                  </a:lnTo>
                  <a:lnTo>
                    <a:pt x="2620010" y="393064"/>
                  </a:lnTo>
                  <a:lnTo>
                    <a:pt x="2581910" y="351155"/>
                  </a:lnTo>
                  <a:lnTo>
                    <a:pt x="2541270" y="309245"/>
                  </a:lnTo>
                  <a:lnTo>
                    <a:pt x="2498090" y="267335"/>
                  </a:lnTo>
                  <a:lnTo>
                    <a:pt x="2452370" y="226060"/>
                  </a:lnTo>
                  <a:lnTo>
                    <a:pt x="2404745" y="185420"/>
                  </a:lnTo>
                  <a:lnTo>
                    <a:pt x="2354580" y="145414"/>
                  </a:lnTo>
                  <a:lnTo>
                    <a:pt x="2302510" y="106045"/>
                  </a:lnTo>
                  <a:lnTo>
                    <a:pt x="1767840" y="0"/>
                  </a:lnTo>
                  <a:lnTo>
                    <a:pt x="995680" y="63500"/>
                  </a:lnTo>
                  <a:lnTo>
                    <a:pt x="301625" y="183514"/>
                  </a:lnTo>
                  <a:lnTo>
                    <a:pt x="0" y="248285"/>
                  </a:lnTo>
                  <a:lnTo>
                    <a:pt x="279400" y="1062355"/>
                  </a:lnTo>
                  <a:close/>
                </a:path>
              </a:pathLst>
            </a:custGeom>
            <a:ln w="1957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14444" y="4232910"/>
              <a:ext cx="353060" cy="116839"/>
            </a:xfrm>
            <a:custGeom>
              <a:avLst/>
              <a:gdLst/>
              <a:ahLst/>
              <a:cxnLst/>
              <a:rect l="l" t="t" r="r" b="b"/>
              <a:pathLst>
                <a:path w="353060" h="116839">
                  <a:moveTo>
                    <a:pt x="340359" y="0"/>
                  </a:moveTo>
                  <a:lnTo>
                    <a:pt x="294004" y="26669"/>
                  </a:lnTo>
                  <a:lnTo>
                    <a:pt x="250189" y="48260"/>
                  </a:lnTo>
                  <a:lnTo>
                    <a:pt x="195579" y="69850"/>
                  </a:lnTo>
                  <a:lnTo>
                    <a:pt x="135254" y="87629"/>
                  </a:lnTo>
                  <a:lnTo>
                    <a:pt x="73025" y="95884"/>
                  </a:lnTo>
                  <a:lnTo>
                    <a:pt x="13334" y="90804"/>
                  </a:lnTo>
                  <a:lnTo>
                    <a:pt x="7619" y="89534"/>
                  </a:lnTo>
                  <a:lnTo>
                    <a:pt x="1904" y="92709"/>
                  </a:lnTo>
                  <a:lnTo>
                    <a:pt x="0" y="100329"/>
                  </a:lnTo>
                  <a:lnTo>
                    <a:pt x="634" y="102869"/>
                  </a:lnTo>
                  <a:lnTo>
                    <a:pt x="1269" y="104139"/>
                  </a:lnTo>
                  <a:lnTo>
                    <a:pt x="1904" y="107950"/>
                  </a:lnTo>
                  <a:lnTo>
                    <a:pt x="5079" y="110489"/>
                  </a:lnTo>
                  <a:lnTo>
                    <a:pt x="8254" y="111125"/>
                  </a:lnTo>
                  <a:lnTo>
                    <a:pt x="46354" y="116839"/>
                  </a:lnTo>
                  <a:lnTo>
                    <a:pt x="87629" y="116204"/>
                  </a:lnTo>
                  <a:lnTo>
                    <a:pt x="132714" y="109854"/>
                  </a:lnTo>
                  <a:lnTo>
                    <a:pt x="180975" y="97154"/>
                  </a:lnTo>
                  <a:lnTo>
                    <a:pt x="232409" y="78739"/>
                  </a:lnTo>
                  <a:lnTo>
                    <a:pt x="277494" y="58419"/>
                  </a:lnTo>
                  <a:lnTo>
                    <a:pt x="313054" y="40004"/>
                  </a:lnTo>
                  <a:lnTo>
                    <a:pt x="351154" y="17779"/>
                  </a:lnTo>
                  <a:lnTo>
                    <a:pt x="353059" y="11429"/>
                  </a:lnTo>
                  <a:lnTo>
                    <a:pt x="346709" y="1269"/>
                  </a:lnTo>
                  <a:lnTo>
                    <a:pt x="34035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040505" y="4287520"/>
              <a:ext cx="78739" cy="127634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117339" y="3126105"/>
              <a:ext cx="847725" cy="1239520"/>
            </a:xfrm>
            <a:custGeom>
              <a:avLst/>
              <a:gdLst/>
              <a:ahLst/>
              <a:cxnLst/>
              <a:rect l="l" t="t" r="r" b="b"/>
              <a:pathLst>
                <a:path w="847725" h="1239520">
                  <a:moveTo>
                    <a:pt x="103981" y="744220"/>
                  </a:moveTo>
                  <a:lnTo>
                    <a:pt x="32385" y="744220"/>
                  </a:lnTo>
                  <a:lnTo>
                    <a:pt x="45085" y="745490"/>
                  </a:lnTo>
                  <a:lnTo>
                    <a:pt x="60325" y="748665"/>
                  </a:lnTo>
                  <a:lnTo>
                    <a:pt x="99695" y="764540"/>
                  </a:lnTo>
                  <a:lnTo>
                    <a:pt x="157480" y="807085"/>
                  </a:lnTo>
                  <a:lnTo>
                    <a:pt x="188595" y="842645"/>
                  </a:lnTo>
                  <a:lnTo>
                    <a:pt x="215900" y="883285"/>
                  </a:lnTo>
                  <a:lnTo>
                    <a:pt x="240664" y="927735"/>
                  </a:lnTo>
                  <a:lnTo>
                    <a:pt x="261620" y="975995"/>
                  </a:lnTo>
                  <a:lnTo>
                    <a:pt x="280035" y="1026160"/>
                  </a:lnTo>
                  <a:lnTo>
                    <a:pt x="295910" y="1078230"/>
                  </a:lnTo>
                  <a:lnTo>
                    <a:pt x="309880" y="1129665"/>
                  </a:lnTo>
                  <a:lnTo>
                    <a:pt x="320675" y="1180465"/>
                  </a:lnTo>
                  <a:lnTo>
                    <a:pt x="330835" y="1235710"/>
                  </a:lnTo>
                  <a:lnTo>
                    <a:pt x="336550" y="1239520"/>
                  </a:lnTo>
                  <a:lnTo>
                    <a:pt x="347980" y="1237615"/>
                  </a:lnTo>
                  <a:lnTo>
                    <a:pt x="351789" y="1231900"/>
                  </a:lnTo>
                  <a:lnTo>
                    <a:pt x="342264" y="1180465"/>
                  </a:lnTo>
                  <a:lnTo>
                    <a:pt x="332105" y="1132840"/>
                  </a:lnTo>
                  <a:lnTo>
                    <a:pt x="319405" y="1084580"/>
                  </a:lnTo>
                  <a:lnTo>
                    <a:pt x="305435" y="1036320"/>
                  </a:lnTo>
                  <a:lnTo>
                    <a:pt x="288925" y="988695"/>
                  </a:lnTo>
                  <a:lnTo>
                    <a:pt x="269875" y="942340"/>
                  </a:lnTo>
                  <a:lnTo>
                    <a:pt x="248285" y="897890"/>
                  </a:lnTo>
                  <a:lnTo>
                    <a:pt x="224155" y="857250"/>
                  </a:lnTo>
                  <a:lnTo>
                    <a:pt x="197485" y="819785"/>
                  </a:lnTo>
                  <a:lnTo>
                    <a:pt x="167005" y="787400"/>
                  </a:lnTo>
                  <a:lnTo>
                    <a:pt x="133350" y="760095"/>
                  </a:lnTo>
                  <a:lnTo>
                    <a:pt x="103981" y="744220"/>
                  </a:lnTo>
                  <a:close/>
                </a:path>
                <a:path w="847725" h="1239520">
                  <a:moveTo>
                    <a:pt x="175260" y="478155"/>
                  </a:moveTo>
                  <a:lnTo>
                    <a:pt x="169545" y="480695"/>
                  </a:lnTo>
                  <a:lnTo>
                    <a:pt x="167005" y="488950"/>
                  </a:lnTo>
                  <a:lnTo>
                    <a:pt x="167005" y="490855"/>
                  </a:lnTo>
                  <a:lnTo>
                    <a:pt x="167639" y="492760"/>
                  </a:lnTo>
                  <a:lnTo>
                    <a:pt x="168910" y="495935"/>
                  </a:lnTo>
                  <a:lnTo>
                    <a:pt x="170814" y="498475"/>
                  </a:lnTo>
                  <a:lnTo>
                    <a:pt x="174625" y="499745"/>
                  </a:lnTo>
                  <a:lnTo>
                    <a:pt x="220345" y="518160"/>
                  </a:lnTo>
                  <a:lnTo>
                    <a:pt x="262255" y="542925"/>
                  </a:lnTo>
                  <a:lnTo>
                    <a:pt x="300989" y="573405"/>
                  </a:lnTo>
                  <a:lnTo>
                    <a:pt x="335280" y="607695"/>
                  </a:lnTo>
                  <a:lnTo>
                    <a:pt x="366395" y="644525"/>
                  </a:lnTo>
                  <a:lnTo>
                    <a:pt x="394335" y="682625"/>
                  </a:lnTo>
                  <a:lnTo>
                    <a:pt x="418464" y="720725"/>
                  </a:lnTo>
                  <a:lnTo>
                    <a:pt x="438785" y="758190"/>
                  </a:lnTo>
                  <a:lnTo>
                    <a:pt x="474980" y="833755"/>
                  </a:lnTo>
                  <a:lnTo>
                    <a:pt x="499745" y="898525"/>
                  </a:lnTo>
                  <a:lnTo>
                    <a:pt x="514350" y="943610"/>
                  </a:lnTo>
                  <a:lnTo>
                    <a:pt x="520700" y="966470"/>
                  </a:lnTo>
                  <a:lnTo>
                    <a:pt x="526414" y="969645"/>
                  </a:lnTo>
                  <a:lnTo>
                    <a:pt x="537845" y="967105"/>
                  </a:lnTo>
                  <a:lnTo>
                    <a:pt x="541020" y="961390"/>
                  </a:lnTo>
                  <a:lnTo>
                    <a:pt x="534670" y="937895"/>
                  </a:lnTo>
                  <a:lnTo>
                    <a:pt x="519430" y="891540"/>
                  </a:lnTo>
                  <a:lnTo>
                    <a:pt x="494030" y="826135"/>
                  </a:lnTo>
                  <a:lnTo>
                    <a:pt x="457835" y="748665"/>
                  </a:lnTo>
                  <a:lnTo>
                    <a:pt x="428625" y="697230"/>
                  </a:lnTo>
                  <a:lnTo>
                    <a:pt x="397510" y="650875"/>
                  </a:lnTo>
                  <a:lnTo>
                    <a:pt x="365125" y="609600"/>
                  </a:lnTo>
                  <a:lnTo>
                    <a:pt x="330835" y="572770"/>
                  </a:lnTo>
                  <a:lnTo>
                    <a:pt x="295275" y="541655"/>
                  </a:lnTo>
                  <a:lnTo>
                    <a:pt x="258445" y="515620"/>
                  </a:lnTo>
                  <a:lnTo>
                    <a:pt x="219710" y="494665"/>
                  </a:lnTo>
                  <a:lnTo>
                    <a:pt x="180339" y="479425"/>
                  </a:lnTo>
                  <a:lnTo>
                    <a:pt x="175260" y="478155"/>
                  </a:lnTo>
                  <a:close/>
                </a:path>
                <a:path w="847725" h="1239520">
                  <a:moveTo>
                    <a:pt x="431164" y="236220"/>
                  </a:moveTo>
                  <a:lnTo>
                    <a:pt x="424814" y="236855"/>
                  </a:lnTo>
                  <a:lnTo>
                    <a:pt x="417830" y="243840"/>
                  </a:lnTo>
                  <a:lnTo>
                    <a:pt x="417195" y="248285"/>
                  </a:lnTo>
                  <a:lnTo>
                    <a:pt x="418464" y="251460"/>
                  </a:lnTo>
                  <a:lnTo>
                    <a:pt x="419100" y="253365"/>
                  </a:lnTo>
                  <a:lnTo>
                    <a:pt x="420370" y="254635"/>
                  </a:lnTo>
                  <a:lnTo>
                    <a:pt x="471170" y="304165"/>
                  </a:lnTo>
                  <a:lnTo>
                    <a:pt x="514350" y="352425"/>
                  </a:lnTo>
                  <a:lnTo>
                    <a:pt x="549910" y="400050"/>
                  </a:lnTo>
                  <a:lnTo>
                    <a:pt x="580389" y="446405"/>
                  </a:lnTo>
                  <a:lnTo>
                    <a:pt x="604520" y="491490"/>
                  </a:lnTo>
                  <a:lnTo>
                    <a:pt x="624205" y="534670"/>
                  </a:lnTo>
                  <a:lnTo>
                    <a:pt x="639445" y="575310"/>
                  </a:lnTo>
                  <a:lnTo>
                    <a:pt x="650239" y="613410"/>
                  </a:lnTo>
                  <a:lnTo>
                    <a:pt x="667307" y="720725"/>
                  </a:lnTo>
                  <a:lnTo>
                    <a:pt x="667385" y="779145"/>
                  </a:lnTo>
                  <a:lnTo>
                    <a:pt x="663575" y="815975"/>
                  </a:lnTo>
                  <a:lnTo>
                    <a:pt x="661035" y="829945"/>
                  </a:lnTo>
                  <a:lnTo>
                    <a:pt x="659764" y="835660"/>
                  </a:lnTo>
                  <a:lnTo>
                    <a:pt x="662939" y="841375"/>
                  </a:lnTo>
                  <a:lnTo>
                    <a:pt x="688339" y="780415"/>
                  </a:lnTo>
                  <a:lnTo>
                    <a:pt x="688260" y="720725"/>
                  </a:lnTo>
                  <a:lnTo>
                    <a:pt x="678814" y="645160"/>
                  </a:lnTo>
                  <a:lnTo>
                    <a:pt x="662305" y="578485"/>
                  </a:lnTo>
                  <a:lnTo>
                    <a:pt x="648970" y="541020"/>
                  </a:lnTo>
                  <a:lnTo>
                    <a:pt x="632460" y="501650"/>
                  </a:lnTo>
                  <a:lnTo>
                    <a:pt x="612139" y="460375"/>
                  </a:lnTo>
                  <a:lnTo>
                    <a:pt x="587375" y="417830"/>
                  </a:lnTo>
                  <a:lnTo>
                    <a:pt x="557530" y="374015"/>
                  </a:lnTo>
                  <a:lnTo>
                    <a:pt x="522605" y="330200"/>
                  </a:lnTo>
                  <a:lnTo>
                    <a:pt x="481964" y="285115"/>
                  </a:lnTo>
                  <a:lnTo>
                    <a:pt x="435610" y="240030"/>
                  </a:lnTo>
                  <a:lnTo>
                    <a:pt x="431164" y="236220"/>
                  </a:lnTo>
                  <a:close/>
                </a:path>
                <a:path w="847725" h="1239520">
                  <a:moveTo>
                    <a:pt x="20320" y="723265"/>
                  </a:moveTo>
                  <a:lnTo>
                    <a:pt x="9525" y="724535"/>
                  </a:lnTo>
                  <a:lnTo>
                    <a:pt x="3810" y="725805"/>
                  </a:lnTo>
                  <a:lnTo>
                    <a:pt x="0" y="730885"/>
                  </a:lnTo>
                  <a:lnTo>
                    <a:pt x="1905" y="737870"/>
                  </a:lnTo>
                  <a:lnTo>
                    <a:pt x="3175" y="742950"/>
                  </a:lnTo>
                  <a:lnTo>
                    <a:pt x="8255" y="746125"/>
                  </a:lnTo>
                  <a:lnTo>
                    <a:pt x="15875" y="744855"/>
                  </a:lnTo>
                  <a:lnTo>
                    <a:pt x="22225" y="744220"/>
                  </a:lnTo>
                  <a:lnTo>
                    <a:pt x="103981" y="744220"/>
                  </a:lnTo>
                  <a:lnTo>
                    <a:pt x="86360" y="734695"/>
                  </a:lnTo>
                  <a:lnTo>
                    <a:pt x="46989" y="724535"/>
                  </a:lnTo>
                  <a:lnTo>
                    <a:pt x="20320" y="723265"/>
                  </a:lnTo>
                  <a:close/>
                </a:path>
                <a:path w="847725" h="1239520">
                  <a:moveTo>
                    <a:pt x="842645" y="0"/>
                  </a:moveTo>
                  <a:lnTo>
                    <a:pt x="833120" y="1905"/>
                  </a:lnTo>
                  <a:lnTo>
                    <a:pt x="830580" y="6350"/>
                  </a:lnTo>
                  <a:lnTo>
                    <a:pt x="831214" y="10795"/>
                  </a:lnTo>
                  <a:lnTo>
                    <a:pt x="829310" y="42545"/>
                  </a:lnTo>
                  <a:lnTo>
                    <a:pt x="815339" y="70485"/>
                  </a:lnTo>
                  <a:lnTo>
                    <a:pt x="800100" y="90170"/>
                  </a:lnTo>
                  <a:lnTo>
                    <a:pt x="790575" y="99695"/>
                  </a:lnTo>
                  <a:lnTo>
                    <a:pt x="789305" y="102235"/>
                  </a:lnTo>
                  <a:lnTo>
                    <a:pt x="789939" y="105410"/>
                  </a:lnTo>
                  <a:lnTo>
                    <a:pt x="789939" y="106680"/>
                  </a:lnTo>
                  <a:lnTo>
                    <a:pt x="790575" y="108585"/>
                  </a:lnTo>
                  <a:lnTo>
                    <a:pt x="795020" y="113030"/>
                  </a:lnTo>
                  <a:lnTo>
                    <a:pt x="800100" y="113665"/>
                  </a:lnTo>
                  <a:lnTo>
                    <a:pt x="803910" y="110490"/>
                  </a:lnTo>
                  <a:lnTo>
                    <a:pt x="812800" y="100965"/>
                  </a:lnTo>
                  <a:lnTo>
                    <a:pt x="830580" y="78105"/>
                  </a:lnTo>
                  <a:lnTo>
                    <a:pt x="845820" y="45720"/>
                  </a:lnTo>
                  <a:lnTo>
                    <a:pt x="847725" y="6985"/>
                  </a:lnTo>
                  <a:lnTo>
                    <a:pt x="847089" y="2540"/>
                  </a:lnTo>
                  <a:lnTo>
                    <a:pt x="842645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193415" y="3835400"/>
              <a:ext cx="85089" cy="19240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41495" y="4747895"/>
              <a:ext cx="3783964" cy="121919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20004" y="3751579"/>
              <a:ext cx="236220" cy="11366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120004" y="3751579"/>
              <a:ext cx="236220" cy="113030"/>
            </a:xfrm>
            <a:custGeom>
              <a:avLst/>
              <a:gdLst/>
              <a:ahLst/>
              <a:cxnLst/>
              <a:rect l="l" t="t" r="r" b="b"/>
              <a:pathLst>
                <a:path w="236220" h="113029">
                  <a:moveTo>
                    <a:pt x="18415" y="34925"/>
                  </a:moveTo>
                  <a:lnTo>
                    <a:pt x="9525" y="39370"/>
                  </a:lnTo>
                  <a:lnTo>
                    <a:pt x="3175" y="46990"/>
                  </a:lnTo>
                  <a:lnTo>
                    <a:pt x="0" y="55880"/>
                  </a:lnTo>
                  <a:lnTo>
                    <a:pt x="1270" y="66040"/>
                  </a:lnTo>
                  <a:lnTo>
                    <a:pt x="8890" y="94615"/>
                  </a:lnTo>
                  <a:lnTo>
                    <a:pt x="13335" y="103505"/>
                  </a:lnTo>
                  <a:lnTo>
                    <a:pt x="20955" y="109855"/>
                  </a:lnTo>
                  <a:lnTo>
                    <a:pt x="29845" y="113030"/>
                  </a:lnTo>
                  <a:lnTo>
                    <a:pt x="40005" y="112395"/>
                  </a:lnTo>
                  <a:lnTo>
                    <a:pt x="236220" y="60325"/>
                  </a:lnTo>
                  <a:lnTo>
                    <a:pt x="156845" y="0"/>
                  </a:lnTo>
                  <a:lnTo>
                    <a:pt x="18415" y="34925"/>
                  </a:lnTo>
                  <a:close/>
                </a:path>
              </a:pathLst>
            </a:custGeom>
            <a:ln w="1957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132070" y="3778885"/>
              <a:ext cx="173355" cy="78740"/>
            </a:xfrm>
            <a:custGeom>
              <a:avLst/>
              <a:gdLst/>
              <a:ahLst/>
              <a:cxnLst/>
              <a:rect l="l" t="t" r="r" b="b"/>
              <a:pathLst>
                <a:path w="173354" h="78739">
                  <a:moveTo>
                    <a:pt x="151129" y="0"/>
                  </a:moveTo>
                  <a:lnTo>
                    <a:pt x="0" y="40639"/>
                  </a:lnTo>
                  <a:lnTo>
                    <a:pt x="9525" y="74294"/>
                  </a:lnTo>
                  <a:lnTo>
                    <a:pt x="17144" y="78739"/>
                  </a:lnTo>
                  <a:lnTo>
                    <a:pt x="173354" y="33654"/>
                  </a:lnTo>
                  <a:lnTo>
                    <a:pt x="151129" y="0"/>
                  </a:lnTo>
                  <a:close/>
                </a:path>
              </a:pathLst>
            </a:custGeom>
            <a:solidFill>
              <a:srgbClr val="FAD3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680834" y="3432175"/>
              <a:ext cx="81280" cy="262890"/>
            </a:xfrm>
            <a:custGeom>
              <a:avLst/>
              <a:gdLst/>
              <a:ahLst/>
              <a:cxnLst/>
              <a:rect l="l" t="t" r="r" b="b"/>
              <a:pathLst>
                <a:path w="81279" h="262889">
                  <a:moveTo>
                    <a:pt x="6350" y="0"/>
                  </a:moveTo>
                  <a:lnTo>
                    <a:pt x="4445" y="3175"/>
                  </a:lnTo>
                  <a:lnTo>
                    <a:pt x="18415" y="27304"/>
                  </a:lnTo>
                  <a:lnTo>
                    <a:pt x="22225" y="35560"/>
                  </a:lnTo>
                  <a:lnTo>
                    <a:pt x="38735" y="80645"/>
                  </a:lnTo>
                  <a:lnTo>
                    <a:pt x="47625" y="130175"/>
                  </a:lnTo>
                  <a:lnTo>
                    <a:pt x="46990" y="147320"/>
                  </a:lnTo>
                  <a:lnTo>
                    <a:pt x="38735" y="189864"/>
                  </a:lnTo>
                  <a:lnTo>
                    <a:pt x="17145" y="239395"/>
                  </a:lnTo>
                  <a:lnTo>
                    <a:pt x="0" y="259079"/>
                  </a:lnTo>
                  <a:lnTo>
                    <a:pt x="1270" y="262889"/>
                  </a:lnTo>
                  <a:lnTo>
                    <a:pt x="31750" y="238760"/>
                  </a:lnTo>
                  <a:lnTo>
                    <a:pt x="53975" y="206375"/>
                  </a:lnTo>
                  <a:lnTo>
                    <a:pt x="69850" y="170179"/>
                  </a:lnTo>
                  <a:lnTo>
                    <a:pt x="80010" y="129539"/>
                  </a:lnTo>
                  <a:lnTo>
                    <a:pt x="81280" y="87629"/>
                  </a:lnTo>
                  <a:lnTo>
                    <a:pt x="70485" y="50164"/>
                  </a:lnTo>
                  <a:lnTo>
                    <a:pt x="58420" y="32385"/>
                  </a:lnTo>
                  <a:lnTo>
                    <a:pt x="43180" y="17779"/>
                  </a:lnTo>
                  <a:lnTo>
                    <a:pt x="26035" y="635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14109" y="2948305"/>
              <a:ext cx="126998" cy="42989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244590" y="2948305"/>
              <a:ext cx="118745" cy="38544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73165" y="3001009"/>
              <a:ext cx="89535" cy="28384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62700" y="3070859"/>
              <a:ext cx="64133" cy="4953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205854" y="3429635"/>
              <a:ext cx="164464" cy="14858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291579" y="3473451"/>
              <a:ext cx="97789" cy="11874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214109" y="3333114"/>
              <a:ext cx="41910" cy="9652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236334" y="3249295"/>
              <a:ext cx="170814" cy="25527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225540" y="3403601"/>
              <a:ext cx="163829" cy="10159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362065" y="3072764"/>
              <a:ext cx="38735" cy="17652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282054" y="3077209"/>
              <a:ext cx="118110" cy="25463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189345" y="3380739"/>
              <a:ext cx="267969" cy="22288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521575" y="5122545"/>
              <a:ext cx="80645" cy="6413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6829425" y="3975100"/>
              <a:ext cx="104139" cy="1031875"/>
            </a:xfrm>
            <a:custGeom>
              <a:avLst/>
              <a:gdLst/>
              <a:ahLst/>
              <a:cxnLst/>
              <a:rect l="l" t="t" r="r" b="b"/>
              <a:pathLst>
                <a:path w="104140" h="1031875">
                  <a:moveTo>
                    <a:pt x="86359" y="0"/>
                  </a:moveTo>
                  <a:lnTo>
                    <a:pt x="43179" y="0"/>
                  </a:lnTo>
                  <a:lnTo>
                    <a:pt x="38100" y="44450"/>
                  </a:lnTo>
                  <a:lnTo>
                    <a:pt x="31115" y="93979"/>
                  </a:lnTo>
                  <a:lnTo>
                    <a:pt x="16509" y="201929"/>
                  </a:lnTo>
                  <a:lnTo>
                    <a:pt x="8890" y="255270"/>
                  </a:lnTo>
                  <a:lnTo>
                    <a:pt x="3175" y="305435"/>
                  </a:lnTo>
                  <a:lnTo>
                    <a:pt x="0" y="352425"/>
                  </a:lnTo>
                  <a:lnTo>
                    <a:pt x="634" y="403225"/>
                  </a:lnTo>
                  <a:lnTo>
                    <a:pt x="4445" y="456564"/>
                  </a:lnTo>
                  <a:lnTo>
                    <a:pt x="10795" y="511175"/>
                  </a:lnTo>
                  <a:lnTo>
                    <a:pt x="18415" y="566419"/>
                  </a:lnTo>
                  <a:lnTo>
                    <a:pt x="26670" y="621030"/>
                  </a:lnTo>
                  <a:lnTo>
                    <a:pt x="43815" y="724535"/>
                  </a:lnTo>
                  <a:lnTo>
                    <a:pt x="50800" y="770889"/>
                  </a:lnTo>
                  <a:lnTo>
                    <a:pt x="64770" y="882014"/>
                  </a:lnTo>
                  <a:lnTo>
                    <a:pt x="75565" y="941705"/>
                  </a:lnTo>
                  <a:lnTo>
                    <a:pt x="85725" y="989330"/>
                  </a:lnTo>
                  <a:lnTo>
                    <a:pt x="101600" y="1031875"/>
                  </a:lnTo>
                  <a:lnTo>
                    <a:pt x="102870" y="1031875"/>
                  </a:lnTo>
                  <a:lnTo>
                    <a:pt x="103504" y="1031239"/>
                  </a:lnTo>
                  <a:lnTo>
                    <a:pt x="104140" y="1012825"/>
                  </a:lnTo>
                  <a:lnTo>
                    <a:pt x="102870" y="979169"/>
                  </a:lnTo>
                  <a:lnTo>
                    <a:pt x="97154" y="875030"/>
                  </a:lnTo>
                  <a:lnTo>
                    <a:pt x="92709" y="811530"/>
                  </a:lnTo>
                  <a:lnTo>
                    <a:pt x="82550" y="681355"/>
                  </a:lnTo>
                  <a:lnTo>
                    <a:pt x="76834" y="621664"/>
                  </a:lnTo>
                  <a:lnTo>
                    <a:pt x="71120" y="569594"/>
                  </a:lnTo>
                  <a:lnTo>
                    <a:pt x="66040" y="530225"/>
                  </a:lnTo>
                  <a:lnTo>
                    <a:pt x="62865" y="497205"/>
                  </a:lnTo>
                  <a:lnTo>
                    <a:pt x="61595" y="454660"/>
                  </a:lnTo>
                  <a:lnTo>
                    <a:pt x="61595" y="403860"/>
                  </a:lnTo>
                  <a:lnTo>
                    <a:pt x="62865" y="347344"/>
                  </a:lnTo>
                  <a:lnTo>
                    <a:pt x="65404" y="287020"/>
                  </a:lnTo>
                  <a:lnTo>
                    <a:pt x="68579" y="224789"/>
                  </a:lnTo>
                  <a:lnTo>
                    <a:pt x="72390" y="162560"/>
                  </a:lnTo>
                  <a:lnTo>
                    <a:pt x="76834" y="103504"/>
                  </a:lnTo>
                  <a:lnTo>
                    <a:pt x="81279" y="48260"/>
                  </a:lnTo>
                  <a:lnTo>
                    <a:pt x="86359" y="0"/>
                  </a:lnTo>
                  <a:close/>
                </a:path>
              </a:pathLst>
            </a:custGeom>
            <a:solidFill>
              <a:srgbClr val="EAE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558915" y="3829050"/>
              <a:ext cx="374015" cy="14605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386195" y="4276725"/>
              <a:ext cx="80010" cy="954405"/>
            </a:xfrm>
            <a:custGeom>
              <a:avLst/>
              <a:gdLst/>
              <a:ahLst/>
              <a:cxnLst/>
              <a:rect l="l" t="t" r="r" b="b"/>
              <a:pathLst>
                <a:path w="80010" h="954404">
                  <a:moveTo>
                    <a:pt x="62864" y="0"/>
                  </a:moveTo>
                  <a:lnTo>
                    <a:pt x="61594" y="25400"/>
                  </a:lnTo>
                  <a:lnTo>
                    <a:pt x="56514" y="84455"/>
                  </a:lnTo>
                  <a:lnTo>
                    <a:pt x="43179" y="152400"/>
                  </a:lnTo>
                  <a:lnTo>
                    <a:pt x="7619" y="220344"/>
                  </a:lnTo>
                  <a:lnTo>
                    <a:pt x="2539" y="250189"/>
                  </a:lnTo>
                  <a:lnTo>
                    <a:pt x="0" y="290830"/>
                  </a:lnTo>
                  <a:lnTo>
                    <a:pt x="0" y="339725"/>
                  </a:lnTo>
                  <a:lnTo>
                    <a:pt x="1269" y="395605"/>
                  </a:lnTo>
                  <a:lnTo>
                    <a:pt x="4444" y="455294"/>
                  </a:lnTo>
                  <a:lnTo>
                    <a:pt x="18414" y="699135"/>
                  </a:lnTo>
                  <a:lnTo>
                    <a:pt x="19684" y="751205"/>
                  </a:lnTo>
                  <a:lnTo>
                    <a:pt x="19050" y="795019"/>
                  </a:lnTo>
                  <a:lnTo>
                    <a:pt x="15875" y="829310"/>
                  </a:lnTo>
                  <a:lnTo>
                    <a:pt x="11429" y="892175"/>
                  </a:lnTo>
                  <a:lnTo>
                    <a:pt x="17144" y="930275"/>
                  </a:lnTo>
                  <a:lnTo>
                    <a:pt x="27939" y="949325"/>
                  </a:lnTo>
                  <a:lnTo>
                    <a:pt x="36194" y="954405"/>
                  </a:lnTo>
                  <a:lnTo>
                    <a:pt x="38100" y="954405"/>
                  </a:lnTo>
                  <a:lnTo>
                    <a:pt x="38100" y="953135"/>
                  </a:lnTo>
                  <a:lnTo>
                    <a:pt x="36829" y="951864"/>
                  </a:lnTo>
                  <a:lnTo>
                    <a:pt x="34925" y="925194"/>
                  </a:lnTo>
                  <a:lnTo>
                    <a:pt x="38734" y="873760"/>
                  </a:lnTo>
                  <a:lnTo>
                    <a:pt x="46989" y="817880"/>
                  </a:lnTo>
                  <a:lnTo>
                    <a:pt x="55244" y="777875"/>
                  </a:lnTo>
                  <a:lnTo>
                    <a:pt x="58419" y="751205"/>
                  </a:lnTo>
                  <a:lnTo>
                    <a:pt x="60325" y="708025"/>
                  </a:lnTo>
                  <a:lnTo>
                    <a:pt x="60959" y="653414"/>
                  </a:lnTo>
                  <a:lnTo>
                    <a:pt x="61594" y="528319"/>
                  </a:lnTo>
                  <a:lnTo>
                    <a:pt x="62864" y="467994"/>
                  </a:lnTo>
                  <a:lnTo>
                    <a:pt x="62229" y="410844"/>
                  </a:lnTo>
                  <a:lnTo>
                    <a:pt x="58419" y="352425"/>
                  </a:lnTo>
                  <a:lnTo>
                    <a:pt x="53975" y="295910"/>
                  </a:lnTo>
                  <a:lnTo>
                    <a:pt x="51434" y="243205"/>
                  </a:lnTo>
                  <a:lnTo>
                    <a:pt x="53339" y="196850"/>
                  </a:lnTo>
                  <a:lnTo>
                    <a:pt x="62864" y="158114"/>
                  </a:lnTo>
                  <a:lnTo>
                    <a:pt x="76834" y="107314"/>
                  </a:lnTo>
                  <a:lnTo>
                    <a:pt x="80009" y="59689"/>
                  </a:lnTo>
                  <a:lnTo>
                    <a:pt x="74294" y="21589"/>
                  </a:lnTo>
                  <a:lnTo>
                    <a:pt x="62864" y="0"/>
                  </a:lnTo>
                  <a:close/>
                </a:path>
              </a:pathLst>
            </a:custGeom>
            <a:solidFill>
              <a:srgbClr val="EAE1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238114" y="5815329"/>
              <a:ext cx="2579369" cy="115443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996429" y="6337934"/>
              <a:ext cx="76834" cy="8445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895975" y="5273040"/>
              <a:ext cx="2000884" cy="1093470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537450" y="5948045"/>
              <a:ext cx="146050" cy="17780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7399020" y="5886450"/>
              <a:ext cx="349884" cy="312420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2489200" y="3124200"/>
              <a:ext cx="549275" cy="824230"/>
            </a:xfrm>
            <a:custGeom>
              <a:avLst/>
              <a:gdLst/>
              <a:ahLst/>
              <a:cxnLst/>
              <a:rect l="l" t="t" r="r" b="b"/>
              <a:pathLst>
                <a:path w="549275" h="824229">
                  <a:moveTo>
                    <a:pt x="222885" y="0"/>
                  </a:moveTo>
                  <a:lnTo>
                    <a:pt x="139064" y="15239"/>
                  </a:lnTo>
                  <a:lnTo>
                    <a:pt x="83819" y="26670"/>
                  </a:lnTo>
                  <a:lnTo>
                    <a:pt x="48894" y="45720"/>
                  </a:lnTo>
                  <a:lnTo>
                    <a:pt x="27939" y="105410"/>
                  </a:lnTo>
                  <a:lnTo>
                    <a:pt x="13335" y="167639"/>
                  </a:lnTo>
                  <a:lnTo>
                    <a:pt x="2539" y="243204"/>
                  </a:lnTo>
                  <a:lnTo>
                    <a:pt x="0" y="285114"/>
                  </a:lnTo>
                  <a:lnTo>
                    <a:pt x="0" y="328929"/>
                  </a:lnTo>
                  <a:lnTo>
                    <a:pt x="3175" y="374650"/>
                  </a:lnTo>
                  <a:lnTo>
                    <a:pt x="9525" y="421004"/>
                  </a:lnTo>
                  <a:lnTo>
                    <a:pt x="20319" y="468629"/>
                  </a:lnTo>
                  <a:lnTo>
                    <a:pt x="36194" y="516254"/>
                  </a:lnTo>
                  <a:lnTo>
                    <a:pt x="56514" y="563879"/>
                  </a:lnTo>
                  <a:lnTo>
                    <a:pt x="82550" y="611504"/>
                  </a:lnTo>
                  <a:lnTo>
                    <a:pt x="115569" y="657225"/>
                  </a:lnTo>
                  <a:lnTo>
                    <a:pt x="154305" y="702310"/>
                  </a:lnTo>
                  <a:lnTo>
                    <a:pt x="200660" y="744854"/>
                  </a:lnTo>
                  <a:lnTo>
                    <a:pt x="255269" y="785495"/>
                  </a:lnTo>
                  <a:lnTo>
                    <a:pt x="317500" y="823595"/>
                  </a:lnTo>
                  <a:lnTo>
                    <a:pt x="360044" y="824229"/>
                  </a:lnTo>
                  <a:lnTo>
                    <a:pt x="439419" y="817879"/>
                  </a:lnTo>
                  <a:lnTo>
                    <a:pt x="514985" y="810260"/>
                  </a:lnTo>
                  <a:lnTo>
                    <a:pt x="549275" y="805814"/>
                  </a:lnTo>
                  <a:lnTo>
                    <a:pt x="222885" y="0"/>
                  </a:lnTo>
                  <a:close/>
                </a:path>
              </a:pathLst>
            </a:custGeom>
            <a:solidFill>
              <a:srgbClr val="DFAA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18409" y="3110230"/>
              <a:ext cx="459740" cy="859790"/>
            </a:xfrm>
            <a:custGeom>
              <a:avLst/>
              <a:gdLst/>
              <a:ahLst/>
              <a:cxnLst/>
              <a:rect l="l" t="t" r="r" b="b"/>
              <a:pathLst>
                <a:path w="459739" h="859789">
                  <a:moveTo>
                    <a:pt x="191769" y="0"/>
                  </a:moveTo>
                  <a:lnTo>
                    <a:pt x="7619" y="36830"/>
                  </a:lnTo>
                  <a:lnTo>
                    <a:pt x="634" y="41910"/>
                  </a:lnTo>
                  <a:lnTo>
                    <a:pt x="52" y="48895"/>
                  </a:lnTo>
                  <a:lnTo>
                    <a:pt x="0" y="49530"/>
                  </a:lnTo>
                  <a:lnTo>
                    <a:pt x="4444" y="55880"/>
                  </a:lnTo>
                  <a:lnTo>
                    <a:pt x="13334" y="57785"/>
                  </a:lnTo>
                  <a:lnTo>
                    <a:pt x="53339" y="48895"/>
                  </a:lnTo>
                  <a:lnTo>
                    <a:pt x="93344" y="40640"/>
                  </a:lnTo>
                  <a:lnTo>
                    <a:pt x="197484" y="20955"/>
                  </a:lnTo>
                  <a:lnTo>
                    <a:pt x="204469" y="15875"/>
                  </a:lnTo>
                  <a:lnTo>
                    <a:pt x="205104" y="8255"/>
                  </a:lnTo>
                  <a:lnTo>
                    <a:pt x="200659" y="1905"/>
                  </a:lnTo>
                  <a:lnTo>
                    <a:pt x="191769" y="0"/>
                  </a:lnTo>
                  <a:close/>
                </a:path>
                <a:path w="459739" h="859789">
                  <a:moveTo>
                    <a:pt x="448309" y="826135"/>
                  </a:moveTo>
                  <a:lnTo>
                    <a:pt x="295909" y="835025"/>
                  </a:lnTo>
                  <a:lnTo>
                    <a:pt x="287654" y="835660"/>
                  </a:lnTo>
                  <a:lnTo>
                    <a:pt x="279400" y="835660"/>
                  </a:lnTo>
                  <a:lnTo>
                    <a:pt x="270509" y="838835"/>
                  </a:lnTo>
                  <a:lnTo>
                    <a:pt x="267334" y="847090"/>
                  </a:lnTo>
                  <a:lnTo>
                    <a:pt x="270509" y="855980"/>
                  </a:lnTo>
                  <a:lnTo>
                    <a:pt x="279400" y="859790"/>
                  </a:lnTo>
                  <a:lnTo>
                    <a:pt x="294639" y="859790"/>
                  </a:lnTo>
                  <a:lnTo>
                    <a:pt x="309879" y="859155"/>
                  </a:lnTo>
                  <a:lnTo>
                    <a:pt x="448309" y="850265"/>
                  </a:lnTo>
                  <a:lnTo>
                    <a:pt x="457200" y="845820"/>
                  </a:lnTo>
                  <a:lnTo>
                    <a:pt x="459739" y="837565"/>
                  </a:lnTo>
                  <a:lnTo>
                    <a:pt x="457200" y="829310"/>
                  </a:lnTo>
                  <a:lnTo>
                    <a:pt x="448309" y="8261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713422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dirty="0"/>
              <a:t>Vi</a:t>
            </a:r>
            <a:r>
              <a:rPr spc="-135" dirty="0"/>
              <a:t> </a:t>
            </a:r>
            <a:r>
              <a:rPr dirty="0"/>
              <a:t>kombinerer</a:t>
            </a:r>
            <a:r>
              <a:rPr spc="-130" dirty="0"/>
              <a:t> </a:t>
            </a:r>
            <a:r>
              <a:rPr dirty="0"/>
              <a:t>alle</a:t>
            </a:r>
            <a:r>
              <a:rPr spc="-130" dirty="0"/>
              <a:t> </a:t>
            </a:r>
            <a:r>
              <a:rPr spc="-10" dirty="0"/>
              <a:t>temaene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skape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209925" y="1894204"/>
            <a:ext cx="4166870" cy="5053965"/>
            <a:chOff x="3209925" y="1894204"/>
            <a:chExt cx="4166870" cy="50539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9925" y="2195194"/>
              <a:ext cx="4073525" cy="47345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97120" y="1929129"/>
              <a:ext cx="2120265" cy="3635375"/>
            </a:xfrm>
            <a:custGeom>
              <a:avLst/>
              <a:gdLst/>
              <a:ahLst/>
              <a:cxnLst/>
              <a:rect l="l" t="t" r="r" b="b"/>
              <a:pathLst>
                <a:path w="2120265" h="3635375">
                  <a:moveTo>
                    <a:pt x="400684" y="0"/>
                  </a:moveTo>
                  <a:lnTo>
                    <a:pt x="0" y="2468245"/>
                  </a:lnTo>
                  <a:lnTo>
                    <a:pt x="1598294" y="3635375"/>
                  </a:lnTo>
                  <a:lnTo>
                    <a:pt x="1601469" y="3634105"/>
                  </a:lnTo>
                  <a:lnTo>
                    <a:pt x="2120264" y="945515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F0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1404" y="1920874"/>
              <a:ext cx="2131695" cy="3648075"/>
            </a:xfrm>
            <a:custGeom>
              <a:avLst/>
              <a:gdLst/>
              <a:ahLst/>
              <a:cxnLst/>
              <a:rect l="l" t="t" r="r" b="b"/>
              <a:pathLst>
                <a:path w="2131695" h="3648075">
                  <a:moveTo>
                    <a:pt x="5919" y="2476551"/>
                  </a:moveTo>
                  <a:lnTo>
                    <a:pt x="2540" y="2480945"/>
                  </a:lnTo>
                  <a:lnTo>
                    <a:pt x="1600200" y="3647440"/>
                  </a:lnTo>
                  <a:lnTo>
                    <a:pt x="1602105" y="3648075"/>
                  </a:lnTo>
                  <a:lnTo>
                    <a:pt x="1605915" y="3648075"/>
                  </a:lnTo>
                  <a:lnTo>
                    <a:pt x="1607820" y="3646804"/>
                  </a:lnTo>
                  <a:lnTo>
                    <a:pt x="1610995" y="3644900"/>
                  </a:lnTo>
                  <a:lnTo>
                    <a:pt x="1612265" y="3642995"/>
                  </a:lnTo>
                  <a:lnTo>
                    <a:pt x="1612900" y="3638550"/>
                  </a:lnTo>
                  <a:lnTo>
                    <a:pt x="1602105" y="3638550"/>
                  </a:lnTo>
                  <a:lnTo>
                    <a:pt x="1602740" y="3636010"/>
                  </a:lnTo>
                  <a:lnTo>
                    <a:pt x="15240" y="2477770"/>
                  </a:lnTo>
                  <a:lnTo>
                    <a:pt x="10795" y="2477770"/>
                  </a:lnTo>
                  <a:lnTo>
                    <a:pt x="5919" y="2476551"/>
                  </a:lnTo>
                  <a:close/>
                </a:path>
                <a:path w="2131695" h="3648075">
                  <a:moveTo>
                    <a:pt x="1602740" y="3636010"/>
                  </a:moveTo>
                  <a:lnTo>
                    <a:pt x="1602105" y="3638550"/>
                  </a:lnTo>
                  <a:lnTo>
                    <a:pt x="1602740" y="3637915"/>
                  </a:lnTo>
                  <a:lnTo>
                    <a:pt x="1604010" y="3637279"/>
                  </a:lnTo>
                  <a:lnTo>
                    <a:pt x="1602740" y="3636010"/>
                  </a:lnTo>
                  <a:close/>
                </a:path>
                <a:path w="2131695" h="3648075">
                  <a:moveTo>
                    <a:pt x="1602740" y="3637915"/>
                  </a:moveTo>
                  <a:lnTo>
                    <a:pt x="1602105" y="3638550"/>
                  </a:lnTo>
                  <a:lnTo>
                    <a:pt x="1604010" y="3638550"/>
                  </a:lnTo>
                  <a:lnTo>
                    <a:pt x="1602740" y="3637915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2740" y="3637915"/>
                  </a:lnTo>
                  <a:lnTo>
                    <a:pt x="1604010" y="3638550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1604010" y="3637279"/>
                  </a:moveTo>
                  <a:lnTo>
                    <a:pt x="1604010" y="3638550"/>
                  </a:lnTo>
                  <a:lnTo>
                    <a:pt x="1604645" y="3637915"/>
                  </a:lnTo>
                  <a:lnTo>
                    <a:pt x="1604010" y="3637279"/>
                  </a:lnTo>
                  <a:close/>
                </a:path>
                <a:path w="2131695" h="3648075">
                  <a:moveTo>
                    <a:pt x="431800" y="16510"/>
                  </a:moveTo>
                  <a:lnTo>
                    <a:pt x="410210" y="16510"/>
                  </a:lnTo>
                  <a:lnTo>
                    <a:pt x="2119629" y="956945"/>
                  </a:lnTo>
                  <a:lnTo>
                    <a:pt x="1602740" y="3636010"/>
                  </a:lnTo>
                  <a:lnTo>
                    <a:pt x="1604645" y="3637915"/>
                  </a:lnTo>
                  <a:lnTo>
                    <a:pt x="1604010" y="3638550"/>
                  </a:lnTo>
                  <a:lnTo>
                    <a:pt x="1612900" y="3638550"/>
                  </a:lnTo>
                  <a:lnTo>
                    <a:pt x="2131695" y="951229"/>
                  </a:lnTo>
                  <a:lnTo>
                    <a:pt x="431800" y="16510"/>
                  </a:lnTo>
                  <a:close/>
                </a:path>
                <a:path w="2131695" h="3648075">
                  <a:moveTo>
                    <a:pt x="402590" y="0"/>
                  </a:moveTo>
                  <a:lnTo>
                    <a:pt x="0" y="2479040"/>
                  </a:lnTo>
                  <a:lnTo>
                    <a:pt x="2540" y="2480945"/>
                  </a:lnTo>
                  <a:lnTo>
                    <a:pt x="5678" y="2476551"/>
                  </a:lnTo>
                  <a:lnTo>
                    <a:pt x="8890" y="2472690"/>
                  </a:lnTo>
                  <a:lnTo>
                    <a:pt x="11430" y="2472690"/>
                  </a:lnTo>
                  <a:lnTo>
                    <a:pt x="410210" y="16510"/>
                  </a:lnTo>
                  <a:lnTo>
                    <a:pt x="431800" y="16510"/>
                  </a:lnTo>
                  <a:lnTo>
                    <a:pt x="402590" y="0"/>
                  </a:lnTo>
                  <a:close/>
                </a:path>
                <a:path w="2131695" h="3648075">
                  <a:moveTo>
                    <a:pt x="8890" y="2472690"/>
                  </a:moveTo>
                  <a:lnTo>
                    <a:pt x="5919" y="2476551"/>
                  </a:lnTo>
                  <a:lnTo>
                    <a:pt x="10795" y="2477770"/>
                  </a:lnTo>
                  <a:lnTo>
                    <a:pt x="11430" y="2474595"/>
                  </a:lnTo>
                  <a:lnTo>
                    <a:pt x="8890" y="2472690"/>
                  </a:lnTo>
                  <a:close/>
                </a:path>
                <a:path w="2131695" h="3648075">
                  <a:moveTo>
                    <a:pt x="11430" y="2474595"/>
                  </a:moveTo>
                  <a:lnTo>
                    <a:pt x="10795" y="2477770"/>
                  </a:lnTo>
                  <a:lnTo>
                    <a:pt x="15240" y="2477770"/>
                  </a:lnTo>
                  <a:lnTo>
                    <a:pt x="11430" y="2474595"/>
                  </a:lnTo>
                  <a:close/>
                </a:path>
                <a:path w="2131695" h="3648075">
                  <a:moveTo>
                    <a:pt x="11430" y="2472690"/>
                  </a:moveTo>
                  <a:lnTo>
                    <a:pt x="8890" y="2472690"/>
                  </a:lnTo>
                  <a:lnTo>
                    <a:pt x="11430" y="2474595"/>
                  </a:lnTo>
                  <a:lnTo>
                    <a:pt x="11430" y="247269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97804" y="1905634"/>
              <a:ext cx="1776095" cy="3658235"/>
            </a:xfrm>
            <a:custGeom>
              <a:avLst/>
              <a:gdLst/>
              <a:ahLst/>
              <a:cxnLst/>
              <a:rect l="l" t="t" r="r" b="b"/>
              <a:pathLst>
                <a:path w="1776095" h="3658235">
                  <a:moveTo>
                    <a:pt x="82550" y="0"/>
                  </a:moveTo>
                  <a:lnTo>
                    <a:pt x="0" y="22860"/>
                  </a:lnTo>
                  <a:lnTo>
                    <a:pt x="1718945" y="971550"/>
                  </a:lnTo>
                  <a:lnTo>
                    <a:pt x="1200150" y="3656965"/>
                  </a:lnTo>
                  <a:lnTo>
                    <a:pt x="1202055" y="3658234"/>
                  </a:lnTo>
                  <a:lnTo>
                    <a:pt x="1203960" y="3657600"/>
                  </a:lnTo>
                  <a:lnTo>
                    <a:pt x="1261110" y="3622040"/>
                  </a:lnTo>
                  <a:lnTo>
                    <a:pt x="1776095" y="952500"/>
                  </a:lnTo>
                  <a:lnTo>
                    <a:pt x="82550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1370" y="1894204"/>
              <a:ext cx="4035425" cy="41135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2594" y="6804552"/>
              <a:ext cx="224898" cy="973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85259" y="6873239"/>
              <a:ext cx="284480" cy="64135"/>
            </a:xfrm>
            <a:custGeom>
              <a:avLst/>
              <a:gdLst/>
              <a:ahLst/>
              <a:cxnLst/>
              <a:rect l="l" t="t" r="r" b="b"/>
              <a:pathLst>
                <a:path w="284479" h="64134">
                  <a:moveTo>
                    <a:pt x="206375" y="0"/>
                  </a:moveTo>
                  <a:lnTo>
                    <a:pt x="198119" y="1270"/>
                  </a:lnTo>
                  <a:lnTo>
                    <a:pt x="173989" y="4445"/>
                  </a:lnTo>
                  <a:lnTo>
                    <a:pt x="0" y="22860"/>
                  </a:lnTo>
                  <a:lnTo>
                    <a:pt x="3810" y="64135"/>
                  </a:lnTo>
                  <a:lnTo>
                    <a:pt x="27939" y="63500"/>
                  </a:lnTo>
                  <a:lnTo>
                    <a:pt x="83185" y="61595"/>
                  </a:lnTo>
                  <a:lnTo>
                    <a:pt x="143510" y="59055"/>
                  </a:lnTo>
                  <a:lnTo>
                    <a:pt x="184785" y="54610"/>
                  </a:lnTo>
                  <a:lnTo>
                    <a:pt x="217804" y="53340"/>
                  </a:lnTo>
                  <a:lnTo>
                    <a:pt x="247650" y="59690"/>
                  </a:lnTo>
                  <a:lnTo>
                    <a:pt x="269875" y="64135"/>
                  </a:lnTo>
                  <a:lnTo>
                    <a:pt x="278129" y="59690"/>
                  </a:lnTo>
                  <a:lnTo>
                    <a:pt x="280669" y="43180"/>
                  </a:lnTo>
                  <a:lnTo>
                    <a:pt x="282575" y="37465"/>
                  </a:lnTo>
                  <a:lnTo>
                    <a:pt x="284479" y="36195"/>
                  </a:lnTo>
                  <a:lnTo>
                    <a:pt x="272414" y="22860"/>
                  </a:lnTo>
                  <a:lnTo>
                    <a:pt x="242569" y="10795"/>
                  </a:lnTo>
                  <a:lnTo>
                    <a:pt x="220344" y="2540"/>
                  </a:lnTo>
                  <a:lnTo>
                    <a:pt x="206375" y="0"/>
                  </a:lnTo>
                  <a:close/>
                </a:path>
              </a:pathLst>
            </a:custGeom>
            <a:solidFill>
              <a:srgbClr val="0449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86530" y="6873239"/>
              <a:ext cx="288925" cy="69215"/>
            </a:xfrm>
            <a:custGeom>
              <a:avLst/>
              <a:gdLst/>
              <a:ahLst/>
              <a:cxnLst/>
              <a:rect l="l" t="t" r="r" b="b"/>
              <a:pathLst>
                <a:path w="288925" h="69215">
                  <a:moveTo>
                    <a:pt x="274955" y="69215"/>
                  </a:moveTo>
                  <a:lnTo>
                    <a:pt x="275590" y="57785"/>
                  </a:lnTo>
                  <a:lnTo>
                    <a:pt x="276860" y="43815"/>
                  </a:lnTo>
                  <a:lnTo>
                    <a:pt x="280670" y="26670"/>
                  </a:lnTo>
                  <a:lnTo>
                    <a:pt x="288925" y="6985"/>
                  </a:lnTo>
                </a:path>
                <a:path w="288925" h="69215">
                  <a:moveTo>
                    <a:pt x="7620" y="69215"/>
                  </a:moveTo>
                  <a:lnTo>
                    <a:pt x="5715" y="55880"/>
                  </a:lnTo>
                  <a:lnTo>
                    <a:pt x="3175" y="32385"/>
                  </a:lnTo>
                  <a:lnTo>
                    <a:pt x="635" y="10160"/>
                  </a:lnTo>
                  <a:lnTo>
                    <a:pt x="0" y="0"/>
                  </a:lnTo>
                </a:path>
              </a:pathLst>
            </a:custGeom>
            <a:ln w="10376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6794" y="2095322"/>
            <a:ext cx="3016250" cy="1291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300" spc="-10" dirty="0">
                <a:solidFill>
                  <a:srgbClr val="6B932F"/>
                </a:solidFill>
              </a:rPr>
              <a:t>Pause</a:t>
            </a:r>
            <a:endParaRPr sz="8300"/>
          </a:p>
        </p:txBody>
      </p:sp>
      <p:grpSp>
        <p:nvGrpSpPr>
          <p:cNvPr id="4" name="object 4"/>
          <p:cNvGrpSpPr/>
          <p:nvPr/>
        </p:nvGrpSpPr>
        <p:grpSpPr>
          <a:xfrm>
            <a:off x="5035229" y="1103680"/>
            <a:ext cx="4653280" cy="5850255"/>
            <a:chOff x="3925570" y="1135379"/>
            <a:chExt cx="4653280" cy="58502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5570" y="1135379"/>
              <a:ext cx="1471295" cy="14706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3055" y="1135379"/>
              <a:ext cx="492760" cy="7346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2005" y="1135379"/>
              <a:ext cx="2696210" cy="2457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4110" y="1377314"/>
              <a:ext cx="2364105" cy="2489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11645" y="1622424"/>
              <a:ext cx="1767204" cy="2476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3055" y="1866264"/>
              <a:ext cx="205104" cy="4502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11085" y="1866264"/>
              <a:ext cx="1167765" cy="2489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20685" y="2112009"/>
              <a:ext cx="558165" cy="2489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87360" y="2357119"/>
              <a:ext cx="490854" cy="4628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925570" y="2602864"/>
              <a:ext cx="1225550" cy="98361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7310" y="2602864"/>
              <a:ext cx="120648" cy="2832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43520" y="2714624"/>
              <a:ext cx="247650" cy="42710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98410" y="3296919"/>
              <a:ext cx="248920" cy="368871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25570" y="3582669"/>
              <a:ext cx="939800" cy="7378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52665" y="3883025"/>
              <a:ext cx="248920" cy="310261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925570" y="4316729"/>
              <a:ext cx="639445" cy="49276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07555" y="4470400"/>
              <a:ext cx="248920" cy="251523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925570" y="4805679"/>
              <a:ext cx="433704" cy="49466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61810" y="5059045"/>
              <a:ext cx="248920" cy="192658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5570" y="5296534"/>
              <a:ext cx="245745" cy="16891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67505" y="5580379"/>
              <a:ext cx="492760" cy="140525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18605" y="5654039"/>
              <a:ext cx="247650" cy="133159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56455" y="5875020"/>
              <a:ext cx="494664" cy="11106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47310" y="6104889"/>
              <a:ext cx="494664" cy="8807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372860" y="6263004"/>
              <a:ext cx="248919" cy="72263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38165" y="6330314"/>
              <a:ext cx="492760" cy="6553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27750" y="6552564"/>
              <a:ext cx="248920" cy="43307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19880" y="1311909"/>
              <a:ext cx="4083050" cy="52952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Samling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40279" y="1572894"/>
            <a:ext cx="6421628" cy="450024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dirty="0" err="1"/>
              <a:t>Vårt</a:t>
            </a:r>
            <a:r>
              <a:rPr spc="-130" dirty="0"/>
              <a:t> </a:t>
            </a:r>
            <a:r>
              <a:rPr dirty="0"/>
              <a:t>"</a:t>
            </a:r>
            <a:r>
              <a:rPr dirty="0" err="1"/>
              <a:t>Meningen</a:t>
            </a:r>
            <a:r>
              <a:rPr spc="-135" dirty="0"/>
              <a:t> </a:t>
            </a:r>
            <a:r>
              <a:rPr dirty="0"/>
              <a:t>med</a:t>
            </a:r>
            <a:r>
              <a:rPr spc="-120" dirty="0"/>
              <a:t> </a:t>
            </a:r>
            <a:r>
              <a:rPr spc="-25" dirty="0"/>
              <a:t>meg"-</a:t>
            </a:r>
            <a:r>
              <a:rPr spc="-10" dirty="0" err="1"/>
              <a:t>rituale</a:t>
            </a:r>
            <a:endParaRPr lang="nb-NO" spc="-10" dirty="0" err="1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02634" y="1760207"/>
            <a:ext cx="4540885" cy="5143500"/>
            <a:chOff x="3302634" y="1760207"/>
            <a:chExt cx="4540885" cy="51435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2634" y="6734137"/>
              <a:ext cx="88898" cy="1691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3284" y="1760207"/>
              <a:ext cx="4420235" cy="51431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547814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Alle</a:t>
            </a:r>
            <a:r>
              <a:rPr spc="-100" dirty="0"/>
              <a:t> </a:t>
            </a:r>
            <a:r>
              <a:rPr spc="-10" dirty="0"/>
              <a:t>spørsmålslapper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527425" y="2158364"/>
            <a:ext cx="3361690" cy="4657725"/>
            <a:chOff x="3527425" y="2158364"/>
            <a:chExt cx="3361690" cy="46577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7425" y="2162943"/>
              <a:ext cx="610235" cy="28795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34484" y="2158364"/>
              <a:ext cx="2707005" cy="2654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7425" y="5038725"/>
              <a:ext cx="392429" cy="15538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07790" y="5951855"/>
              <a:ext cx="180339" cy="64071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78250" y="2356484"/>
              <a:ext cx="2692400" cy="4006215"/>
            </a:xfrm>
            <a:custGeom>
              <a:avLst/>
              <a:gdLst/>
              <a:ahLst/>
              <a:cxnLst/>
              <a:rect l="l" t="t" r="r" b="b"/>
              <a:pathLst>
                <a:path w="2692400" h="4006215">
                  <a:moveTo>
                    <a:pt x="577214" y="0"/>
                  </a:moveTo>
                  <a:lnTo>
                    <a:pt x="0" y="3564890"/>
                  </a:lnTo>
                  <a:lnTo>
                    <a:pt x="1939925" y="4001770"/>
                  </a:lnTo>
                  <a:lnTo>
                    <a:pt x="1983739" y="4006215"/>
                  </a:lnTo>
                  <a:lnTo>
                    <a:pt x="2025650" y="3999865"/>
                  </a:lnTo>
                  <a:lnTo>
                    <a:pt x="2065654" y="3984625"/>
                  </a:lnTo>
                  <a:lnTo>
                    <a:pt x="2101850" y="3961129"/>
                  </a:lnTo>
                  <a:lnTo>
                    <a:pt x="2134235" y="3928745"/>
                  </a:lnTo>
                  <a:lnTo>
                    <a:pt x="2160904" y="3890010"/>
                  </a:lnTo>
                  <a:lnTo>
                    <a:pt x="2180590" y="3845560"/>
                  </a:lnTo>
                  <a:lnTo>
                    <a:pt x="2193290" y="3794760"/>
                  </a:lnTo>
                  <a:lnTo>
                    <a:pt x="2688590" y="739139"/>
                  </a:lnTo>
                  <a:lnTo>
                    <a:pt x="2692400" y="687069"/>
                  </a:lnTo>
                  <a:lnTo>
                    <a:pt x="2687320" y="636269"/>
                  </a:lnTo>
                  <a:lnTo>
                    <a:pt x="2675254" y="588644"/>
                  </a:lnTo>
                  <a:lnTo>
                    <a:pt x="2654935" y="545464"/>
                  </a:lnTo>
                  <a:lnTo>
                    <a:pt x="2628900" y="507364"/>
                  </a:lnTo>
                  <a:lnTo>
                    <a:pt x="2596515" y="475614"/>
                  </a:lnTo>
                  <a:lnTo>
                    <a:pt x="2559050" y="452119"/>
                  </a:lnTo>
                  <a:lnTo>
                    <a:pt x="2517140" y="436879"/>
                  </a:lnTo>
                  <a:lnTo>
                    <a:pt x="577214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6345" y="2354579"/>
              <a:ext cx="2695575" cy="4009390"/>
            </a:xfrm>
            <a:custGeom>
              <a:avLst/>
              <a:gdLst/>
              <a:ahLst/>
              <a:cxnLst/>
              <a:rect l="l" t="t" r="r" b="b"/>
              <a:pathLst>
                <a:path w="2695575" h="4009390">
                  <a:moveTo>
                    <a:pt x="577850" y="0"/>
                  </a:moveTo>
                  <a:lnTo>
                    <a:pt x="0" y="3568065"/>
                  </a:lnTo>
                  <a:lnTo>
                    <a:pt x="1941194" y="4004945"/>
                  </a:lnTo>
                  <a:lnTo>
                    <a:pt x="1961514" y="4008755"/>
                  </a:lnTo>
                  <a:lnTo>
                    <a:pt x="1971675" y="4009390"/>
                  </a:lnTo>
                  <a:lnTo>
                    <a:pt x="1981834" y="4009390"/>
                  </a:lnTo>
                  <a:lnTo>
                    <a:pt x="2008504" y="4006215"/>
                  </a:lnTo>
                  <a:lnTo>
                    <a:pt x="1972309" y="4006215"/>
                  </a:lnTo>
                  <a:lnTo>
                    <a:pt x="1951989" y="4003675"/>
                  </a:lnTo>
                  <a:lnTo>
                    <a:pt x="1942464" y="4001770"/>
                  </a:lnTo>
                  <a:lnTo>
                    <a:pt x="3175" y="3565525"/>
                  </a:lnTo>
                  <a:lnTo>
                    <a:pt x="580389" y="4445"/>
                  </a:lnTo>
                  <a:lnTo>
                    <a:pt x="594994" y="4445"/>
                  </a:lnTo>
                  <a:lnTo>
                    <a:pt x="577850" y="0"/>
                  </a:lnTo>
                  <a:close/>
                </a:path>
                <a:path w="2695575" h="4009390">
                  <a:moveTo>
                    <a:pt x="2519679" y="437515"/>
                  </a:moveTo>
                  <a:lnTo>
                    <a:pt x="2519044" y="440690"/>
                  </a:lnTo>
                  <a:lnTo>
                    <a:pt x="2560954" y="455295"/>
                  </a:lnTo>
                  <a:lnTo>
                    <a:pt x="2597784" y="479425"/>
                  </a:lnTo>
                  <a:lnTo>
                    <a:pt x="2630169" y="511175"/>
                  </a:lnTo>
                  <a:lnTo>
                    <a:pt x="2656204" y="549275"/>
                  </a:lnTo>
                  <a:lnTo>
                    <a:pt x="2675890" y="593090"/>
                  </a:lnTo>
                  <a:lnTo>
                    <a:pt x="2688590" y="640715"/>
                  </a:lnTo>
                  <a:lnTo>
                    <a:pt x="2692400" y="691515"/>
                  </a:lnTo>
                  <a:lnTo>
                    <a:pt x="2692400" y="703580"/>
                  </a:lnTo>
                  <a:lnTo>
                    <a:pt x="2193925" y="3796665"/>
                  </a:lnTo>
                  <a:lnTo>
                    <a:pt x="2180590" y="3847465"/>
                  </a:lnTo>
                  <a:lnTo>
                    <a:pt x="2160269" y="3892550"/>
                  </a:lnTo>
                  <a:lnTo>
                    <a:pt x="2133600" y="3931285"/>
                  </a:lnTo>
                  <a:lnTo>
                    <a:pt x="2101215" y="3963035"/>
                  </a:lnTo>
                  <a:lnTo>
                    <a:pt x="2064384" y="3986530"/>
                  </a:lnTo>
                  <a:lnTo>
                    <a:pt x="2024379" y="4001135"/>
                  </a:lnTo>
                  <a:lnTo>
                    <a:pt x="1981834" y="4006215"/>
                  </a:lnTo>
                  <a:lnTo>
                    <a:pt x="2008504" y="4006215"/>
                  </a:lnTo>
                  <a:lnTo>
                    <a:pt x="2066289" y="3989070"/>
                  </a:lnTo>
                  <a:lnTo>
                    <a:pt x="2103119" y="3965575"/>
                  </a:lnTo>
                  <a:lnTo>
                    <a:pt x="2136140" y="3933190"/>
                  </a:lnTo>
                  <a:lnTo>
                    <a:pt x="2163444" y="3893820"/>
                  </a:lnTo>
                  <a:lnTo>
                    <a:pt x="2183765" y="3848100"/>
                  </a:lnTo>
                  <a:lnTo>
                    <a:pt x="2197100" y="3797300"/>
                  </a:lnTo>
                  <a:lnTo>
                    <a:pt x="2691765" y="741045"/>
                  </a:lnTo>
                  <a:lnTo>
                    <a:pt x="2695575" y="703580"/>
                  </a:lnTo>
                  <a:lnTo>
                    <a:pt x="2695575" y="691515"/>
                  </a:lnTo>
                  <a:lnTo>
                    <a:pt x="2691812" y="640715"/>
                  </a:lnTo>
                  <a:lnTo>
                    <a:pt x="2679065" y="591820"/>
                  </a:lnTo>
                  <a:lnTo>
                    <a:pt x="2659379" y="547370"/>
                  </a:lnTo>
                  <a:lnTo>
                    <a:pt x="2632709" y="508635"/>
                  </a:lnTo>
                  <a:lnTo>
                    <a:pt x="2600325" y="476885"/>
                  </a:lnTo>
                  <a:lnTo>
                    <a:pt x="2562225" y="452755"/>
                  </a:lnTo>
                  <a:lnTo>
                    <a:pt x="2519679" y="437515"/>
                  </a:lnTo>
                  <a:close/>
                </a:path>
                <a:path w="2695575" h="4009390">
                  <a:moveTo>
                    <a:pt x="594994" y="4445"/>
                  </a:moveTo>
                  <a:lnTo>
                    <a:pt x="580389" y="4445"/>
                  </a:lnTo>
                  <a:lnTo>
                    <a:pt x="2519044" y="440690"/>
                  </a:lnTo>
                  <a:lnTo>
                    <a:pt x="2519679" y="437515"/>
                  </a:lnTo>
                  <a:lnTo>
                    <a:pt x="594994" y="4445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00850" y="2427732"/>
              <a:ext cx="87902" cy="422960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88130" y="6592569"/>
              <a:ext cx="2716529" cy="2235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59630" y="2423159"/>
              <a:ext cx="2181860" cy="1828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88130" y="2423159"/>
              <a:ext cx="255904" cy="2330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88130" y="2653029"/>
              <a:ext cx="218439" cy="134683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88130" y="5992494"/>
              <a:ext cx="2753995" cy="6000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88130" y="2423159"/>
              <a:ext cx="457835" cy="18256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8130" y="4385310"/>
              <a:ext cx="298450" cy="16713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42155" y="2423159"/>
              <a:ext cx="915035" cy="1828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45025" y="2423159"/>
              <a:ext cx="826770" cy="1828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305934" y="2423159"/>
              <a:ext cx="40639" cy="22796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88130" y="2647949"/>
              <a:ext cx="222250" cy="13716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88130" y="5989319"/>
              <a:ext cx="298450" cy="7048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152265" y="2880994"/>
              <a:ext cx="1983739" cy="2984500"/>
            </a:xfrm>
            <a:custGeom>
              <a:avLst/>
              <a:gdLst/>
              <a:ahLst/>
              <a:cxnLst/>
              <a:rect l="l" t="t" r="r" b="b"/>
              <a:pathLst>
                <a:path w="1983739" h="2984500">
                  <a:moveTo>
                    <a:pt x="2539" y="2616835"/>
                  </a:moveTo>
                  <a:lnTo>
                    <a:pt x="0" y="2633979"/>
                  </a:lnTo>
                  <a:lnTo>
                    <a:pt x="1557020" y="2984499"/>
                  </a:lnTo>
                  <a:lnTo>
                    <a:pt x="1560195" y="2967354"/>
                  </a:lnTo>
                  <a:lnTo>
                    <a:pt x="2539" y="2616835"/>
                  </a:lnTo>
                  <a:close/>
                </a:path>
                <a:path w="1983739" h="2984500">
                  <a:moveTo>
                    <a:pt x="45085" y="2355215"/>
                  </a:moveTo>
                  <a:lnTo>
                    <a:pt x="41910" y="2372360"/>
                  </a:lnTo>
                  <a:lnTo>
                    <a:pt x="1599564" y="2722879"/>
                  </a:lnTo>
                  <a:lnTo>
                    <a:pt x="1602739" y="2705735"/>
                  </a:lnTo>
                  <a:lnTo>
                    <a:pt x="45085" y="2355215"/>
                  </a:lnTo>
                  <a:close/>
                </a:path>
                <a:path w="1983739" h="2984500">
                  <a:moveTo>
                    <a:pt x="87630" y="2093594"/>
                  </a:moveTo>
                  <a:lnTo>
                    <a:pt x="84455" y="2110740"/>
                  </a:lnTo>
                  <a:lnTo>
                    <a:pt x="1642110" y="2461260"/>
                  </a:lnTo>
                  <a:lnTo>
                    <a:pt x="1644650" y="2444115"/>
                  </a:lnTo>
                  <a:lnTo>
                    <a:pt x="87630" y="2093594"/>
                  </a:lnTo>
                  <a:close/>
                </a:path>
                <a:path w="1983739" h="2984500">
                  <a:moveTo>
                    <a:pt x="129539" y="1831974"/>
                  </a:moveTo>
                  <a:lnTo>
                    <a:pt x="127000" y="1849119"/>
                  </a:lnTo>
                  <a:lnTo>
                    <a:pt x="1684655" y="2199640"/>
                  </a:lnTo>
                  <a:lnTo>
                    <a:pt x="1687195" y="2182494"/>
                  </a:lnTo>
                  <a:lnTo>
                    <a:pt x="129539" y="1831974"/>
                  </a:lnTo>
                  <a:close/>
                </a:path>
                <a:path w="1983739" h="2984500">
                  <a:moveTo>
                    <a:pt x="172085" y="1570354"/>
                  </a:moveTo>
                  <a:lnTo>
                    <a:pt x="169545" y="1587499"/>
                  </a:lnTo>
                  <a:lnTo>
                    <a:pt x="1726564" y="1938019"/>
                  </a:lnTo>
                  <a:lnTo>
                    <a:pt x="1729739" y="1920874"/>
                  </a:lnTo>
                  <a:lnTo>
                    <a:pt x="172085" y="1570354"/>
                  </a:lnTo>
                  <a:close/>
                </a:path>
                <a:path w="1983739" h="2984500">
                  <a:moveTo>
                    <a:pt x="214630" y="1308734"/>
                  </a:moveTo>
                  <a:lnTo>
                    <a:pt x="211455" y="1325879"/>
                  </a:lnTo>
                  <a:lnTo>
                    <a:pt x="1769110" y="1676399"/>
                  </a:lnTo>
                  <a:lnTo>
                    <a:pt x="1772285" y="1659254"/>
                  </a:lnTo>
                  <a:lnTo>
                    <a:pt x="214630" y="1308734"/>
                  </a:lnTo>
                  <a:close/>
                </a:path>
                <a:path w="1983739" h="2984500">
                  <a:moveTo>
                    <a:pt x="257175" y="1047114"/>
                  </a:moveTo>
                  <a:lnTo>
                    <a:pt x="254000" y="1064259"/>
                  </a:lnTo>
                  <a:lnTo>
                    <a:pt x="1811655" y="1414779"/>
                  </a:lnTo>
                  <a:lnTo>
                    <a:pt x="1814195" y="1397634"/>
                  </a:lnTo>
                  <a:lnTo>
                    <a:pt x="257175" y="1047114"/>
                  </a:lnTo>
                  <a:close/>
                </a:path>
                <a:path w="1983739" h="2984500">
                  <a:moveTo>
                    <a:pt x="299085" y="784859"/>
                  </a:moveTo>
                  <a:lnTo>
                    <a:pt x="296545" y="802639"/>
                  </a:lnTo>
                  <a:lnTo>
                    <a:pt x="1854200" y="1153159"/>
                  </a:lnTo>
                  <a:lnTo>
                    <a:pt x="1856739" y="1136014"/>
                  </a:lnTo>
                  <a:lnTo>
                    <a:pt x="299085" y="784859"/>
                  </a:lnTo>
                  <a:close/>
                </a:path>
                <a:path w="1983739" h="2984500">
                  <a:moveTo>
                    <a:pt x="341630" y="523239"/>
                  </a:moveTo>
                  <a:lnTo>
                    <a:pt x="339089" y="541019"/>
                  </a:lnTo>
                  <a:lnTo>
                    <a:pt x="1896110" y="891539"/>
                  </a:lnTo>
                  <a:lnTo>
                    <a:pt x="1899285" y="874394"/>
                  </a:lnTo>
                  <a:lnTo>
                    <a:pt x="341630" y="523239"/>
                  </a:lnTo>
                  <a:close/>
                </a:path>
                <a:path w="1983739" h="2984500">
                  <a:moveTo>
                    <a:pt x="384175" y="261619"/>
                  </a:moveTo>
                  <a:lnTo>
                    <a:pt x="381000" y="279400"/>
                  </a:lnTo>
                  <a:lnTo>
                    <a:pt x="1938655" y="629919"/>
                  </a:lnTo>
                  <a:lnTo>
                    <a:pt x="1941830" y="612775"/>
                  </a:lnTo>
                  <a:lnTo>
                    <a:pt x="384175" y="261619"/>
                  </a:lnTo>
                  <a:close/>
                </a:path>
                <a:path w="1983739" h="2984500">
                  <a:moveTo>
                    <a:pt x="426085" y="0"/>
                  </a:moveTo>
                  <a:lnTo>
                    <a:pt x="423545" y="17779"/>
                  </a:lnTo>
                  <a:lnTo>
                    <a:pt x="1981200" y="368300"/>
                  </a:lnTo>
                  <a:lnTo>
                    <a:pt x="1983739" y="351154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87850" y="2607309"/>
              <a:ext cx="2472055" cy="3925570"/>
            </a:xfrm>
            <a:custGeom>
              <a:avLst/>
              <a:gdLst/>
              <a:ahLst/>
              <a:cxnLst/>
              <a:rect l="l" t="t" r="r" b="b"/>
              <a:pathLst>
                <a:path w="2472054" h="3925570">
                  <a:moveTo>
                    <a:pt x="2472054" y="0"/>
                  </a:moveTo>
                  <a:lnTo>
                    <a:pt x="0" y="0"/>
                  </a:lnTo>
                  <a:lnTo>
                    <a:pt x="0" y="3925570"/>
                  </a:lnTo>
                  <a:lnTo>
                    <a:pt x="2472054" y="3925570"/>
                  </a:lnTo>
                  <a:lnTo>
                    <a:pt x="2472054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385945" y="2605531"/>
              <a:ext cx="2475230" cy="3928110"/>
            </a:xfrm>
            <a:custGeom>
              <a:avLst/>
              <a:gdLst/>
              <a:ahLst/>
              <a:cxnLst/>
              <a:rect l="l" t="t" r="r" b="b"/>
              <a:pathLst>
                <a:path w="2475229" h="3928109">
                  <a:moveTo>
                    <a:pt x="2475230" y="508"/>
                  </a:moveTo>
                  <a:lnTo>
                    <a:pt x="2472055" y="508"/>
                  </a:lnTo>
                  <a:lnTo>
                    <a:pt x="2472055" y="3810"/>
                  </a:lnTo>
                  <a:lnTo>
                    <a:pt x="2472055" y="3925570"/>
                  </a:lnTo>
                  <a:lnTo>
                    <a:pt x="3175" y="3925570"/>
                  </a:lnTo>
                  <a:lnTo>
                    <a:pt x="3175" y="3810"/>
                  </a:lnTo>
                  <a:lnTo>
                    <a:pt x="2472055" y="3810"/>
                  </a:lnTo>
                  <a:lnTo>
                    <a:pt x="2472055" y="508"/>
                  </a:lnTo>
                  <a:lnTo>
                    <a:pt x="247205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925570"/>
                  </a:lnTo>
                  <a:lnTo>
                    <a:pt x="0" y="3928110"/>
                  </a:lnTo>
                  <a:lnTo>
                    <a:pt x="2475230" y="3928110"/>
                  </a:lnTo>
                  <a:lnTo>
                    <a:pt x="2475230" y="3926078"/>
                  </a:lnTo>
                  <a:lnTo>
                    <a:pt x="2475230" y="3925570"/>
                  </a:lnTo>
                  <a:lnTo>
                    <a:pt x="2475230" y="508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780914" y="3003550"/>
              <a:ext cx="1854200" cy="839469"/>
            </a:xfrm>
            <a:custGeom>
              <a:avLst/>
              <a:gdLst/>
              <a:ahLst/>
              <a:cxnLst/>
              <a:rect l="l" t="t" r="r" b="b"/>
              <a:pathLst>
                <a:path w="1854200" h="839470">
                  <a:moveTo>
                    <a:pt x="1837689" y="0"/>
                  </a:moveTo>
                  <a:lnTo>
                    <a:pt x="11430" y="7620"/>
                  </a:lnTo>
                  <a:lnTo>
                    <a:pt x="12700" y="27939"/>
                  </a:lnTo>
                  <a:lnTo>
                    <a:pt x="1838960" y="20320"/>
                  </a:lnTo>
                  <a:lnTo>
                    <a:pt x="1837689" y="0"/>
                  </a:lnTo>
                  <a:close/>
                </a:path>
                <a:path w="1854200" h="839470">
                  <a:moveTo>
                    <a:pt x="1842769" y="813435"/>
                  </a:moveTo>
                  <a:lnTo>
                    <a:pt x="0" y="819150"/>
                  </a:lnTo>
                  <a:lnTo>
                    <a:pt x="1270" y="839470"/>
                  </a:lnTo>
                  <a:lnTo>
                    <a:pt x="1844039" y="833754"/>
                  </a:lnTo>
                  <a:lnTo>
                    <a:pt x="1842769" y="813435"/>
                  </a:lnTo>
                  <a:close/>
                </a:path>
                <a:path w="1854200" h="839470">
                  <a:moveTo>
                    <a:pt x="1846580" y="181610"/>
                  </a:moveTo>
                  <a:lnTo>
                    <a:pt x="11430" y="189229"/>
                  </a:lnTo>
                  <a:lnTo>
                    <a:pt x="12700" y="209550"/>
                  </a:lnTo>
                  <a:lnTo>
                    <a:pt x="1847850" y="201929"/>
                  </a:lnTo>
                  <a:lnTo>
                    <a:pt x="1846580" y="181610"/>
                  </a:lnTo>
                  <a:close/>
                </a:path>
                <a:path w="1854200" h="839470">
                  <a:moveTo>
                    <a:pt x="1847850" y="607695"/>
                  </a:moveTo>
                  <a:lnTo>
                    <a:pt x="11430" y="613410"/>
                  </a:lnTo>
                  <a:lnTo>
                    <a:pt x="12700" y="633729"/>
                  </a:lnTo>
                  <a:lnTo>
                    <a:pt x="1849119" y="628014"/>
                  </a:lnTo>
                  <a:lnTo>
                    <a:pt x="1847850" y="607695"/>
                  </a:lnTo>
                  <a:close/>
                </a:path>
                <a:path w="1854200" h="839470">
                  <a:moveTo>
                    <a:pt x="1852930" y="399414"/>
                  </a:moveTo>
                  <a:lnTo>
                    <a:pt x="11430" y="407670"/>
                  </a:lnTo>
                  <a:lnTo>
                    <a:pt x="12700" y="427989"/>
                  </a:lnTo>
                  <a:lnTo>
                    <a:pt x="1854200" y="419735"/>
                  </a:lnTo>
                  <a:lnTo>
                    <a:pt x="1852930" y="399414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33264" y="2851784"/>
              <a:ext cx="165735" cy="9969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842510" y="2843529"/>
              <a:ext cx="419735" cy="26289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563110" y="4003039"/>
              <a:ext cx="2065020" cy="808990"/>
            </a:xfrm>
            <a:custGeom>
              <a:avLst/>
              <a:gdLst/>
              <a:ahLst/>
              <a:cxnLst/>
              <a:rect l="l" t="t" r="r" b="b"/>
              <a:pathLst>
                <a:path w="2065020" h="808989">
                  <a:moveTo>
                    <a:pt x="2063749" y="775970"/>
                  </a:moveTo>
                  <a:lnTo>
                    <a:pt x="0" y="786130"/>
                  </a:lnTo>
                  <a:lnTo>
                    <a:pt x="1269" y="808990"/>
                  </a:lnTo>
                  <a:lnTo>
                    <a:pt x="2065019" y="798830"/>
                  </a:lnTo>
                  <a:lnTo>
                    <a:pt x="2063749" y="775970"/>
                  </a:lnTo>
                  <a:close/>
                </a:path>
                <a:path w="2065020" h="808989">
                  <a:moveTo>
                    <a:pt x="2063749" y="580390"/>
                  </a:moveTo>
                  <a:lnTo>
                    <a:pt x="0" y="590550"/>
                  </a:lnTo>
                  <a:lnTo>
                    <a:pt x="1269" y="613410"/>
                  </a:lnTo>
                  <a:lnTo>
                    <a:pt x="2065019" y="603250"/>
                  </a:lnTo>
                  <a:lnTo>
                    <a:pt x="2063749" y="580390"/>
                  </a:lnTo>
                  <a:close/>
                </a:path>
                <a:path w="2065020" h="808989">
                  <a:moveTo>
                    <a:pt x="2063749" y="390525"/>
                  </a:moveTo>
                  <a:lnTo>
                    <a:pt x="0" y="400685"/>
                  </a:lnTo>
                  <a:lnTo>
                    <a:pt x="1269" y="423545"/>
                  </a:lnTo>
                  <a:lnTo>
                    <a:pt x="2065019" y="413385"/>
                  </a:lnTo>
                  <a:lnTo>
                    <a:pt x="2063749" y="390525"/>
                  </a:lnTo>
                  <a:close/>
                </a:path>
                <a:path w="2065020" h="808989">
                  <a:moveTo>
                    <a:pt x="2063749" y="189230"/>
                  </a:moveTo>
                  <a:lnTo>
                    <a:pt x="0" y="199389"/>
                  </a:lnTo>
                  <a:lnTo>
                    <a:pt x="1269" y="222250"/>
                  </a:lnTo>
                  <a:lnTo>
                    <a:pt x="2065019" y="212089"/>
                  </a:lnTo>
                  <a:lnTo>
                    <a:pt x="2063749" y="189230"/>
                  </a:lnTo>
                  <a:close/>
                </a:path>
                <a:path w="2065020" h="808989">
                  <a:moveTo>
                    <a:pt x="2063749" y="0"/>
                  </a:moveTo>
                  <a:lnTo>
                    <a:pt x="0" y="10160"/>
                  </a:lnTo>
                  <a:lnTo>
                    <a:pt x="1269" y="33020"/>
                  </a:lnTo>
                  <a:lnTo>
                    <a:pt x="2065019" y="22860"/>
                  </a:lnTo>
                  <a:lnTo>
                    <a:pt x="2063749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65980" y="4615179"/>
              <a:ext cx="1271905" cy="396240"/>
            </a:xfrm>
            <a:custGeom>
              <a:avLst/>
              <a:gdLst/>
              <a:ahLst/>
              <a:cxnLst/>
              <a:rect l="l" t="t" r="r" b="b"/>
              <a:pathLst>
                <a:path w="1271904" h="396239">
                  <a:moveTo>
                    <a:pt x="114935" y="0"/>
                  </a:moveTo>
                  <a:lnTo>
                    <a:pt x="0" y="634"/>
                  </a:lnTo>
                  <a:lnTo>
                    <a:pt x="436245" y="171449"/>
                  </a:lnTo>
                  <a:lnTo>
                    <a:pt x="547370" y="170814"/>
                  </a:lnTo>
                  <a:lnTo>
                    <a:pt x="114935" y="0"/>
                  </a:lnTo>
                  <a:close/>
                </a:path>
                <a:path w="1271904" h="396239">
                  <a:moveTo>
                    <a:pt x="604520" y="193039"/>
                  </a:moveTo>
                  <a:lnTo>
                    <a:pt x="494030" y="193674"/>
                  </a:lnTo>
                  <a:lnTo>
                    <a:pt x="919480" y="354329"/>
                  </a:lnTo>
                  <a:lnTo>
                    <a:pt x="956945" y="367664"/>
                  </a:lnTo>
                  <a:lnTo>
                    <a:pt x="986790" y="377189"/>
                  </a:lnTo>
                  <a:lnTo>
                    <a:pt x="1007745" y="384174"/>
                  </a:lnTo>
                  <a:lnTo>
                    <a:pt x="1057275" y="390524"/>
                  </a:lnTo>
                  <a:lnTo>
                    <a:pt x="1101090" y="393699"/>
                  </a:lnTo>
                  <a:lnTo>
                    <a:pt x="1146810" y="395604"/>
                  </a:lnTo>
                  <a:lnTo>
                    <a:pt x="1191260" y="396239"/>
                  </a:lnTo>
                  <a:lnTo>
                    <a:pt x="1219835" y="396239"/>
                  </a:lnTo>
                  <a:lnTo>
                    <a:pt x="1243330" y="394334"/>
                  </a:lnTo>
                  <a:lnTo>
                    <a:pt x="1261110" y="391159"/>
                  </a:lnTo>
                  <a:lnTo>
                    <a:pt x="1270635" y="386714"/>
                  </a:lnTo>
                  <a:lnTo>
                    <a:pt x="1271905" y="380364"/>
                  </a:lnTo>
                  <a:lnTo>
                    <a:pt x="1266825" y="370839"/>
                  </a:lnTo>
                  <a:lnTo>
                    <a:pt x="1257300" y="358139"/>
                  </a:lnTo>
                  <a:lnTo>
                    <a:pt x="1252220" y="352424"/>
                  </a:lnTo>
                  <a:lnTo>
                    <a:pt x="1045210" y="352424"/>
                  </a:lnTo>
                  <a:lnTo>
                    <a:pt x="1028700" y="351789"/>
                  </a:lnTo>
                  <a:lnTo>
                    <a:pt x="1011555" y="349884"/>
                  </a:lnTo>
                  <a:lnTo>
                    <a:pt x="995045" y="346074"/>
                  </a:lnTo>
                  <a:lnTo>
                    <a:pt x="978535" y="340359"/>
                  </a:lnTo>
                  <a:lnTo>
                    <a:pt x="604520" y="193039"/>
                  </a:lnTo>
                  <a:close/>
                </a:path>
                <a:path w="1271904" h="396239">
                  <a:moveTo>
                    <a:pt x="1244600" y="343534"/>
                  </a:moveTo>
                  <a:lnTo>
                    <a:pt x="1195705" y="344804"/>
                  </a:lnTo>
                  <a:lnTo>
                    <a:pt x="1094740" y="349249"/>
                  </a:lnTo>
                  <a:lnTo>
                    <a:pt x="1075055" y="351154"/>
                  </a:lnTo>
                  <a:lnTo>
                    <a:pt x="1067435" y="351789"/>
                  </a:lnTo>
                  <a:lnTo>
                    <a:pt x="1060450" y="351789"/>
                  </a:lnTo>
                  <a:lnTo>
                    <a:pt x="1052830" y="352424"/>
                  </a:lnTo>
                  <a:lnTo>
                    <a:pt x="1252220" y="352424"/>
                  </a:lnTo>
                  <a:lnTo>
                    <a:pt x="1244600" y="343534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921125" y="4276089"/>
              <a:ext cx="114935" cy="8509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032250" y="4322444"/>
              <a:ext cx="55244" cy="62230"/>
            </a:xfrm>
            <a:custGeom>
              <a:avLst/>
              <a:gdLst/>
              <a:ahLst/>
              <a:cxnLst/>
              <a:rect l="l" t="t" r="r" b="b"/>
              <a:pathLst>
                <a:path w="55245" h="62229">
                  <a:moveTo>
                    <a:pt x="6350" y="0"/>
                  </a:moveTo>
                  <a:lnTo>
                    <a:pt x="0" y="40005"/>
                  </a:lnTo>
                  <a:lnTo>
                    <a:pt x="55245" y="62230"/>
                  </a:lnTo>
                  <a:lnTo>
                    <a:pt x="55245" y="1905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029075" y="4321810"/>
              <a:ext cx="9525" cy="41275"/>
            </a:xfrm>
            <a:custGeom>
              <a:avLst/>
              <a:gdLst/>
              <a:ahLst/>
              <a:cxnLst/>
              <a:rect l="l" t="t" r="r" b="b"/>
              <a:pathLst>
                <a:path w="9525" h="41275">
                  <a:moveTo>
                    <a:pt x="6350" y="0"/>
                  </a:moveTo>
                  <a:lnTo>
                    <a:pt x="0" y="40004"/>
                  </a:lnTo>
                  <a:lnTo>
                    <a:pt x="3175" y="41275"/>
                  </a:lnTo>
                  <a:lnTo>
                    <a:pt x="9525" y="1269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88130" y="4342129"/>
              <a:ext cx="298450" cy="16319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321809" y="4450714"/>
              <a:ext cx="64135" cy="31750"/>
            </a:xfrm>
            <a:custGeom>
              <a:avLst/>
              <a:gdLst/>
              <a:ahLst/>
              <a:cxnLst/>
              <a:rect l="l" t="t" r="r" b="b"/>
              <a:pathLst>
                <a:path w="64135" h="31750">
                  <a:moveTo>
                    <a:pt x="2539" y="0"/>
                  </a:moveTo>
                  <a:lnTo>
                    <a:pt x="0" y="17145"/>
                  </a:lnTo>
                  <a:lnTo>
                    <a:pt x="64135" y="31750"/>
                  </a:lnTo>
                  <a:lnTo>
                    <a:pt x="64135" y="1333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89119" y="4460875"/>
              <a:ext cx="333375" cy="132080"/>
            </a:xfrm>
            <a:custGeom>
              <a:avLst/>
              <a:gdLst/>
              <a:ahLst/>
              <a:cxnLst/>
              <a:rect l="l" t="t" r="r" b="b"/>
              <a:pathLst>
                <a:path w="333375" h="132079">
                  <a:moveTo>
                    <a:pt x="0" y="0"/>
                  </a:moveTo>
                  <a:lnTo>
                    <a:pt x="0" y="45085"/>
                  </a:lnTo>
                  <a:lnTo>
                    <a:pt x="219075" y="132080"/>
                  </a:lnTo>
                  <a:lnTo>
                    <a:pt x="333375" y="13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85944" y="4459604"/>
              <a:ext cx="3175" cy="46355"/>
            </a:xfrm>
            <a:custGeom>
              <a:avLst/>
              <a:gdLst/>
              <a:ahLst/>
              <a:cxnLst/>
              <a:rect l="l" t="t" r="r" b="b"/>
              <a:pathLst>
                <a:path w="3175" h="46354">
                  <a:moveTo>
                    <a:pt x="0" y="0"/>
                  </a:moveTo>
                  <a:lnTo>
                    <a:pt x="0" y="45084"/>
                  </a:lnTo>
                  <a:lnTo>
                    <a:pt x="3175" y="46354"/>
                  </a:lnTo>
                  <a:lnTo>
                    <a:pt x="3175" y="1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08830" y="4592319"/>
              <a:ext cx="661670" cy="215900"/>
            </a:xfrm>
            <a:custGeom>
              <a:avLst/>
              <a:gdLst/>
              <a:ahLst/>
              <a:cxnLst/>
              <a:rect l="l" t="t" r="r" b="b"/>
              <a:pathLst>
                <a:path w="661670" h="215900">
                  <a:moveTo>
                    <a:pt x="114300" y="0"/>
                  </a:moveTo>
                  <a:lnTo>
                    <a:pt x="0" y="635"/>
                  </a:lnTo>
                  <a:lnTo>
                    <a:pt x="57150" y="22860"/>
                  </a:lnTo>
                  <a:lnTo>
                    <a:pt x="172085" y="22225"/>
                  </a:lnTo>
                  <a:lnTo>
                    <a:pt x="114300" y="0"/>
                  </a:lnTo>
                  <a:close/>
                </a:path>
                <a:path w="661670" h="215900">
                  <a:moveTo>
                    <a:pt x="604520" y="193040"/>
                  </a:moveTo>
                  <a:lnTo>
                    <a:pt x="492760" y="193675"/>
                  </a:lnTo>
                  <a:lnTo>
                    <a:pt x="551180" y="215900"/>
                  </a:lnTo>
                  <a:lnTo>
                    <a:pt x="661670" y="215265"/>
                  </a:lnTo>
                  <a:lnTo>
                    <a:pt x="604520" y="19304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765550" y="4069714"/>
              <a:ext cx="2197735" cy="887730"/>
            </a:xfrm>
            <a:custGeom>
              <a:avLst/>
              <a:gdLst/>
              <a:ahLst/>
              <a:cxnLst/>
              <a:rect l="l" t="t" r="r" b="b"/>
              <a:pathLst>
                <a:path w="2197735" h="887729">
                  <a:moveTo>
                    <a:pt x="67945" y="0"/>
                  </a:moveTo>
                  <a:lnTo>
                    <a:pt x="40639" y="7620"/>
                  </a:lnTo>
                  <a:lnTo>
                    <a:pt x="17779" y="26035"/>
                  </a:lnTo>
                  <a:lnTo>
                    <a:pt x="3810" y="52705"/>
                  </a:lnTo>
                  <a:lnTo>
                    <a:pt x="0" y="83820"/>
                  </a:lnTo>
                  <a:lnTo>
                    <a:pt x="7620" y="113664"/>
                  </a:lnTo>
                  <a:lnTo>
                    <a:pt x="50800" y="154939"/>
                  </a:lnTo>
                  <a:lnTo>
                    <a:pt x="1881504" y="876300"/>
                  </a:lnTo>
                  <a:lnTo>
                    <a:pt x="1927225" y="887095"/>
                  </a:lnTo>
                  <a:lnTo>
                    <a:pt x="1950085" y="887730"/>
                  </a:lnTo>
                  <a:lnTo>
                    <a:pt x="2019300" y="882650"/>
                  </a:lnTo>
                  <a:lnTo>
                    <a:pt x="2138679" y="878840"/>
                  </a:lnTo>
                  <a:lnTo>
                    <a:pt x="2194560" y="878205"/>
                  </a:lnTo>
                  <a:lnTo>
                    <a:pt x="2197735" y="867410"/>
                  </a:lnTo>
                  <a:lnTo>
                    <a:pt x="2154554" y="829310"/>
                  </a:lnTo>
                  <a:lnTo>
                    <a:pt x="2107565" y="787400"/>
                  </a:lnTo>
                  <a:lnTo>
                    <a:pt x="2061845" y="746125"/>
                  </a:lnTo>
                  <a:lnTo>
                    <a:pt x="2009775" y="695960"/>
                  </a:lnTo>
                  <a:lnTo>
                    <a:pt x="1991360" y="681355"/>
                  </a:lnTo>
                  <a:lnTo>
                    <a:pt x="1971039" y="668655"/>
                  </a:lnTo>
                  <a:lnTo>
                    <a:pt x="1949450" y="659130"/>
                  </a:lnTo>
                  <a:lnTo>
                    <a:pt x="97789" y="3810"/>
                  </a:lnTo>
                  <a:lnTo>
                    <a:pt x="67945" y="0"/>
                  </a:lnTo>
                  <a:close/>
                </a:path>
              </a:pathLst>
            </a:custGeom>
            <a:solidFill>
              <a:srgbClr val="248D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56025" y="4060189"/>
              <a:ext cx="2214880" cy="907415"/>
            </a:xfrm>
            <a:custGeom>
              <a:avLst/>
              <a:gdLst/>
              <a:ahLst/>
              <a:cxnLst/>
              <a:rect l="l" t="t" r="r" b="b"/>
              <a:pathLst>
                <a:path w="2214879" h="907414">
                  <a:moveTo>
                    <a:pt x="4445" y="60325"/>
                  </a:moveTo>
                  <a:lnTo>
                    <a:pt x="2539" y="67310"/>
                  </a:lnTo>
                  <a:lnTo>
                    <a:pt x="1397" y="73025"/>
                  </a:lnTo>
                  <a:lnTo>
                    <a:pt x="1270" y="73660"/>
                  </a:lnTo>
                  <a:lnTo>
                    <a:pt x="0" y="87630"/>
                  </a:lnTo>
                  <a:lnTo>
                    <a:pt x="1270" y="101600"/>
                  </a:lnTo>
                  <a:lnTo>
                    <a:pt x="15239" y="139700"/>
                  </a:lnTo>
                  <a:lnTo>
                    <a:pt x="44450" y="167639"/>
                  </a:lnTo>
                  <a:lnTo>
                    <a:pt x="1888489" y="895350"/>
                  </a:lnTo>
                  <a:lnTo>
                    <a:pt x="1938654" y="906780"/>
                  </a:lnTo>
                  <a:lnTo>
                    <a:pt x="1955164" y="907415"/>
                  </a:lnTo>
                  <a:lnTo>
                    <a:pt x="1962785" y="907415"/>
                  </a:lnTo>
                  <a:lnTo>
                    <a:pt x="1970404" y="906780"/>
                  </a:lnTo>
                  <a:lnTo>
                    <a:pt x="1977389" y="906780"/>
                  </a:lnTo>
                  <a:lnTo>
                    <a:pt x="1985010" y="906145"/>
                  </a:lnTo>
                  <a:lnTo>
                    <a:pt x="2004695" y="904240"/>
                  </a:lnTo>
                  <a:lnTo>
                    <a:pt x="2089150" y="900430"/>
                  </a:lnTo>
                  <a:lnTo>
                    <a:pt x="2197100" y="897890"/>
                  </a:lnTo>
                  <a:lnTo>
                    <a:pt x="2202179" y="897890"/>
                  </a:lnTo>
                  <a:lnTo>
                    <a:pt x="2207260" y="895350"/>
                  </a:lnTo>
                  <a:lnTo>
                    <a:pt x="2210435" y="891540"/>
                  </a:lnTo>
                  <a:lnTo>
                    <a:pt x="2213610" y="888365"/>
                  </a:lnTo>
                  <a:lnTo>
                    <a:pt x="1955164" y="888365"/>
                  </a:lnTo>
                  <a:lnTo>
                    <a:pt x="1910079" y="882650"/>
                  </a:lnTo>
                  <a:lnTo>
                    <a:pt x="64135" y="155575"/>
                  </a:lnTo>
                  <a:lnTo>
                    <a:pt x="31750" y="128905"/>
                  </a:lnTo>
                  <a:lnTo>
                    <a:pt x="19685" y="87630"/>
                  </a:lnTo>
                  <a:lnTo>
                    <a:pt x="19685" y="80645"/>
                  </a:lnTo>
                  <a:lnTo>
                    <a:pt x="20849" y="73660"/>
                  </a:lnTo>
                  <a:lnTo>
                    <a:pt x="20954" y="73025"/>
                  </a:lnTo>
                  <a:lnTo>
                    <a:pt x="22860" y="66039"/>
                  </a:lnTo>
                  <a:lnTo>
                    <a:pt x="4445" y="60325"/>
                  </a:lnTo>
                  <a:close/>
                </a:path>
                <a:path w="2214879" h="907414">
                  <a:moveTo>
                    <a:pt x="2194560" y="878840"/>
                  </a:moveTo>
                  <a:lnTo>
                    <a:pt x="2088514" y="880745"/>
                  </a:lnTo>
                  <a:lnTo>
                    <a:pt x="2003425" y="884555"/>
                  </a:lnTo>
                  <a:lnTo>
                    <a:pt x="1969135" y="887730"/>
                  </a:lnTo>
                  <a:lnTo>
                    <a:pt x="1962150" y="887730"/>
                  </a:lnTo>
                  <a:lnTo>
                    <a:pt x="1955164" y="888365"/>
                  </a:lnTo>
                  <a:lnTo>
                    <a:pt x="2213610" y="888365"/>
                  </a:lnTo>
                  <a:lnTo>
                    <a:pt x="2214879" y="883920"/>
                  </a:lnTo>
                  <a:lnTo>
                    <a:pt x="2214879" y="880110"/>
                  </a:lnTo>
                  <a:lnTo>
                    <a:pt x="2197100" y="880110"/>
                  </a:lnTo>
                  <a:lnTo>
                    <a:pt x="2196465" y="879475"/>
                  </a:lnTo>
                  <a:lnTo>
                    <a:pt x="2195829" y="879475"/>
                  </a:lnTo>
                  <a:lnTo>
                    <a:pt x="2194560" y="878840"/>
                  </a:lnTo>
                  <a:close/>
                </a:path>
                <a:path w="2214879" h="907414">
                  <a:moveTo>
                    <a:pt x="2196465" y="878205"/>
                  </a:moveTo>
                  <a:lnTo>
                    <a:pt x="2195829" y="878840"/>
                  </a:lnTo>
                  <a:lnTo>
                    <a:pt x="2197100" y="880110"/>
                  </a:lnTo>
                  <a:lnTo>
                    <a:pt x="2196465" y="878205"/>
                  </a:lnTo>
                  <a:close/>
                </a:path>
                <a:path w="2214879" h="907414">
                  <a:moveTo>
                    <a:pt x="2214879" y="878205"/>
                  </a:moveTo>
                  <a:lnTo>
                    <a:pt x="2196465" y="878205"/>
                  </a:lnTo>
                  <a:lnTo>
                    <a:pt x="2197100" y="880110"/>
                  </a:lnTo>
                  <a:lnTo>
                    <a:pt x="2214879" y="880110"/>
                  </a:lnTo>
                  <a:lnTo>
                    <a:pt x="2214879" y="878205"/>
                  </a:lnTo>
                  <a:close/>
                </a:path>
                <a:path w="2214879" h="907414">
                  <a:moveTo>
                    <a:pt x="2196465" y="878205"/>
                  </a:moveTo>
                  <a:lnTo>
                    <a:pt x="2194560" y="878840"/>
                  </a:lnTo>
                  <a:lnTo>
                    <a:pt x="2195829" y="879475"/>
                  </a:lnTo>
                  <a:lnTo>
                    <a:pt x="2195829" y="878840"/>
                  </a:lnTo>
                  <a:lnTo>
                    <a:pt x="2196465" y="878205"/>
                  </a:lnTo>
                  <a:close/>
                </a:path>
                <a:path w="2214879" h="907414">
                  <a:moveTo>
                    <a:pt x="152400" y="19685"/>
                  </a:moveTo>
                  <a:lnTo>
                    <a:pt x="90804" y="19685"/>
                  </a:lnTo>
                  <a:lnTo>
                    <a:pt x="97789" y="20955"/>
                  </a:lnTo>
                  <a:lnTo>
                    <a:pt x="1956435" y="678180"/>
                  </a:lnTo>
                  <a:lnTo>
                    <a:pt x="1995804" y="699135"/>
                  </a:lnTo>
                  <a:lnTo>
                    <a:pt x="2030729" y="729615"/>
                  </a:lnTo>
                  <a:lnTo>
                    <a:pt x="2045970" y="744855"/>
                  </a:lnTo>
                  <a:lnTo>
                    <a:pt x="2087245" y="783590"/>
                  </a:lnTo>
                  <a:lnTo>
                    <a:pt x="2111375" y="804545"/>
                  </a:lnTo>
                  <a:lnTo>
                    <a:pt x="2134870" y="826135"/>
                  </a:lnTo>
                  <a:lnTo>
                    <a:pt x="2194560" y="878840"/>
                  </a:lnTo>
                  <a:lnTo>
                    <a:pt x="2196465" y="878205"/>
                  </a:lnTo>
                  <a:lnTo>
                    <a:pt x="2214879" y="878205"/>
                  </a:lnTo>
                  <a:lnTo>
                    <a:pt x="2214879" y="874395"/>
                  </a:lnTo>
                  <a:lnTo>
                    <a:pt x="2212975" y="868680"/>
                  </a:lnTo>
                  <a:lnTo>
                    <a:pt x="2148204" y="811530"/>
                  </a:lnTo>
                  <a:lnTo>
                    <a:pt x="2124075" y="790575"/>
                  </a:lnTo>
                  <a:lnTo>
                    <a:pt x="2078354" y="748665"/>
                  </a:lnTo>
                  <a:lnTo>
                    <a:pt x="2059304" y="730885"/>
                  </a:lnTo>
                  <a:lnTo>
                    <a:pt x="2044700" y="716280"/>
                  </a:lnTo>
                  <a:lnTo>
                    <a:pt x="2026285" y="699135"/>
                  </a:lnTo>
                  <a:lnTo>
                    <a:pt x="2007235" y="683260"/>
                  </a:lnTo>
                  <a:lnTo>
                    <a:pt x="1985645" y="669925"/>
                  </a:lnTo>
                  <a:lnTo>
                    <a:pt x="1962785" y="659765"/>
                  </a:lnTo>
                  <a:lnTo>
                    <a:pt x="152400" y="19685"/>
                  </a:lnTo>
                  <a:close/>
                </a:path>
                <a:path w="2214879" h="907414">
                  <a:moveTo>
                    <a:pt x="83820" y="0"/>
                  </a:moveTo>
                  <a:lnTo>
                    <a:pt x="57785" y="4445"/>
                  </a:lnTo>
                  <a:lnTo>
                    <a:pt x="34925" y="16510"/>
                  </a:lnTo>
                  <a:lnTo>
                    <a:pt x="16510" y="35560"/>
                  </a:lnTo>
                  <a:lnTo>
                    <a:pt x="4445" y="60325"/>
                  </a:lnTo>
                  <a:lnTo>
                    <a:pt x="22860" y="66039"/>
                  </a:lnTo>
                  <a:lnTo>
                    <a:pt x="32385" y="46355"/>
                  </a:lnTo>
                  <a:lnTo>
                    <a:pt x="46354" y="31750"/>
                  </a:lnTo>
                  <a:lnTo>
                    <a:pt x="64135" y="22860"/>
                  </a:lnTo>
                  <a:lnTo>
                    <a:pt x="83820" y="19685"/>
                  </a:lnTo>
                  <a:lnTo>
                    <a:pt x="152400" y="19685"/>
                  </a:lnTo>
                  <a:lnTo>
                    <a:pt x="111125" y="5080"/>
                  </a:lnTo>
                  <a:lnTo>
                    <a:pt x="97154" y="1270"/>
                  </a:lnTo>
                  <a:lnTo>
                    <a:pt x="83820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07840" y="4263389"/>
              <a:ext cx="751840" cy="278130"/>
            </a:xfrm>
            <a:custGeom>
              <a:avLst/>
              <a:gdLst/>
              <a:ahLst/>
              <a:cxnLst/>
              <a:rect l="l" t="t" r="r" b="b"/>
              <a:pathLst>
                <a:path w="751839" h="278129">
                  <a:moveTo>
                    <a:pt x="20320" y="0"/>
                  </a:moveTo>
                  <a:lnTo>
                    <a:pt x="12064" y="0"/>
                  </a:lnTo>
                  <a:lnTo>
                    <a:pt x="9525" y="635"/>
                  </a:lnTo>
                  <a:lnTo>
                    <a:pt x="6985" y="2539"/>
                  </a:lnTo>
                  <a:lnTo>
                    <a:pt x="2539" y="6985"/>
                  </a:lnTo>
                  <a:lnTo>
                    <a:pt x="0" y="12700"/>
                  </a:lnTo>
                  <a:lnTo>
                    <a:pt x="0" y="19050"/>
                  </a:lnTo>
                  <a:lnTo>
                    <a:pt x="1905" y="25400"/>
                  </a:lnTo>
                  <a:lnTo>
                    <a:pt x="5080" y="30480"/>
                  </a:lnTo>
                  <a:lnTo>
                    <a:pt x="10795" y="33020"/>
                  </a:lnTo>
                  <a:lnTo>
                    <a:pt x="18414" y="33020"/>
                  </a:lnTo>
                  <a:lnTo>
                    <a:pt x="21589" y="32385"/>
                  </a:lnTo>
                  <a:lnTo>
                    <a:pt x="24130" y="31114"/>
                  </a:lnTo>
                  <a:lnTo>
                    <a:pt x="28575" y="26035"/>
                  </a:lnTo>
                  <a:lnTo>
                    <a:pt x="31114" y="20320"/>
                  </a:lnTo>
                  <a:lnTo>
                    <a:pt x="31114" y="13970"/>
                  </a:lnTo>
                  <a:lnTo>
                    <a:pt x="28575" y="7620"/>
                  </a:lnTo>
                  <a:lnTo>
                    <a:pt x="25400" y="2539"/>
                  </a:lnTo>
                  <a:lnTo>
                    <a:pt x="20320" y="0"/>
                  </a:lnTo>
                  <a:close/>
                </a:path>
                <a:path w="751839" h="278129">
                  <a:moveTo>
                    <a:pt x="82550" y="24130"/>
                  </a:moveTo>
                  <a:lnTo>
                    <a:pt x="76835" y="24130"/>
                  </a:lnTo>
                  <a:lnTo>
                    <a:pt x="72389" y="26670"/>
                  </a:lnTo>
                  <a:lnTo>
                    <a:pt x="69214" y="38100"/>
                  </a:lnTo>
                  <a:lnTo>
                    <a:pt x="72389" y="44450"/>
                  </a:lnTo>
                  <a:lnTo>
                    <a:pt x="737870" y="277495"/>
                  </a:lnTo>
                  <a:lnTo>
                    <a:pt x="740410" y="278130"/>
                  </a:lnTo>
                  <a:lnTo>
                    <a:pt x="744855" y="278130"/>
                  </a:lnTo>
                  <a:lnTo>
                    <a:pt x="748664" y="274955"/>
                  </a:lnTo>
                  <a:lnTo>
                    <a:pt x="751839" y="264160"/>
                  </a:lnTo>
                  <a:lnTo>
                    <a:pt x="748664" y="257810"/>
                  </a:lnTo>
                  <a:lnTo>
                    <a:pt x="85089" y="24764"/>
                  </a:lnTo>
                  <a:lnTo>
                    <a:pt x="82550" y="24130"/>
                  </a:lnTo>
                  <a:close/>
                </a:path>
              </a:pathLst>
            </a:custGeom>
            <a:solidFill>
              <a:srgbClr val="92C5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98570" y="4096385"/>
              <a:ext cx="2122170" cy="843915"/>
            </a:xfrm>
            <a:custGeom>
              <a:avLst/>
              <a:gdLst/>
              <a:ahLst/>
              <a:cxnLst/>
              <a:rect l="l" t="t" r="r" b="b"/>
              <a:pathLst>
                <a:path w="2122170" h="843914">
                  <a:moveTo>
                    <a:pt x="15875" y="0"/>
                  </a:moveTo>
                  <a:lnTo>
                    <a:pt x="10794" y="7619"/>
                  </a:lnTo>
                  <a:lnTo>
                    <a:pt x="5714" y="16510"/>
                  </a:lnTo>
                  <a:lnTo>
                    <a:pt x="2539" y="25400"/>
                  </a:lnTo>
                  <a:lnTo>
                    <a:pt x="0" y="35560"/>
                  </a:lnTo>
                  <a:lnTo>
                    <a:pt x="634" y="64135"/>
                  </a:lnTo>
                  <a:lnTo>
                    <a:pt x="27304" y="111760"/>
                  </a:lnTo>
                  <a:lnTo>
                    <a:pt x="1844675" y="833119"/>
                  </a:lnTo>
                  <a:lnTo>
                    <a:pt x="1891664" y="843279"/>
                  </a:lnTo>
                  <a:lnTo>
                    <a:pt x="1907539" y="843914"/>
                  </a:lnTo>
                  <a:lnTo>
                    <a:pt x="1921509" y="843914"/>
                  </a:lnTo>
                  <a:lnTo>
                    <a:pt x="1974850" y="839469"/>
                  </a:lnTo>
                  <a:lnTo>
                    <a:pt x="2021839" y="836929"/>
                  </a:lnTo>
                  <a:lnTo>
                    <a:pt x="2069464" y="835025"/>
                  </a:lnTo>
                  <a:lnTo>
                    <a:pt x="2118994" y="833754"/>
                  </a:lnTo>
                  <a:lnTo>
                    <a:pt x="2122169" y="823594"/>
                  </a:lnTo>
                  <a:lnTo>
                    <a:pt x="2082164" y="801369"/>
                  </a:lnTo>
                  <a:lnTo>
                    <a:pt x="2069464" y="800100"/>
                  </a:lnTo>
                  <a:lnTo>
                    <a:pt x="2034539" y="801369"/>
                  </a:lnTo>
                  <a:lnTo>
                    <a:pt x="1975484" y="805179"/>
                  </a:lnTo>
                  <a:lnTo>
                    <a:pt x="1936750" y="808354"/>
                  </a:lnTo>
                  <a:lnTo>
                    <a:pt x="1922779" y="808989"/>
                  </a:lnTo>
                  <a:lnTo>
                    <a:pt x="1875789" y="803275"/>
                  </a:lnTo>
                  <a:lnTo>
                    <a:pt x="64769" y="90169"/>
                  </a:lnTo>
                  <a:lnTo>
                    <a:pt x="24764" y="53975"/>
                  </a:lnTo>
                  <a:lnTo>
                    <a:pt x="15875" y="27939"/>
                  </a:lnTo>
                  <a:lnTo>
                    <a:pt x="15875" y="0"/>
                  </a:lnTo>
                  <a:close/>
                </a:path>
              </a:pathLst>
            </a:custGeom>
            <a:solidFill>
              <a:srgbClr val="237C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13679" y="299021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065" y="0"/>
                  </a:moveTo>
                  <a:lnTo>
                    <a:pt x="3175" y="0"/>
                  </a:lnTo>
                  <a:lnTo>
                    <a:pt x="0" y="3810"/>
                  </a:lnTo>
                  <a:lnTo>
                    <a:pt x="0" y="12064"/>
                  </a:lnTo>
                  <a:lnTo>
                    <a:pt x="3175" y="15875"/>
                  </a:lnTo>
                  <a:lnTo>
                    <a:pt x="12065" y="15875"/>
                  </a:lnTo>
                  <a:lnTo>
                    <a:pt x="15875" y="12064"/>
                  </a:lnTo>
                  <a:lnTo>
                    <a:pt x="15875" y="3810"/>
                  </a:lnTo>
                  <a:lnTo>
                    <a:pt x="1206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313679" y="299021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875" y="7620"/>
                  </a:moveTo>
                  <a:lnTo>
                    <a:pt x="15875" y="12064"/>
                  </a:lnTo>
                  <a:lnTo>
                    <a:pt x="12065" y="15875"/>
                  </a:lnTo>
                  <a:lnTo>
                    <a:pt x="7620" y="15875"/>
                  </a:lnTo>
                  <a:lnTo>
                    <a:pt x="3175" y="15875"/>
                  </a:lnTo>
                  <a:lnTo>
                    <a:pt x="0" y="12064"/>
                  </a:lnTo>
                  <a:lnTo>
                    <a:pt x="0" y="7620"/>
                  </a:lnTo>
                  <a:lnTo>
                    <a:pt x="0" y="3810"/>
                  </a:lnTo>
                  <a:lnTo>
                    <a:pt x="3175" y="0"/>
                  </a:lnTo>
                  <a:lnTo>
                    <a:pt x="7620" y="0"/>
                  </a:lnTo>
                  <a:lnTo>
                    <a:pt x="12065" y="0"/>
                  </a:lnTo>
                  <a:lnTo>
                    <a:pt x="15875" y="3810"/>
                  </a:lnTo>
                  <a:lnTo>
                    <a:pt x="15875" y="7620"/>
                  </a:lnTo>
                  <a:close/>
                </a:path>
              </a:pathLst>
            </a:custGeom>
            <a:ln w="6464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365750" y="298640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064" y="0"/>
                  </a:moveTo>
                  <a:lnTo>
                    <a:pt x="3175" y="0"/>
                  </a:lnTo>
                  <a:lnTo>
                    <a:pt x="0" y="3810"/>
                  </a:lnTo>
                  <a:lnTo>
                    <a:pt x="0" y="12700"/>
                  </a:lnTo>
                  <a:lnTo>
                    <a:pt x="3175" y="15875"/>
                  </a:lnTo>
                  <a:lnTo>
                    <a:pt x="12064" y="15875"/>
                  </a:lnTo>
                  <a:lnTo>
                    <a:pt x="15875" y="12700"/>
                  </a:lnTo>
                  <a:lnTo>
                    <a:pt x="15875" y="3810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365750" y="2986404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875" y="8255"/>
                  </a:moveTo>
                  <a:lnTo>
                    <a:pt x="15875" y="12700"/>
                  </a:lnTo>
                  <a:lnTo>
                    <a:pt x="12064" y="15875"/>
                  </a:lnTo>
                  <a:lnTo>
                    <a:pt x="7620" y="15875"/>
                  </a:lnTo>
                  <a:lnTo>
                    <a:pt x="3175" y="15875"/>
                  </a:lnTo>
                  <a:lnTo>
                    <a:pt x="0" y="12700"/>
                  </a:lnTo>
                  <a:lnTo>
                    <a:pt x="0" y="8255"/>
                  </a:lnTo>
                  <a:lnTo>
                    <a:pt x="0" y="3810"/>
                  </a:lnTo>
                  <a:lnTo>
                    <a:pt x="3175" y="0"/>
                  </a:lnTo>
                  <a:lnTo>
                    <a:pt x="7620" y="0"/>
                  </a:lnTo>
                  <a:lnTo>
                    <a:pt x="12064" y="0"/>
                  </a:lnTo>
                  <a:lnTo>
                    <a:pt x="15875" y="3810"/>
                  </a:lnTo>
                  <a:lnTo>
                    <a:pt x="15875" y="8255"/>
                  </a:lnTo>
                  <a:close/>
                </a:path>
              </a:pathLst>
            </a:custGeom>
            <a:ln w="6464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425439" y="2987039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2064" y="0"/>
                  </a:moveTo>
                  <a:lnTo>
                    <a:pt x="3175" y="0"/>
                  </a:lnTo>
                  <a:lnTo>
                    <a:pt x="0" y="3175"/>
                  </a:lnTo>
                  <a:lnTo>
                    <a:pt x="0" y="12064"/>
                  </a:lnTo>
                  <a:lnTo>
                    <a:pt x="3175" y="15875"/>
                  </a:lnTo>
                  <a:lnTo>
                    <a:pt x="12064" y="15875"/>
                  </a:lnTo>
                  <a:lnTo>
                    <a:pt x="15875" y="12064"/>
                  </a:lnTo>
                  <a:lnTo>
                    <a:pt x="15875" y="3175"/>
                  </a:lnTo>
                  <a:lnTo>
                    <a:pt x="12064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425439" y="2987039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875" y="7620"/>
                  </a:moveTo>
                  <a:lnTo>
                    <a:pt x="15875" y="12064"/>
                  </a:lnTo>
                  <a:lnTo>
                    <a:pt x="12064" y="15875"/>
                  </a:lnTo>
                  <a:lnTo>
                    <a:pt x="7620" y="15875"/>
                  </a:lnTo>
                  <a:lnTo>
                    <a:pt x="3175" y="15875"/>
                  </a:lnTo>
                  <a:lnTo>
                    <a:pt x="0" y="12064"/>
                  </a:lnTo>
                  <a:lnTo>
                    <a:pt x="0" y="7620"/>
                  </a:lnTo>
                  <a:lnTo>
                    <a:pt x="0" y="3175"/>
                  </a:lnTo>
                  <a:lnTo>
                    <a:pt x="3175" y="0"/>
                  </a:lnTo>
                  <a:lnTo>
                    <a:pt x="7620" y="0"/>
                  </a:lnTo>
                  <a:lnTo>
                    <a:pt x="12064" y="0"/>
                  </a:lnTo>
                  <a:lnTo>
                    <a:pt x="15875" y="3175"/>
                  </a:lnTo>
                  <a:lnTo>
                    <a:pt x="15875" y="7620"/>
                  </a:lnTo>
                  <a:close/>
                </a:path>
              </a:pathLst>
            </a:custGeom>
            <a:ln w="6464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92980" y="2718815"/>
              <a:ext cx="294894" cy="29489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01539" y="2723387"/>
              <a:ext cx="683513" cy="34975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788408" y="2997707"/>
              <a:ext cx="226313" cy="17297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216651" y="2979419"/>
              <a:ext cx="70865" cy="75437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132832" y="2997707"/>
              <a:ext cx="195834" cy="165353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849883" y="1400302"/>
            <a:ext cx="42494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hvordan</a:t>
            </a:r>
            <a:r>
              <a:rPr sz="3400" spc="-5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</a:t>
            </a:r>
            <a:r>
              <a:rPr sz="3400" spc="-5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det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spc="-25" dirty="0">
                <a:latin typeface="Arial"/>
                <a:cs typeface="Arial"/>
              </a:rPr>
              <a:t>nå?</a:t>
            </a:r>
            <a:endParaRPr sz="3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34839" y="2715894"/>
            <a:ext cx="3308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90" dirty="0">
                <a:latin typeface="Arial"/>
                <a:cs typeface="Arial"/>
              </a:rPr>
              <a:t>Jeg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883" y="685546"/>
            <a:ext cx="2785745" cy="12579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Evaluering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400" dirty="0"/>
              <a:t>–</a:t>
            </a:r>
            <a:r>
              <a:rPr sz="3400" spc="10" dirty="0"/>
              <a:t> </a:t>
            </a:r>
            <a:r>
              <a:rPr sz="3400" spc="-10" dirty="0"/>
              <a:t>symbolkort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2270" y="2059939"/>
            <a:ext cx="5179440" cy="48240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Klappemassasje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7590" y="1755635"/>
            <a:ext cx="3498215" cy="509536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Fysisk</a:t>
            </a:r>
            <a:r>
              <a:rPr spc="-140" dirty="0"/>
              <a:t> </a:t>
            </a:r>
            <a:r>
              <a:rPr spc="-10" dirty="0"/>
              <a:t>aktivitet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4989" y="1877656"/>
            <a:ext cx="6879463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4" name="object 4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9" name="object 9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2" name="object 12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7" name="object 17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0" name="object 20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3" name="object 23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8" name="object 28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1" name="object 31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Balanseøvelse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9883" y="1869465"/>
            <a:ext cx="3727450" cy="424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44450">
              <a:lnSpc>
                <a:spcPct val="1226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Balanseøvelser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hjelper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7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med</a:t>
            </a:r>
            <a:r>
              <a:rPr sz="1900" spc="-75" dirty="0">
                <a:latin typeface="Arial"/>
                <a:cs typeface="Arial"/>
              </a:rPr>
              <a:t> </a:t>
            </a:r>
            <a:r>
              <a:rPr sz="1900" spc="-50" dirty="0">
                <a:latin typeface="Arial"/>
                <a:cs typeface="Arial"/>
              </a:rPr>
              <a:t>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hente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deg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inn</a:t>
            </a:r>
            <a:r>
              <a:rPr sz="1900" spc="-2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igjen.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endParaRPr sz="1900">
              <a:latin typeface="Arial"/>
              <a:cs typeface="Arial"/>
            </a:endParaRPr>
          </a:p>
          <a:p>
            <a:pPr marL="13970" marR="702945">
              <a:lnSpc>
                <a:spcPct val="122700"/>
              </a:lnSpc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merker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at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du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begynner</a:t>
            </a:r>
            <a:r>
              <a:rPr sz="1900" spc="-50" dirty="0">
                <a:latin typeface="Arial"/>
                <a:cs typeface="Arial"/>
              </a:rPr>
              <a:t> å </a:t>
            </a:r>
            <a:r>
              <a:rPr sz="1900" dirty="0">
                <a:latin typeface="Arial"/>
                <a:cs typeface="Arial"/>
              </a:rPr>
              <a:t>slappe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av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spc="-25" dirty="0">
                <a:latin typeface="Arial"/>
                <a:cs typeface="Arial"/>
              </a:rPr>
              <a:t>når</a:t>
            </a:r>
            <a:endParaRPr sz="1900">
              <a:latin typeface="Arial"/>
              <a:cs typeface="Arial"/>
            </a:endParaRPr>
          </a:p>
          <a:p>
            <a:pPr marL="242570" marR="567690" indent="-230504">
              <a:lnSpc>
                <a:spcPct val="122600"/>
              </a:lnSpc>
              <a:spcBef>
                <a:spcPts val="565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6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sukker,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gjesper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eller </a:t>
            </a:r>
            <a:r>
              <a:rPr sz="1900" dirty="0">
                <a:latin typeface="Arial"/>
                <a:cs typeface="Arial"/>
              </a:rPr>
              <a:t>spontant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tar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et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dypt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innpust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9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du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produserer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spytt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vil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svelge</a:t>
            </a:r>
            <a:endParaRPr sz="1900">
              <a:latin typeface="Arial"/>
              <a:cs typeface="Arial"/>
            </a:endParaRPr>
          </a:p>
          <a:p>
            <a:pPr marL="242570" marR="1170305" indent="-229235">
              <a:lnSpc>
                <a:spcPct val="122600"/>
              </a:lnSpc>
              <a:spcBef>
                <a:spcPts val="5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pusten</a:t>
            </a:r>
            <a:r>
              <a:rPr sz="1900" spc="-5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dypere </a:t>
            </a:r>
            <a:r>
              <a:rPr sz="1900" dirty="0">
                <a:latin typeface="Arial"/>
                <a:cs typeface="Arial"/>
              </a:rPr>
              <a:t>og</a:t>
            </a:r>
            <a:r>
              <a:rPr sz="1900" spc="-3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roligere</a:t>
            </a:r>
            <a:endParaRPr sz="1900">
              <a:latin typeface="Arial"/>
              <a:cs typeface="Arial"/>
            </a:endParaRPr>
          </a:p>
          <a:p>
            <a:pPr marL="242570" indent="-229870">
              <a:lnSpc>
                <a:spcPct val="100000"/>
              </a:lnSpc>
              <a:spcBef>
                <a:spcPts val="1080"/>
              </a:spcBef>
              <a:buChar char="•"/>
              <a:tabLst>
                <a:tab pos="242570" algn="l"/>
              </a:tabLst>
            </a:pPr>
            <a:r>
              <a:rPr sz="1900" dirty="0">
                <a:latin typeface="Arial"/>
                <a:cs typeface="Arial"/>
              </a:rPr>
              <a:t>hendene</a:t>
            </a:r>
            <a:r>
              <a:rPr sz="1900" spc="-5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dine</a:t>
            </a:r>
            <a:r>
              <a:rPr sz="1900" spc="-4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blir</a:t>
            </a:r>
            <a:r>
              <a:rPr sz="1900" spc="-45" dirty="0">
                <a:latin typeface="Arial"/>
                <a:cs typeface="Arial"/>
              </a:rPr>
              <a:t> </a:t>
            </a:r>
            <a:r>
              <a:rPr sz="1900" spc="-10" dirty="0">
                <a:latin typeface="Arial"/>
                <a:cs typeface="Arial"/>
              </a:rPr>
              <a:t>varmere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53304" y="1068704"/>
            <a:ext cx="4612005" cy="5288280"/>
            <a:chOff x="4853304" y="1068704"/>
            <a:chExt cx="4612005" cy="52882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80074" y="1306194"/>
              <a:ext cx="3493134" cy="50507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18454" y="5349875"/>
              <a:ext cx="3870960" cy="485140"/>
            </a:xfrm>
            <a:custGeom>
              <a:avLst/>
              <a:gdLst/>
              <a:ahLst/>
              <a:cxnLst/>
              <a:rect l="l" t="t" r="r" b="b"/>
              <a:pathLst>
                <a:path w="3870959" h="485139">
                  <a:moveTo>
                    <a:pt x="0" y="0"/>
                  </a:moveTo>
                  <a:lnTo>
                    <a:pt x="0" y="24130"/>
                  </a:lnTo>
                  <a:lnTo>
                    <a:pt x="183515" y="48260"/>
                  </a:lnTo>
                  <a:lnTo>
                    <a:pt x="2875915" y="387350"/>
                  </a:lnTo>
                  <a:lnTo>
                    <a:pt x="3014345" y="409575"/>
                  </a:lnTo>
                  <a:lnTo>
                    <a:pt x="3492500" y="485139"/>
                  </a:lnTo>
                  <a:lnTo>
                    <a:pt x="3868420" y="86360"/>
                  </a:lnTo>
                  <a:lnTo>
                    <a:pt x="3870960" y="62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63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4009" y="5344795"/>
              <a:ext cx="3880485" cy="494665"/>
            </a:xfrm>
            <a:custGeom>
              <a:avLst/>
              <a:gdLst/>
              <a:ahLst/>
              <a:cxnLst/>
              <a:rect l="l" t="t" r="r" b="b"/>
              <a:pathLst>
                <a:path w="3880484" h="494664">
                  <a:moveTo>
                    <a:pt x="5079" y="24130"/>
                  </a:moveTo>
                  <a:lnTo>
                    <a:pt x="3810" y="33020"/>
                  </a:lnTo>
                  <a:lnTo>
                    <a:pt x="2879724" y="396875"/>
                  </a:lnTo>
                  <a:lnTo>
                    <a:pt x="3498849" y="494665"/>
                  </a:lnTo>
                  <a:lnTo>
                    <a:pt x="3503294" y="489585"/>
                  </a:lnTo>
                  <a:lnTo>
                    <a:pt x="3496944" y="489585"/>
                  </a:lnTo>
                  <a:lnTo>
                    <a:pt x="3493769" y="486410"/>
                  </a:lnTo>
                  <a:lnTo>
                    <a:pt x="3495040" y="484505"/>
                  </a:lnTo>
                  <a:lnTo>
                    <a:pt x="2880994" y="387350"/>
                  </a:lnTo>
                  <a:lnTo>
                    <a:pt x="40639" y="28575"/>
                  </a:lnTo>
                  <a:lnTo>
                    <a:pt x="8889" y="28575"/>
                  </a:lnTo>
                  <a:lnTo>
                    <a:pt x="8889" y="24765"/>
                  </a:lnTo>
                  <a:lnTo>
                    <a:pt x="5079" y="24130"/>
                  </a:lnTo>
                  <a:close/>
                </a:path>
                <a:path w="3880484" h="494664">
                  <a:moveTo>
                    <a:pt x="3495040" y="484505"/>
                  </a:moveTo>
                  <a:lnTo>
                    <a:pt x="3493769" y="486410"/>
                  </a:lnTo>
                  <a:lnTo>
                    <a:pt x="3496944" y="489585"/>
                  </a:lnTo>
                  <a:lnTo>
                    <a:pt x="3497580" y="485140"/>
                  </a:lnTo>
                  <a:lnTo>
                    <a:pt x="3495040" y="484505"/>
                  </a:lnTo>
                  <a:close/>
                </a:path>
                <a:path w="3880484" h="494664">
                  <a:moveTo>
                    <a:pt x="588010" y="9525"/>
                  </a:moveTo>
                  <a:lnTo>
                    <a:pt x="8889" y="9525"/>
                  </a:lnTo>
                  <a:lnTo>
                    <a:pt x="3870324" y="71755"/>
                  </a:lnTo>
                  <a:lnTo>
                    <a:pt x="3868419" y="88900"/>
                  </a:lnTo>
                  <a:lnTo>
                    <a:pt x="3495040" y="484505"/>
                  </a:lnTo>
                  <a:lnTo>
                    <a:pt x="3497580" y="485140"/>
                  </a:lnTo>
                  <a:lnTo>
                    <a:pt x="3496944" y="489585"/>
                  </a:lnTo>
                  <a:lnTo>
                    <a:pt x="3503294" y="489585"/>
                  </a:lnTo>
                  <a:lnTo>
                    <a:pt x="3877310" y="93345"/>
                  </a:lnTo>
                  <a:lnTo>
                    <a:pt x="3880485" y="62865"/>
                  </a:lnTo>
                  <a:lnTo>
                    <a:pt x="588010" y="9525"/>
                  </a:lnTo>
                  <a:close/>
                </a:path>
                <a:path w="3880484" h="494664">
                  <a:moveTo>
                    <a:pt x="0" y="0"/>
                  </a:moveTo>
                  <a:lnTo>
                    <a:pt x="0" y="33020"/>
                  </a:lnTo>
                  <a:lnTo>
                    <a:pt x="3810" y="33020"/>
                  </a:lnTo>
                  <a:lnTo>
                    <a:pt x="4989" y="24765"/>
                  </a:lnTo>
                  <a:lnTo>
                    <a:pt x="5079" y="24130"/>
                  </a:lnTo>
                  <a:lnTo>
                    <a:pt x="8889" y="24130"/>
                  </a:lnTo>
                  <a:lnTo>
                    <a:pt x="8889" y="9525"/>
                  </a:lnTo>
                  <a:lnTo>
                    <a:pt x="588010" y="9525"/>
                  </a:lnTo>
                  <a:lnTo>
                    <a:pt x="0" y="0"/>
                  </a:lnTo>
                  <a:close/>
                </a:path>
                <a:path w="3880484" h="494664">
                  <a:moveTo>
                    <a:pt x="8889" y="24765"/>
                  </a:moveTo>
                  <a:lnTo>
                    <a:pt x="8889" y="28575"/>
                  </a:lnTo>
                  <a:lnTo>
                    <a:pt x="40639" y="28575"/>
                  </a:lnTo>
                  <a:lnTo>
                    <a:pt x="8889" y="24765"/>
                  </a:lnTo>
                  <a:close/>
                </a:path>
                <a:path w="3880484" h="494664">
                  <a:moveTo>
                    <a:pt x="8889" y="24130"/>
                  </a:moveTo>
                  <a:lnTo>
                    <a:pt x="5079" y="24130"/>
                  </a:lnTo>
                  <a:lnTo>
                    <a:pt x="8889" y="24765"/>
                  </a:lnTo>
                  <a:lnTo>
                    <a:pt x="8889" y="2413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3304" y="1068704"/>
              <a:ext cx="4612004" cy="51689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55384" y="5920104"/>
              <a:ext cx="119380" cy="328930"/>
            </a:xfrm>
            <a:custGeom>
              <a:avLst/>
              <a:gdLst/>
              <a:ahLst/>
              <a:cxnLst/>
              <a:rect l="l" t="t" r="r" b="b"/>
              <a:pathLst>
                <a:path w="119379" h="328929">
                  <a:moveTo>
                    <a:pt x="43179" y="0"/>
                  </a:moveTo>
                  <a:lnTo>
                    <a:pt x="36829" y="179704"/>
                  </a:lnTo>
                  <a:lnTo>
                    <a:pt x="34925" y="219709"/>
                  </a:lnTo>
                  <a:lnTo>
                    <a:pt x="33654" y="224789"/>
                  </a:lnTo>
                  <a:lnTo>
                    <a:pt x="29210" y="215264"/>
                  </a:lnTo>
                  <a:lnTo>
                    <a:pt x="19050" y="181609"/>
                  </a:lnTo>
                  <a:lnTo>
                    <a:pt x="0" y="113664"/>
                  </a:lnTo>
                  <a:lnTo>
                    <a:pt x="635" y="154939"/>
                  </a:lnTo>
                  <a:lnTo>
                    <a:pt x="10794" y="241299"/>
                  </a:lnTo>
                  <a:lnTo>
                    <a:pt x="41275" y="318134"/>
                  </a:lnTo>
                  <a:lnTo>
                    <a:pt x="102235" y="328929"/>
                  </a:lnTo>
                  <a:lnTo>
                    <a:pt x="115569" y="320674"/>
                  </a:lnTo>
                  <a:lnTo>
                    <a:pt x="119379" y="310514"/>
                  </a:lnTo>
                  <a:lnTo>
                    <a:pt x="113029" y="291464"/>
                  </a:lnTo>
                  <a:lnTo>
                    <a:pt x="96519" y="256539"/>
                  </a:lnTo>
                  <a:lnTo>
                    <a:pt x="108585" y="170179"/>
                  </a:lnTo>
                  <a:lnTo>
                    <a:pt x="114935" y="109219"/>
                  </a:lnTo>
                  <a:lnTo>
                    <a:pt x="115569" y="77469"/>
                  </a:lnTo>
                  <a:lnTo>
                    <a:pt x="106679" y="95884"/>
                  </a:lnTo>
                  <a:lnTo>
                    <a:pt x="81279" y="205104"/>
                  </a:lnTo>
                  <a:lnTo>
                    <a:pt x="71119" y="240029"/>
                  </a:lnTo>
                  <a:lnTo>
                    <a:pt x="64769" y="248284"/>
                  </a:lnTo>
                  <a:lnTo>
                    <a:pt x="59689" y="226059"/>
                  </a:lnTo>
                  <a:lnTo>
                    <a:pt x="53339" y="150494"/>
                  </a:lnTo>
                  <a:lnTo>
                    <a:pt x="4317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11899" y="5928995"/>
              <a:ext cx="156845" cy="330835"/>
            </a:xfrm>
            <a:custGeom>
              <a:avLst/>
              <a:gdLst/>
              <a:ahLst/>
              <a:cxnLst/>
              <a:rect l="l" t="t" r="r" b="b"/>
              <a:pathLst>
                <a:path w="156845" h="330835">
                  <a:moveTo>
                    <a:pt x="21589" y="0"/>
                  </a:moveTo>
                  <a:lnTo>
                    <a:pt x="16510" y="46355"/>
                  </a:lnTo>
                  <a:lnTo>
                    <a:pt x="6350" y="149860"/>
                  </a:lnTo>
                  <a:lnTo>
                    <a:pt x="0" y="257175"/>
                  </a:lnTo>
                  <a:lnTo>
                    <a:pt x="5714" y="315595"/>
                  </a:lnTo>
                  <a:lnTo>
                    <a:pt x="18414" y="327660"/>
                  </a:lnTo>
                  <a:lnTo>
                    <a:pt x="31750" y="330835"/>
                  </a:lnTo>
                  <a:lnTo>
                    <a:pt x="53975" y="325120"/>
                  </a:lnTo>
                  <a:lnTo>
                    <a:pt x="94614" y="309245"/>
                  </a:lnTo>
                  <a:lnTo>
                    <a:pt x="68579" y="278765"/>
                  </a:lnTo>
                  <a:lnTo>
                    <a:pt x="66675" y="257810"/>
                  </a:lnTo>
                  <a:lnTo>
                    <a:pt x="93979" y="235585"/>
                  </a:lnTo>
                  <a:lnTo>
                    <a:pt x="156845" y="203835"/>
                  </a:lnTo>
                  <a:lnTo>
                    <a:pt x="134620" y="205105"/>
                  </a:lnTo>
                  <a:lnTo>
                    <a:pt x="104775" y="224155"/>
                  </a:lnTo>
                  <a:lnTo>
                    <a:pt x="76835" y="247650"/>
                  </a:lnTo>
                  <a:lnTo>
                    <a:pt x="59689" y="263525"/>
                  </a:lnTo>
                  <a:lnTo>
                    <a:pt x="58420" y="248285"/>
                  </a:lnTo>
                  <a:lnTo>
                    <a:pt x="64770" y="203200"/>
                  </a:lnTo>
                  <a:lnTo>
                    <a:pt x="73025" y="151765"/>
                  </a:lnTo>
                  <a:lnTo>
                    <a:pt x="75564" y="118745"/>
                  </a:lnTo>
                  <a:lnTo>
                    <a:pt x="72389" y="108585"/>
                  </a:lnTo>
                  <a:lnTo>
                    <a:pt x="67945" y="118745"/>
                  </a:lnTo>
                  <a:lnTo>
                    <a:pt x="58420" y="160655"/>
                  </a:lnTo>
                  <a:lnTo>
                    <a:pt x="40639" y="247650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15709" y="5984875"/>
              <a:ext cx="119380" cy="281940"/>
            </a:xfrm>
            <a:custGeom>
              <a:avLst/>
              <a:gdLst/>
              <a:ahLst/>
              <a:cxnLst/>
              <a:rect l="l" t="t" r="r" b="b"/>
              <a:pathLst>
                <a:path w="119379" h="281939">
                  <a:moveTo>
                    <a:pt x="78739" y="0"/>
                  </a:moveTo>
                  <a:lnTo>
                    <a:pt x="66675" y="128905"/>
                  </a:lnTo>
                  <a:lnTo>
                    <a:pt x="59689" y="193040"/>
                  </a:lnTo>
                  <a:lnTo>
                    <a:pt x="54610" y="212090"/>
                  </a:lnTo>
                  <a:lnTo>
                    <a:pt x="48894" y="205740"/>
                  </a:lnTo>
                  <a:lnTo>
                    <a:pt x="38735" y="175259"/>
                  </a:lnTo>
                  <a:lnTo>
                    <a:pt x="26669" y="127000"/>
                  </a:lnTo>
                  <a:lnTo>
                    <a:pt x="15239" y="82550"/>
                  </a:lnTo>
                  <a:lnTo>
                    <a:pt x="7619" y="67309"/>
                  </a:lnTo>
                  <a:lnTo>
                    <a:pt x="6985" y="94615"/>
                  </a:lnTo>
                  <a:lnTo>
                    <a:pt x="12700" y="146684"/>
                  </a:lnTo>
                  <a:lnTo>
                    <a:pt x="20319" y="196850"/>
                  </a:lnTo>
                  <a:lnTo>
                    <a:pt x="23494" y="219709"/>
                  </a:lnTo>
                  <a:lnTo>
                    <a:pt x="6350" y="249555"/>
                  </a:lnTo>
                  <a:lnTo>
                    <a:pt x="0" y="266065"/>
                  </a:lnTo>
                  <a:lnTo>
                    <a:pt x="3810" y="274955"/>
                  </a:lnTo>
                  <a:lnTo>
                    <a:pt x="16510" y="281940"/>
                  </a:lnTo>
                  <a:lnTo>
                    <a:pt x="76200" y="271780"/>
                  </a:lnTo>
                  <a:lnTo>
                    <a:pt x="106679" y="205740"/>
                  </a:lnTo>
                  <a:lnTo>
                    <a:pt x="118110" y="131445"/>
                  </a:lnTo>
                  <a:lnTo>
                    <a:pt x="119379" y="96520"/>
                  </a:lnTo>
                  <a:lnTo>
                    <a:pt x="99694" y="154940"/>
                  </a:lnTo>
                  <a:lnTo>
                    <a:pt x="89535" y="184150"/>
                  </a:lnTo>
                  <a:lnTo>
                    <a:pt x="85089" y="191770"/>
                  </a:lnTo>
                  <a:lnTo>
                    <a:pt x="83819" y="187325"/>
                  </a:lnTo>
                  <a:lnTo>
                    <a:pt x="82550" y="153670"/>
                  </a:lnTo>
                  <a:lnTo>
                    <a:pt x="78739" y="0"/>
                  </a:lnTo>
                  <a:close/>
                </a:path>
              </a:pathLst>
            </a:custGeom>
            <a:solidFill>
              <a:srgbClr val="537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25539" y="5992495"/>
              <a:ext cx="152400" cy="275590"/>
            </a:xfrm>
            <a:custGeom>
              <a:avLst/>
              <a:gdLst/>
              <a:ahLst/>
              <a:cxnLst/>
              <a:rect l="l" t="t" r="r" b="b"/>
              <a:pathLst>
                <a:path w="152400" h="275589">
                  <a:moveTo>
                    <a:pt x="134620" y="0"/>
                  </a:moveTo>
                  <a:lnTo>
                    <a:pt x="113030" y="211454"/>
                  </a:lnTo>
                  <a:lnTo>
                    <a:pt x="88264" y="101599"/>
                  </a:lnTo>
                  <a:lnTo>
                    <a:pt x="83820" y="93344"/>
                  </a:lnTo>
                  <a:lnTo>
                    <a:pt x="80645" y="102234"/>
                  </a:lnTo>
                  <a:lnTo>
                    <a:pt x="82550" y="130174"/>
                  </a:lnTo>
                  <a:lnTo>
                    <a:pt x="95885" y="212724"/>
                  </a:lnTo>
                  <a:lnTo>
                    <a:pt x="93980" y="225424"/>
                  </a:lnTo>
                  <a:lnTo>
                    <a:pt x="77470" y="212089"/>
                  </a:lnTo>
                  <a:lnTo>
                    <a:pt x="50800" y="192404"/>
                  </a:lnTo>
                  <a:lnTo>
                    <a:pt x="21589" y="176529"/>
                  </a:lnTo>
                  <a:lnTo>
                    <a:pt x="0" y="175894"/>
                  </a:lnTo>
                  <a:lnTo>
                    <a:pt x="36195" y="191769"/>
                  </a:lnTo>
                  <a:lnTo>
                    <a:pt x="55880" y="202564"/>
                  </a:lnTo>
                  <a:lnTo>
                    <a:pt x="65405" y="215264"/>
                  </a:lnTo>
                  <a:lnTo>
                    <a:pt x="70485" y="234314"/>
                  </a:lnTo>
                  <a:lnTo>
                    <a:pt x="78739" y="252729"/>
                  </a:lnTo>
                  <a:lnTo>
                    <a:pt x="92710" y="266699"/>
                  </a:lnTo>
                  <a:lnTo>
                    <a:pt x="110489" y="274954"/>
                  </a:lnTo>
                  <a:lnTo>
                    <a:pt x="130810" y="275589"/>
                  </a:lnTo>
                  <a:lnTo>
                    <a:pt x="137160" y="274954"/>
                  </a:lnTo>
                  <a:lnTo>
                    <a:pt x="142239" y="272414"/>
                  </a:lnTo>
                  <a:lnTo>
                    <a:pt x="146050" y="269239"/>
                  </a:lnTo>
                  <a:lnTo>
                    <a:pt x="152400" y="219074"/>
                  </a:lnTo>
                  <a:lnTo>
                    <a:pt x="147320" y="127634"/>
                  </a:lnTo>
                  <a:lnTo>
                    <a:pt x="139064" y="39369"/>
                  </a:lnTo>
                  <a:lnTo>
                    <a:pt x="134620" y="0"/>
                  </a:lnTo>
                  <a:close/>
                </a:path>
              </a:pathLst>
            </a:custGeom>
            <a:solidFill>
              <a:srgbClr val="6A9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/>
              <a:t>Skriv</a:t>
            </a:r>
            <a:r>
              <a:rPr spc="-65" dirty="0"/>
              <a:t> </a:t>
            </a:r>
            <a:r>
              <a:rPr dirty="0"/>
              <a:t>i</a:t>
            </a:r>
            <a:r>
              <a:rPr spc="-60" dirty="0"/>
              <a:t> </a:t>
            </a:r>
            <a:r>
              <a:rPr spc="-10" dirty="0"/>
              <a:t>dagboken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7232" y="1861540"/>
            <a:ext cx="4022090" cy="344170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2000" dirty="0">
                <a:latin typeface="Arial"/>
                <a:cs typeface="Arial"/>
              </a:rPr>
              <a:t>Skriv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hva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vil,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10" dirty="0">
                <a:latin typeface="Arial"/>
                <a:cs typeface="Arial"/>
              </a:rPr>
              <a:t> eksempel:</a:t>
            </a:r>
            <a:endParaRPr sz="2000">
              <a:latin typeface="Arial"/>
              <a:cs typeface="Arial"/>
            </a:endParaRPr>
          </a:p>
          <a:p>
            <a:pPr marL="281305" indent="-178435">
              <a:lnSpc>
                <a:spcPct val="100000"/>
              </a:lnSpc>
              <a:spcBef>
                <a:spcPts val="969"/>
              </a:spcBef>
              <a:buChar char="•"/>
              <a:tabLst>
                <a:tab pos="281305" algn="l"/>
              </a:tabLst>
            </a:pPr>
            <a:r>
              <a:rPr sz="2000" dirty="0">
                <a:latin typeface="Arial"/>
                <a:cs typeface="Arial"/>
              </a:rPr>
              <a:t>tanker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spørsmål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følelser</a:t>
            </a:r>
            <a:endParaRPr sz="2000">
              <a:latin typeface="Arial"/>
              <a:cs typeface="Arial"/>
            </a:endParaRPr>
          </a:p>
          <a:p>
            <a:pPr marL="280670" marR="1075690" indent="-178435">
              <a:lnSpc>
                <a:spcPct val="116500"/>
              </a:lnSpc>
              <a:spcBef>
                <a:spcPts val="56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ting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å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huske 	</a:t>
            </a:r>
            <a:r>
              <a:rPr sz="2000" dirty="0">
                <a:latin typeface="Arial"/>
                <a:cs typeface="Arial"/>
              </a:rPr>
              <a:t>fra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dag</a:t>
            </a:r>
            <a:endParaRPr sz="2000">
              <a:latin typeface="Arial"/>
              <a:cs typeface="Arial"/>
            </a:endParaRPr>
          </a:p>
          <a:p>
            <a:pPr marL="280670" marR="892810" indent="-178435">
              <a:lnSpc>
                <a:spcPct val="117000"/>
              </a:lnSpc>
              <a:spcBef>
                <a:spcPts val="545"/>
              </a:spcBef>
              <a:buChar char="•"/>
              <a:tabLst>
                <a:tab pos="282575" algn="l"/>
              </a:tabLst>
            </a:pPr>
            <a:r>
              <a:rPr sz="2000" dirty="0">
                <a:latin typeface="Arial"/>
                <a:cs typeface="Arial"/>
              </a:rPr>
              <a:t>dine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egne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tanker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og 	</a:t>
            </a:r>
            <a:r>
              <a:rPr sz="2000" dirty="0">
                <a:latin typeface="Arial"/>
                <a:cs typeface="Arial"/>
              </a:rPr>
              <a:t>følelser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rundt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dette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møtet</a:t>
            </a:r>
            <a:endParaRPr sz="2000">
              <a:latin typeface="Arial"/>
              <a:cs typeface="Arial"/>
            </a:endParaRPr>
          </a:p>
          <a:p>
            <a:pPr marL="12700" marR="1191895">
              <a:lnSpc>
                <a:spcPct val="116599"/>
              </a:lnSpc>
              <a:spcBef>
                <a:spcPts val="2240"/>
              </a:spcBef>
            </a:pPr>
            <a:r>
              <a:rPr sz="2000" dirty="0">
                <a:latin typeface="Arial"/>
                <a:cs typeface="Arial"/>
              </a:rPr>
              <a:t>Ingen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kommer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til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å </a:t>
            </a:r>
            <a:r>
              <a:rPr sz="2000" dirty="0">
                <a:latin typeface="Arial"/>
                <a:cs typeface="Arial"/>
              </a:rPr>
              <a:t>lese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skriver.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806315" y="1936750"/>
            <a:ext cx="5539105" cy="4979670"/>
            <a:chOff x="4806315" y="1936750"/>
            <a:chExt cx="5539105" cy="49796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6939" y="5708144"/>
              <a:ext cx="464538" cy="3980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06315" y="1936750"/>
              <a:ext cx="1687194" cy="118681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90335" y="1936750"/>
              <a:ext cx="1208405" cy="9499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94930" y="1936750"/>
              <a:ext cx="725804" cy="66103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17560" y="1936750"/>
              <a:ext cx="1927859" cy="4743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39910" y="2407284"/>
              <a:ext cx="904875" cy="9531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90335" y="2882900"/>
              <a:ext cx="154305" cy="425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06315" y="3120389"/>
              <a:ext cx="967105" cy="2406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06315" y="3357194"/>
              <a:ext cx="240664" cy="355916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38030" y="3357244"/>
              <a:ext cx="706754" cy="119062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3170" y="3734384"/>
              <a:ext cx="245745" cy="318197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62185" y="4544060"/>
              <a:ext cx="482600" cy="15341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85105" y="4895164"/>
              <a:ext cx="243839" cy="202055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622155" y="5488304"/>
              <a:ext cx="243840" cy="75946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99525" y="5553659"/>
              <a:ext cx="725804" cy="10998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934960" y="5816549"/>
              <a:ext cx="967740" cy="109980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525770" y="6048959"/>
              <a:ext cx="245745" cy="8673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12330" y="6012764"/>
              <a:ext cx="725804" cy="90295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8400" y="6209614"/>
              <a:ext cx="967740" cy="70674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67705" y="6471869"/>
              <a:ext cx="483870" cy="4438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001260" y="2182495"/>
              <a:ext cx="5029835" cy="4409440"/>
            </a:xfrm>
            <a:custGeom>
              <a:avLst/>
              <a:gdLst/>
              <a:ahLst/>
              <a:cxnLst/>
              <a:rect l="l" t="t" r="r" b="b"/>
              <a:pathLst>
                <a:path w="5029834" h="4409440">
                  <a:moveTo>
                    <a:pt x="4286885" y="0"/>
                  </a:moveTo>
                  <a:lnTo>
                    <a:pt x="4243705" y="3809"/>
                  </a:lnTo>
                  <a:lnTo>
                    <a:pt x="104139" y="1130300"/>
                  </a:lnTo>
                  <a:lnTo>
                    <a:pt x="64135" y="1149350"/>
                  </a:lnTo>
                  <a:lnTo>
                    <a:pt x="32385" y="1179829"/>
                  </a:lnTo>
                  <a:lnTo>
                    <a:pt x="10160" y="1219834"/>
                  </a:lnTo>
                  <a:lnTo>
                    <a:pt x="0" y="1265554"/>
                  </a:lnTo>
                  <a:lnTo>
                    <a:pt x="3175" y="1313814"/>
                  </a:lnTo>
                  <a:lnTo>
                    <a:pt x="624204" y="4293819"/>
                  </a:lnTo>
                  <a:lnTo>
                    <a:pt x="640714" y="4338269"/>
                  </a:lnTo>
                  <a:lnTo>
                    <a:pt x="667385" y="4373829"/>
                  </a:lnTo>
                  <a:lnTo>
                    <a:pt x="702944" y="4397959"/>
                  </a:lnTo>
                  <a:lnTo>
                    <a:pt x="742950" y="4409389"/>
                  </a:lnTo>
                  <a:lnTo>
                    <a:pt x="786129" y="4405579"/>
                  </a:lnTo>
                  <a:lnTo>
                    <a:pt x="4925695" y="3279140"/>
                  </a:lnTo>
                  <a:lnTo>
                    <a:pt x="4965699" y="3260090"/>
                  </a:lnTo>
                  <a:lnTo>
                    <a:pt x="4997449" y="3229610"/>
                  </a:lnTo>
                  <a:lnTo>
                    <a:pt x="5019674" y="3189604"/>
                  </a:lnTo>
                  <a:lnTo>
                    <a:pt x="5029835" y="3143885"/>
                  </a:lnTo>
                  <a:lnTo>
                    <a:pt x="5026660" y="3095624"/>
                  </a:lnTo>
                  <a:lnTo>
                    <a:pt x="4405630" y="115569"/>
                  </a:lnTo>
                  <a:lnTo>
                    <a:pt x="4389755" y="71119"/>
                  </a:lnTo>
                  <a:lnTo>
                    <a:pt x="4362449" y="35559"/>
                  </a:lnTo>
                  <a:lnTo>
                    <a:pt x="4326890" y="11429"/>
                  </a:lnTo>
                  <a:lnTo>
                    <a:pt x="4286885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90465" y="2171700"/>
              <a:ext cx="5051425" cy="4431030"/>
            </a:xfrm>
            <a:custGeom>
              <a:avLst/>
              <a:gdLst/>
              <a:ahLst/>
              <a:cxnLst/>
              <a:rect l="l" t="t" r="r" b="b"/>
              <a:pathLst>
                <a:path w="5051425" h="4431030">
                  <a:moveTo>
                    <a:pt x="4286250" y="0"/>
                  </a:moveTo>
                  <a:lnTo>
                    <a:pt x="4269105" y="1270"/>
                  </a:lnTo>
                  <a:lnTo>
                    <a:pt x="4260215" y="2539"/>
                  </a:lnTo>
                  <a:lnTo>
                    <a:pt x="4251325" y="5079"/>
                  </a:lnTo>
                  <a:lnTo>
                    <a:pt x="112395" y="1131570"/>
                  </a:lnTo>
                  <a:lnTo>
                    <a:pt x="66039" y="1153795"/>
                  </a:lnTo>
                  <a:lnTo>
                    <a:pt x="31114" y="1190625"/>
                  </a:lnTo>
                  <a:lnTo>
                    <a:pt x="8255" y="1236979"/>
                  </a:lnTo>
                  <a:lnTo>
                    <a:pt x="0" y="1290320"/>
                  </a:lnTo>
                  <a:lnTo>
                    <a:pt x="1270" y="1308100"/>
                  </a:lnTo>
                  <a:lnTo>
                    <a:pt x="624839" y="4306519"/>
                  </a:lnTo>
                  <a:lnTo>
                    <a:pt x="643889" y="4357319"/>
                  </a:lnTo>
                  <a:lnTo>
                    <a:pt x="675639" y="4396054"/>
                  </a:lnTo>
                  <a:lnTo>
                    <a:pt x="717550" y="4422089"/>
                  </a:lnTo>
                  <a:lnTo>
                    <a:pt x="765175" y="4430979"/>
                  </a:lnTo>
                  <a:lnTo>
                    <a:pt x="782320" y="4429709"/>
                  </a:lnTo>
                  <a:lnTo>
                    <a:pt x="791210" y="4428439"/>
                  </a:lnTo>
                  <a:lnTo>
                    <a:pt x="800100" y="4425899"/>
                  </a:lnTo>
                  <a:lnTo>
                    <a:pt x="857885" y="4410659"/>
                  </a:lnTo>
                  <a:lnTo>
                    <a:pt x="765175" y="4410659"/>
                  </a:lnTo>
                  <a:lnTo>
                    <a:pt x="744855" y="4408754"/>
                  </a:lnTo>
                  <a:lnTo>
                    <a:pt x="706120" y="4393514"/>
                  </a:lnTo>
                  <a:lnTo>
                    <a:pt x="674370" y="4365574"/>
                  </a:lnTo>
                  <a:lnTo>
                    <a:pt x="651510" y="4325569"/>
                  </a:lnTo>
                  <a:lnTo>
                    <a:pt x="24130" y="1322704"/>
                  </a:lnTo>
                  <a:lnTo>
                    <a:pt x="20955" y="1297939"/>
                  </a:lnTo>
                  <a:lnTo>
                    <a:pt x="20955" y="1290320"/>
                  </a:lnTo>
                  <a:lnTo>
                    <a:pt x="27939" y="1243329"/>
                  </a:lnTo>
                  <a:lnTo>
                    <a:pt x="47625" y="1202054"/>
                  </a:lnTo>
                  <a:lnTo>
                    <a:pt x="78105" y="1170304"/>
                  </a:lnTo>
                  <a:lnTo>
                    <a:pt x="117475" y="1151254"/>
                  </a:lnTo>
                  <a:lnTo>
                    <a:pt x="4264025" y="22860"/>
                  </a:lnTo>
                  <a:lnTo>
                    <a:pt x="4279265" y="20954"/>
                  </a:lnTo>
                  <a:lnTo>
                    <a:pt x="4356735" y="20954"/>
                  </a:lnTo>
                  <a:lnTo>
                    <a:pt x="4356100" y="20320"/>
                  </a:lnTo>
                  <a:lnTo>
                    <a:pt x="4333875" y="9525"/>
                  </a:lnTo>
                  <a:lnTo>
                    <a:pt x="4310380" y="2539"/>
                  </a:lnTo>
                  <a:lnTo>
                    <a:pt x="4286250" y="0"/>
                  </a:lnTo>
                  <a:close/>
                </a:path>
                <a:path w="5051425" h="4431030">
                  <a:moveTo>
                    <a:pt x="4933950" y="3279775"/>
                  </a:moveTo>
                  <a:lnTo>
                    <a:pt x="787400" y="4408119"/>
                  </a:lnTo>
                  <a:lnTo>
                    <a:pt x="779780" y="4409389"/>
                  </a:lnTo>
                  <a:lnTo>
                    <a:pt x="765175" y="4410659"/>
                  </a:lnTo>
                  <a:lnTo>
                    <a:pt x="857885" y="4410659"/>
                  </a:lnTo>
                  <a:lnTo>
                    <a:pt x="4939030" y="3299460"/>
                  </a:lnTo>
                  <a:lnTo>
                    <a:pt x="4933950" y="3279775"/>
                  </a:lnTo>
                  <a:close/>
                </a:path>
                <a:path w="5051425" h="4431030">
                  <a:moveTo>
                    <a:pt x="4356735" y="20954"/>
                  </a:moveTo>
                  <a:lnTo>
                    <a:pt x="4286250" y="20954"/>
                  </a:lnTo>
                  <a:lnTo>
                    <a:pt x="4306570" y="22860"/>
                  </a:lnTo>
                  <a:lnTo>
                    <a:pt x="4326890" y="28575"/>
                  </a:lnTo>
                  <a:lnTo>
                    <a:pt x="4362450" y="50164"/>
                  </a:lnTo>
                  <a:lnTo>
                    <a:pt x="4389755" y="84454"/>
                  </a:lnTo>
                  <a:lnTo>
                    <a:pt x="4406900" y="128904"/>
                  </a:lnTo>
                  <a:lnTo>
                    <a:pt x="5027295" y="3108325"/>
                  </a:lnTo>
                  <a:lnTo>
                    <a:pt x="5029200" y="3116580"/>
                  </a:lnTo>
                  <a:lnTo>
                    <a:pt x="5031105" y="3141345"/>
                  </a:lnTo>
                  <a:lnTo>
                    <a:pt x="5029200" y="3164840"/>
                  </a:lnTo>
                  <a:lnTo>
                    <a:pt x="5023485" y="3187700"/>
                  </a:lnTo>
                  <a:lnTo>
                    <a:pt x="5003800" y="3228975"/>
                  </a:lnTo>
                  <a:lnTo>
                    <a:pt x="4973320" y="3260725"/>
                  </a:lnTo>
                  <a:lnTo>
                    <a:pt x="4933950" y="3279775"/>
                  </a:lnTo>
                  <a:lnTo>
                    <a:pt x="4939030" y="3299460"/>
                  </a:lnTo>
                  <a:lnTo>
                    <a:pt x="4985385" y="3277235"/>
                  </a:lnTo>
                  <a:lnTo>
                    <a:pt x="5020310" y="3241040"/>
                  </a:lnTo>
                  <a:lnTo>
                    <a:pt x="5043170" y="3194050"/>
                  </a:lnTo>
                  <a:lnTo>
                    <a:pt x="5051425" y="3141345"/>
                  </a:lnTo>
                  <a:lnTo>
                    <a:pt x="5050790" y="3131820"/>
                  </a:lnTo>
                  <a:lnTo>
                    <a:pt x="4426585" y="124460"/>
                  </a:lnTo>
                  <a:lnTo>
                    <a:pt x="4407535" y="74295"/>
                  </a:lnTo>
                  <a:lnTo>
                    <a:pt x="4375785" y="34925"/>
                  </a:lnTo>
                  <a:lnTo>
                    <a:pt x="4356735" y="2095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80635" y="2253615"/>
              <a:ext cx="4881245" cy="4243705"/>
            </a:xfrm>
            <a:custGeom>
              <a:avLst/>
              <a:gdLst/>
              <a:ahLst/>
              <a:cxnLst/>
              <a:rect l="l" t="t" r="r" b="b"/>
              <a:pathLst>
                <a:path w="4881245" h="4243705">
                  <a:moveTo>
                    <a:pt x="4168774" y="0"/>
                  </a:moveTo>
                  <a:lnTo>
                    <a:pt x="4126865" y="3810"/>
                  </a:lnTo>
                  <a:lnTo>
                    <a:pt x="101600" y="1097280"/>
                  </a:lnTo>
                  <a:lnTo>
                    <a:pt x="62229" y="1115695"/>
                  </a:lnTo>
                  <a:lnTo>
                    <a:pt x="31750" y="1144905"/>
                  </a:lnTo>
                  <a:lnTo>
                    <a:pt x="10160" y="1183639"/>
                  </a:lnTo>
                  <a:lnTo>
                    <a:pt x="0" y="1227455"/>
                  </a:lnTo>
                  <a:lnTo>
                    <a:pt x="3175" y="1273810"/>
                  </a:lnTo>
                  <a:lnTo>
                    <a:pt x="597535" y="4133164"/>
                  </a:lnTo>
                  <a:lnTo>
                    <a:pt x="613410" y="4176344"/>
                  </a:lnTo>
                  <a:lnTo>
                    <a:pt x="639444" y="4209999"/>
                  </a:lnTo>
                  <a:lnTo>
                    <a:pt x="673735" y="4233494"/>
                  </a:lnTo>
                  <a:lnTo>
                    <a:pt x="713104" y="4243654"/>
                  </a:lnTo>
                  <a:lnTo>
                    <a:pt x="755014" y="4240479"/>
                  </a:lnTo>
                  <a:lnTo>
                    <a:pt x="4780280" y="3146425"/>
                  </a:lnTo>
                  <a:lnTo>
                    <a:pt x="4819015" y="3128645"/>
                  </a:lnTo>
                  <a:lnTo>
                    <a:pt x="4850130" y="3098800"/>
                  </a:lnTo>
                  <a:lnTo>
                    <a:pt x="4871085" y="3060700"/>
                  </a:lnTo>
                  <a:lnTo>
                    <a:pt x="4881245" y="3016885"/>
                  </a:lnTo>
                  <a:lnTo>
                    <a:pt x="4878705" y="2969895"/>
                  </a:lnTo>
                  <a:lnTo>
                    <a:pt x="4284345" y="110489"/>
                  </a:lnTo>
                  <a:lnTo>
                    <a:pt x="4268470" y="67310"/>
                  </a:lnTo>
                  <a:lnTo>
                    <a:pt x="4241799" y="33655"/>
                  </a:lnTo>
                  <a:lnTo>
                    <a:pt x="4208145" y="10795"/>
                  </a:lnTo>
                  <a:lnTo>
                    <a:pt x="4168774" y="0"/>
                  </a:lnTo>
                  <a:close/>
                </a:path>
              </a:pathLst>
            </a:custGeom>
            <a:solidFill>
              <a:srgbClr val="305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652260" y="5502909"/>
              <a:ext cx="837565" cy="1185545"/>
            </a:xfrm>
            <a:custGeom>
              <a:avLst/>
              <a:gdLst/>
              <a:ahLst/>
              <a:cxnLst/>
              <a:rect l="l" t="t" r="r" b="b"/>
              <a:pathLst>
                <a:path w="837565" h="1185545">
                  <a:moveTo>
                    <a:pt x="158750" y="0"/>
                  </a:moveTo>
                  <a:lnTo>
                    <a:pt x="0" y="38734"/>
                  </a:lnTo>
                  <a:lnTo>
                    <a:pt x="26670" y="84454"/>
                  </a:lnTo>
                  <a:lnTo>
                    <a:pt x="51435" y="130175"/>
                  </a:lnTo>
                  <a:lnTo>
                    <a:pt x="74295" y="177164"/>
                  </a:lnTo>
                  <a:lnTo>
                    <a:pt x="96520" y="224154"/>
                  </a:lnTo>
                  <a:lnTo>
                    <a:pt x="117475" y="271144"/>
                  </a:lnTo>
                  <a:lnTo>
                    <a:pt x="137795" y="318769"/>
                  </a:lnTo>
                  <a:lnTo>
                    <a:pt x="156845" y="365759"/>
                  </a:lnTo>
                  <a:lnTo>
                    <a:pt x="219075" y="516254"/>
                  </a:lnTo>
                  <a:lnTo>
                    <a:pt x="241300" y="568960"/>
                  </a:lnTo>
                  <a:lnTo>
                    <a:pt x="264795" y="621029"/>
                  </a:lnTo>
                  <a:lnTo>
                    <a:pt x="297180" y="688339"/>
                  </a:lnTo>
                  <a:lnTo>
                    <a:pt x="336550" y="761364"/>
                  </a:lnTo>
                  <a:lnTo>
                    <a:pt x="358775" y="799414"/>
                  </a:lnTo>
                  <a:lnTo>
                    <a:pt x="383540" y="838149"/>
                  </a:lnTo>
                  <a:lnTo>
                    <a:pt x="410210" y="878154"/>
                  </a:lnTo>
                  <a:lnTo>
                    <a:pt x="439420" y="917524"/>
                  </a:lnTo>
                  <a:lnTo>
                    <a:pt x="470535" y="957529"/>
                  </a:lnTo>
                  <a:lnTo>
                    <a:pt x="504825" y="997534"/>
                  </a:lnTo>
                  <a:lnTo>
                    <a:pt x="541655" y="1036904"/>
                  </a:lnTo>
                  <a:lnTo>
                    <a:pt x="581025" y="1075639"/>
                  </a:lnTo>
                  <a:lnTo>
                    <a:pt x="623570" y="1113104"/>
                  </a:lnTo>
                  <a:lnTo>
                    <a:pt x="668655" y="1149934"/>
                  </a:lnTo>
                  <a:lnTo>
                    <a:pt x="717550" y="1185494"/>
                  </a:lnTo>
                  <a:lnTo>
                    <a:pt x="713740" y="1101674"/>
                  </a:lnTo>
                  <a:lnTo>
                    <a:pt x="837565" y="1107389"/>
                  </a:lnTo>
                  <a:lnTo>
                    <a:pt x="784225" y="1068654"/>
                  </a:lnTo>
                  <a:lnTo>
                    <a:pt x="725805" y="1018489"/>
                  </a:lnTo>
                  <a:lnTo>
                    <a:pt x="694055" y="988644"/>
                  </a:lnTo>
                  <a:lnTo>
                    <a:pt x="662305" y="955624"/>
                  </a:lnTo>
                  <a:lnTo>
                    <a:pt x="629285" y="918159"/>
                  </a:lnTo>
                  <a:lnTo>
                    <a:pt x="596265" y="876249"/>
                  </a:lnTo>
                  <a:lnTo>
                    <a:pt x="562610" y="829894"/>
                  </a:lnTo>
                  <a:lnTo>
                    <a:pt x="528955" y="778510"/>
                  </a:lnTo>
                  <a:lnTo>
                    <a:pt x="495300" y="721994"/>
                  </a:lnTo>
                  <a:lnTo>
                    <a:pt x="461645" y="659764"/>
                  </a:lnTo>
                  <a:lnTo>
                    <a:pt x="428625" y="592454"/>
                  </a:lnTo>
                  <a:lnTo>
                    <a:pt x="405765" y="541019"/>
                  </a:lnTo>
                  <a:lnTo>
                    <a:pt x="362585" y="438784"/>
                  </a:lnTo>
                  <a:lnTo>
                    <a:pt x="321945" y="339725"/>
                  </a:lnTo>
                  <a:lnTo>
                    <a:pt x="302260" y="290829"/>
                  </a:lnTo>
                  <a:lnTo>
                    <a:pt x="281305" y="242569"/>
                  </a:lnTo>
                  <a:lnTo>
                    <a:pt x="259715" y="193675"/>
                  </a:lnTo>
                  <a:lnTo>
                    <a:pt x="236855" y="144779"/>
                  </a:lnTo>
                  <a:lnTo>
                    <a:pt x="212725" y="96519"/>
                  </a:lnTo>
                  <a:lnTo>
                    <a:pt x="186690" y="48259"/>
                  </a:lnTo>
                  <a:lnTo>
                    <a:pt x="158750" y="0"/>
                  </a:lnTo>
                  <a:close/>
                </a:path>
              </a:pathLst>
            </a:custGeom>
            <a:solidFill>
              <a:srgbClr val="6B94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46545" y="5496559"/>
              <a:ext cx="861694" cy="1193165"/>
            </a:xfrm>
            <a:custGeom>
              <a:avLst/>
              <a:gdLst/>
              <a:ahLst/>
              <a:cxnLst/>
              <a:rect l="l" t="t" r="r" b="b"/>
              <a:pathLst>
                <a:path w="861695" h="1193165">
                  <a:moveTo>
                    <a:pt x="167004" y="0"/>
                  </a:moveTo>
                  <a:lnTo>
                    <a:pt x="0" y="42544"/>
                  </a:lnTo>
                  <a:lnTo>
                    <a:pt x="3175" y="46989"/>
                  </a:lnTo>
                  <a:lnTo>
                    <a:pt x="28575" y="90169"/>
                  </a:lnTo>
                  <a:lnTo>
                    <a:pt x="52070" y="133984"/>
                  </a:lnTo>
                  <a:lnTo>
                    <a:pt x="74295" y="178434"/>
                  </a:lnTo>
                  <a:lnTo>
                    <a:pt x="95884" y="224154"/>
                  </a:lnTo>
                  <a:lnTo>
                    <a:pt x="115570" y="269875"/>
                  </a:lnTo>
                  <a:lnTo>
                    <a:pt x="135254" y="316229"/>
                  </a:lnTo>
                  <a:lnTo>
                    <a:pt x="172084" y="408939"/>
                  </a:lnTo>
                  <a:lnTo>
                    <a:pt x="190500" y="455929"/>
                  </a:lnTo>
                  <a:lnTo>
                    <a:pt x="227329" y="548639"/>
                  </a:lnTo>
                  <a:lnTo>
                    <a:pt x="246379" y="594994"/>
                  </a:lnTo>
                  <a:lnTo>
                    <a:pt x="266064" y="638810"/>
                  </a:lnTo>
                  <a:lnTo>
                    <a:pt x="287020" y="682624"/>
                  </a:lnTo>
                  <a:lnTo>
                    <a:pt x="309245" y="726439"/>
                  </a:lnTo>
                  <a:lnTo>
                    <a:pt x="332739" y="768985"/>
                  </a:lnTo>
                  <a:lnTo>
                    <a:pt x="357504" y="810844"/>
                  </a:lnTo>
                  <a:lnTo>
                    <a:pt x="383539" y="851484"/>
                  </a:lnTo>
                  <a:lnTo>
                    <a:pt x="411479" y="891489"/>
                  </a:lnTo>
                  <a:lnTo>
                    <a:pt x="440054" y="930224"/>
                  </a:lnTo>
                  <a:lnTo>
                    <a:pt x="470534" y="968324"/>
                  </a:lnTo>
                  <a:lnTo>
                    <a:pt x="502284" y="1005154"/>
                  </a:lnTo>
                  <a:lnTo>
                    <a:pt x="535939" y="1040079"/>
                  </a:lnTo>
                  <a:lnTo>
                    <a:pt x="570229" y="1073734"/>
                  </a:lnTo>
                  <a:lnTo>
                    <a:pt x="606425" y="1106119"/>
                  </a:lnTo>
                  <a:lnTo>
                    <a:pt x="644525" y="1136599"/>
                  </a:lnTo>
                  <a:lnTo>
                    <a:pt x="683259" y="1165809"/>
                  </a:lnTo>
                  <a:lnTo>
                    <a:pt x="723900" y="1193114"/>
                  </a:lnTo>
                  <a:lnTo>
                    <a:pt x="723900" y="1191209"/>
                  </a:lnTo>
                  <a:lnTo>
                    <a:pt x="722629" y="1191209"/>
                  </a:lnTo>
                  <a:lnTo>
                    <a:pt x="678179" y="1156284"/>
                  </a:lnTo>
                  <a:lnTo>
                    <a:pt x="636904" y="1121359"/>
                  </a:lnTo>
                  <a:lnTo>
                    <a:pt x="597534" y="1085164"/>
                  </a:lnTo>
                  <a:lnTo>
                    <a:pt x="561339" y="1048969"/>
                  </a:lnTo>
                  <a:lnTo>
                    <a:pt x="527050" y="1012139"/>
                  </a:lnTo>
                  <a:lnTo>
                    <a:pt x="494664" y="974674"/>
                  </a:lnTo>
                  <a:lnTo>
                    <a:pt x="464184" y="936574"/>
                  </a:lnTo>
                  <a:lnTo>
                    <a:pt x="435609" y="897839"/>
                  </a:lnTo>
                  <a:lnTo>
                    <a:pt x="408939" y="858469"/>
                  </a:lnTo>
                  <a:lnTo>
                    <a:pt x="383539" y="818464"/>
                  </a:lnTo>
                  <a:lnTo>
                    <a:pt x="359409" y="777874"/>
                  </a:lnTo>
                  <a:lnTo>
                    <a:pt x="336550" y="737235"/>
                  </a:lnTo>
                  <a:lnTo>
                    <a:pt x="314325" y="695324"/>
                  </a:lnTo>
                  <a:lnTo>
                    <a:pt x="272414" y="610235"/>
                  </a:lnTo>
                  <a:lnTo>
                    <a:pt x="233045" y="522604"/>
                  </a:lnTo>
                  <a:lnTo>
                    <a:pt x="213359" y="477519"/>
                  </a:lnTo>
                  <a:lnTo>
                    <a:pt x="153670" y="339089"/>
                  </a:lnTo>
                  <a:lnTo>
                    <a:pt x="132714" y="292100"/>
                  </a:lnTo>
                  <a:lnTo>
                    <a:pt x="111759" y="243839"/>
                  </a:lnTo>
                  <a:lnTo>
                    <a:pt x="89534" y="194944"/>
                  </a:lnTo>
                  <a:lnTo>
                    <a:pt x="70484" y="156209"/>
                  </a:lnTo>
                  <a:lnTo>
                    <a:pt x="51434" y="118109"/>
                  </a:lnTo>
                  <a:lnTo>
                    <a:pt x="30479" y="80009"/>
                  </a:lnTo>
                  <a:lnTo>
                    <a:pt x="12700" y="48894"/>
                  </a:lnTo>
                  <a:lnTo>
                    <a:pt x="6984" y="48894"/>
                  </a:lnTo>
                  <a:lnTo>
                    <a:pt x="8889" y="43179"/>
                  </a:lnTo>
                  <a:lnTo>
                    <a:pt x="31114" y="43179"/>
                  </a:lnTo>
                  <a:lnTo>
                    <a:pt x="161925" y="13334"/>
                  </a:lnTo>
                  <a:lnTo>
                    <a:pt x="160020" y="9525"/>
                  </a:lnTo>
                  <a:lnTo>
                    <a:pt x="173354" y="9525"/>
                  </a:lnTo>
                  <a:lnTo>
                    <a:pt x="167004" y="0"/>
                  </a:lnTo>
                  <a:close/>
                </a:path>
                <a:path w="861695" h="1193165">
                  <a:moveTo>
                    <a:pt x="716279" y="1104849"/>
                  </a:moveTo>
                  <a:lnTo>
                    <a:pt x="722629" y="1191209"/>
                  </a:lnTo>
                  <a:lnTo>
                    <a:pt x="723900" y="1191209"/>
                  </a:lnTo>
                  <a:lnTo>
                    <a:pt x="723264" y="1172159"/>
                  </a:lnTo>
                  <a:lnTo>
                    <a:pt x="723264" y="1129614"/>
                  </a:lnTo>
                  <a:lnTo>
                    <a:pt x="722629" y="1111199"/>
                  </a:lnTo>
                  <a:lnTo>
                    <a:pt x="719454" y="1111199"/>
                  </a:lnTo>
                  <a:lnTo>
                    <a:pt x="722629" y="1108024"/>
                  </a:lnTo>
                  <a:lnTo>
                    <a:pt x="824864" y="1108024"/>
                  </a:lnTo>
                  <a:lnTo>
                    <a:pt x="824864" y="1107389"/>
                  </a:lnTo>
                  <a:lnTo>
                    <a:pt x="716279" y="1104849"/>
                  </a:lnTo>
                  <a:close/>
                </a:path>
                <a:path w="861695" h="1193165">
                  <a:moveTo>
                    <a:pt x="824864" y="1108024"/>
                  </a:moveTo>
                  <a:lnTo>
                    <a:pt x="722629" y="1108024"/>
                  </a:lnTo>
                  <a:lnTo>
                    <a:pt x="722629" y="1111199"/>
                  </a:lnTo>
                  <a:lnTo>
                    <a:pt x="861695" y="1120089"/>
                  </a:lnTo>
                  <a:lnTo>
                    <a:pt x="858520" y="1118184"/>
                  </a:lnTo>
                  <a:lnTo>
                    <a:pt x="840104" y="1118184"/>
                  </a:lnTo>
                  <a:lnTo>
                    <a:pt x="824864" y="1108024"/>
                  </a:lnTo>
                  <a:close/>
                </a:path>
                <a:path w="861695" h="1193165">
                  <a:moveTo>
                    <a:pt x="824864" y="1107389"/>
                  </a:moveTo>
                  <a:lnTo>
                    <a:pt x="840104" y="1118184"/>
                  </a:lnTo>
                  <a:lnTo>
                    <a:pt x="843279" y="1108024"/>
                  </a:lnTo>
                  <a:lnTo>
                    <a:pt x="824864" y="1107389"/>
                  </a:lnTo>
                  <a:close/>
                </a:path>
                <a:path w="861695" h="1193165">
                  <a:moveTo>
                    <a:pt x="173354" y="9525"/>
                  </a:moveTo>
                  <a:lnTo>
                    <a:pt x="160020" y="9525"/>
                  </a:lnTo>
                  <a:lnTo>
                    <a:pt x="165734" y="12064"/>
                  </a:lnTo>
                  <a:lnTo>
                    <a:pt x="161925" y="13334"/>
                  </a:lnTo>
                  <a:lnTo>
                    <a:pt x="184784" y="53339"/>
                  </a:lnTo>
                  <a:lnTo>
                    <a:pt x="208279" y="98425"/>
                  </a:lnTo>
                  <a:lnTo>
                    <a:pt x="230504" y="144144"/>
                  </a:lnTo>
                  <a:lnTo>
                    <a:pt x="251459" y="189864"/>
                  </a:lnTo>
                  <a:lnTo>
                    <a:pt x="271779" y="236219"/>
                  </a:lnTo>
                  <a:lnTo>
                    <a:pt x="291464" y="282575"/>
                  </a:lnTo>
                  <a:lnTo>
                    <a:pt x="348614" y="423544"/>
                  </a:lnTo>
                  <a:lnTo>
                    <a:pt x="367664" y="469899"/>
                  </a:lnTo>
                  <a:lnTo>
                    <a:pt x="386714" y="516889"/>
                  </a:lnTo>
                  <a:lnTo>
                    <a:pt x="407034" y="563244"/>
                  </a:lnTo>
                  <a:lnTo>
                    <a:pt x="427989" y="609599"/>
                  </a:lnTo>
                  <a:lnTo>
                    <a:pt x="449579" y="655319"/>
                  </a:lnTo>
                  <a:lnTo>
                    <a:pt x="473075" y="701039"/>
                  </a:lnTo>
                  <a:lnTo>
                    <a:pt x="498475" y="745489"/>
                  </a:lnTo>
                  <a:lnTo>
                    <a:pt x="525145" y="788669"/>
                  </a:lnTo>
                  <a:lnTo>
                    <a:pt x="553084" y="831799"/>
                  </a:lnTo>
                  <a:lnTo>
                    <a:pt x="582929" y="873074"/>
                  </a:lnTo>
                  <a:lnTo>
                    <a:pt x="614679" y="913079"/>
                  </a:lnTo>
                  <a:lnTo>
                    <a:pt x="647700" y="951814"/>
                  </a:lnTo>
                  <a:lnTo>
                    <a:pt x="682625" y="988644"/>
                  </a:lnTo>
                  <a:lnTo>
                    <a:pt x="719454" y="1024204"/>
                  </a:lnTo>
                  <a:lnTo>
                    <a:pt x="757554" y="1057224"/>
                  </a:lnTo>
                  <a:lnTo>
                    <a:pt x="797559" y="1088974"/>
                  </a:lnTo>
                  <a:lnTo>
                    <a:pt x="843279" y="1108024"/>
                  </a:lnTo>
                  <a:lnTo>
                    <a:pt x="840104" y="1118184"/>
                  </a:lnTo>
                  <a:lnTo>
                    <a:pt x="858520" y="1118184"/>
                  </a:lnTo>
                  <a:lnTo>
                    <a:pt x="845820" y="1109294"/>
                  </a:lnTo>
                  <a:lnTo>
                    <a:pt x="805179" y="1078814"/>
                  </a:lnTo>
                  <a:lnTo>
                    <a:pt x="766445" y="1047064"/>
                  </a:lnTo>
                  <a:lnTo>
                    <a:pt x="729614" y="1012774"/>
                  </a:lnTo>
                  <a:lnTo>
                    <a:pt x="694689" y="977214"/>
                  </a:lnTo>
                  <a:lnTo>
                    <a:pt x="661034" y="939749"/>
                  </a:lnTo>
                  <a:lnTo>
                    <a:pt x="629284" y="901014"/>
                  </a:lnTo>
                  <a:lnTo>
                    <a:pt x="598804" y="861009"/>
                  </a:lnTo>
                  <a:lnTo>
                    <a:pt x="570229" y="819734"/>
                  </a:lnTo>
                  <a:lnTo>
                    <a:pt x="542925" y="777874"/>
                  </a:lnTo>
                  <a:lnTo>
                    <a:pt x="516889" y="734694"/>
                  </a:lnTo>
                  <a:lnTo>
                    <a:pt x="492125" y="690244"/>
                  </a:lnTo>
                  <a:lnTo>
                    <a:pt x="469264" y="645794"/>
                  </a:lnTo>
                  <a:lnTo>
                    <a:pt x="447675" y="600710"/>
                  </a:lnTo>
                  <a:lnTo>
                    <a:pt x="426720" y="554354"/>
                  </a:lnTo>
                  <a:lnTo>
                    <a:pt x="386079" y="461644"/>
                  </a:lnTo>
                  <a:lnTo>
                    <a:pt x="367029" y="414654"/>
                  </a:lnTo>
                  <a:lnTo>
                    <a:pt x="327659" y="320675"/>
                  </a:lnTo>
                  <a:lnTo>
                    <a:pt x="307975" y="274319"/>
                  </a:lnTo>
                  <a:lnTo>
                    <a:pt x="266064" y="181609"/>
                  </a:lnTo>
                  <a:lnTo>
                    <a:pt x="243839" y="136525"/>
                  </a:lnTo>
                  <a:lnTo>
                    <a:pt x="220345" y="91439"/>
                  </a:lnTo>
                  <a:lnTo>
                    <a:pt x="195579" y="46989"/>
                  </a:lnTo>
                  <a:lnTo>
                    <a:pt x="173354" y="9525"/>
                  </a:lnTo>
                  <a:close/>
                </a:path>
                <a:path w="861695" h="1193165">
                  <a:moveTo>
                    <a:pt x="722629" y="1108024"/>
                  </a:moveTo>
                  <a:lnTo>
                    <a:pt x="719454" y="1111199"/>
                  </a:lnTo>
                  <a:lnTo>
                    <a:pt x="722629" y="1111199"/>
                  </a:lnTo>
                  <a:lnTo>
                    <a:pt x="722629" y="1108024"/>
                  </a:lnTo>
                  <a:close/>
                </a:path>
                <a:path w="861695" h="1193165">
                  <a:moveTo>
                    <a:pt x="8889" y="43179"/>
                  </a:moveTo>
                  <a:lnTo>
                    <a:pt x="6984" y="48894"/>
                  </a:lnTo>
                  <a:lnTo>
                    <a:pt x="12064" y="47625"/>
                  </a:lnTo>
                  <a:lnTo>
                    <a:pt x="8889" y="43179"/>
                  </a:lnTo>
                  <a:close/>
                </a:path>
                <a:path w="861695" h="1193165">
                  <a:moveTo>
                    <a:pt x="12064" y="47625"/>
                  </a:moveTo>
                  <a:lnTo>
                    <a:pt x="6984" y="48894"/>
                  </a:lnTo>
                  <a:lnTo>
                    <a:pt x="12700" y="48894"/>
                  </a:lnTo>
                  <a:lnTo>
                    <a:pt x="12064" y="47625"/>
                  </a:lnTo>
                  <a:close/>
                </a:path>
                <a:path w="861695" h="1193165">
                  <a:moveTo>
                    <a:pt x="31114" y="43179"/>
                  </a:moveTo>
                  <a:lnTo>
                    <a:pt x="8889" y="43179"/>
                  </a:lnTo>
                  <a:lnTo>
                    <a:pt x="12064" y="47625"/>
                  </a:lnTo>
                  <a:lnTo>
                    <a:pt x="31114" y="43179"/>
                  </a:lnTo>
                  <a:close/>
                </a:path>
                <a:path w="861695" h="1193165">
                  <a:moveTo>
                    <a:pt x="160020" y="9525"/>
                  </a:moveTo>
                  <a:lnTo>
                    <a:pt x="161925" y="13334"/>
                  </a:lnTo>
                  <a:lnTo>
                    <a:pt x="165734" y="12064"/>
                  </a:lnTo>
                  <a:lnTo>
                    <a:pt x="160020" y="952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64785" y="2945764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1863089" y="0"/>
                  </a:moveTo>
                  <a:lnTo>
                    <a:pt x="149225" y="466089"/>
                  </a:lnTo>
                  <a:lnTo>
                    <a:pt x="107314" y="483235"/>
                  </a:lnTo>
                  <a:lnTo>
                    <a:pt x="71119" y="509270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4" y="628014"/>
                  </a:lnTo>
                  <a:lnTo>
                    <a:pt x="0" y="675639"/>
                  </a:lnTo>
                  <a:lnTo>
                    <a:pt x="4444" y="724535"/>
                  </a:lnTo>
                  <a:lnTo>
                    <a:pt x="523239" y="3218815"/>
                  </a:lnTo>
                  <a:lnTo>
                    <a:pt x="538479" y="3265170"/>
                  </a:lnTo>
                  <a:lnTo>
                    <a:pt x="561339" y="3305175"/>
                  </a:lnTo>
                  <a:lnTo>
                    <a:pt x="591819" y="3337560"/>
                  </a:lnTo>
                  <a:lnTo>
                    <a:pt x="627379" y="3361639"/>
                  </a:lnTo>
                  <a:lnTo>
                    <a:pt x="667385" y="3376879"/>
                  </a:lnTo>
                  <a:lnTo>
                    <a:pt x="709929" y="3381959"/>
                  </a:lnTo>
                  <a:lnTo>
                    <a:pt x="753744" y="3375609"/>
                  </a:lnTo>
                  <a:lnTo>
                    <a:pt x="2468244" y="2909570"/>
                  </a:lnTo>
                  <a:lnTo>
                    <a:pt x="1863089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264785" y="2945764"/>
              <a:ext cx="2468245" cy="3382010"/>
            </a:xfrm>
            <a:custGeom>
              <a:avLst/>
              <a:gdLst/>
              <a:ahLst/>
              <a:cxnLst/>
              <a:rect l="l" t="t" r="r" b="b"/>
              <a:pathLst>
                <a:path w="2468245" h="3382010">
                  <a:moveTo>
                    <a:pt x="4444" y="724535"/>
                  </a:moveTo>
                  <a:lnTo>
                    <a:pt x="523239" y="3218815"/>
                  </a:lnTo>
                  <a:lnTo>
                    <a:pt x="538479" y="3265170"/>
                  </a:lnTo>
                  <a:lnTo>
                    <a:pt x="561339" y="3305175"/>
                  </a:lnTo>
                  <a:lnTo>
                    <a:pt x="591819" y="3337560"/>
                  </a:lnTo>
                  <a:lnTo>
                    <a:pt x="627379" y="3361639"/>
                  </a:lnTo>
                  <a:lnTo>
                    <a:pt x="667385" y="3376879"/>
                  </a:lnTo>
                  <a:lnTo>
                    <a:pt x="709929" y="3381959"/>
                  </a:lnTo>
                  <a:lnTo>
                    <a:pt x="753744" y="3375609"/>
                  </a:lnTo>
                  <a:lnTo>
                    <a:pt x="2468244" y="2909570"/>
                  </a:lnTo>
                  <a:lnTo>
                    <a:pt x="1863089" y="0"/>
                  </a:lnTo>
                  <a:lnTo>
                    <a:pt x="149225" y="466089"/>
                  </a:lnTo>
                  <a:lnTo>
                    <a:pt x="107314" y="483235"/>
                  </a:lnTo>
                  <a:lnTo>
                    <a:pt x="71119" y="509270"/>
                  </a:lnTo>
                  <a:lnTo>
                    <a:pt x="41275" y="543560"/>
                  </a:lnTo>
                  <a:lnTo>
                    <a:pt x="19050" y="583564"/>
                  </a:lnTo>
                  <a:lnTo>
                    <a:pt x="4444" y="628014"/>
                  </a:lnTo>
                  <a:lnTo>
                    <a:pt x="0" y="675639"/>
                  </a:lnTo>
                  <a:lnTo>
                    <a:pt x="4444" y="724535"/>
                  </a:lnTo>
                </a:path>
              </a:pathLst>
            </a:custGeom>
            <a:ln w="3403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08850" y="2424430"/>
              <a:ext cx="2468880" cy="3381375"/>
            </a:xfrm>
            <a:custGeom>
              <a:avLst/>
              <a:gdLst/>
              <a:ahLst/>
              <a:cxnLst/>
              <a:rect l="l" t="t" r="r" b="b"/>
              <a:pathLst>
                <a:path w="2468879" h="3381375">
                  <a:moveTo>
                    <a:pt x="1758950" y="0"/>
                  </a:moveTo>
                  <a:lnTo>
                    <a:pt x="1714500" y="5715"/>
                  </a:lnTo>
                  <a:lnTo>
                    <a:pt x="0" y="471805"/>
                  </a:lnTo>
                  <a:lnTo>
                    <a:pt x="605154" y="3381375"/>
                  </a:lnTo>
                  <a:lnTo>
                    <a:pt x="2319654" y="2915920"/>
                  </a:lnTo>
                  <a:lnTo>
                    <a:pt x="2361565" y="2898775"/>
                  </a:lnTo>
                  <a:lnTo>
                    <a:pt x="2397759" y="2872105"/>
                  </a:lnTo>
                  <a:lnTo>
                    <a:pt x="2427604" y="2838450"/>
                  </a:lnTo>
                  <a:lnTo>
                    <a:pt x="2449829" y="2798445"/>
                  </a:lnTo>
                  <a:lnTo>
                    <a:pt x="2463800" y="2753995"/>
                  </a:lnTo>
                  <a:lnTo>
                    <a:pt x="2468879" y="2706370"/>
                  </a:lnTo>
                  <a:lnTo>
                    <a:pt x="2463800" y="2657475"/>
                  </a:lnTo>
                  <a:lnTo>
                    <a:pt x="1945004" y="162560"/>
                  </a:lnTo>
                  <a:lnTo>
                    <a:pt x="1930400" y="116205"/>
                  </a:lnTo>
                  <a:lnTo>
                    <a:pt x="1906904" y="76200"/>
                  </a:lnTo>
                  <a:lnTo>
                    <a:pt x="1877059" y="43815"/>
                  </a:lnTo>
                  <a:lnTo>
                    <a:pt x="1841500" y="19685"/>
                  </a:lnTo>
                  <a:lnTo>
                    <a:pt x="1801495" y="4445"/>
                  </a:lnTo>
                  <a:lnTo>
                    <a:pt x="1758950" y="0"/>
                  </a:lnTo>
                  <a:close/>
                </a:path>
              </a:pathLst>
            </a:custGeom>
            <a:solidFill>
              <a:srgbClr val="EE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306945" y="2422525"/>
              <a:ext cx="2472690" cy="3385820"/>
            </a:xfrm>
            <a:custGeom>
              <a:avLst/>
              <a:gdLst/>
              <a:ahLst/>
              <a:cxnLst/>
              <a:rect l="l" t="t" r="r" b="b"/>
              <a:pathLst>
                <a:path w="2472690" h="3385820">
                  <a:moveTo>
                    <a:pt x="1715770" y="6350"/>
                  </a:moveTo>
                  <a:lnTo>
                    <a:pt x="0" y="472439"/>
                  </a:lnTo>
                  <a:lnTo>
                    <a:pt x="605789" y="3385820"/>
                  </a:lnTo>
                  <a:lnTo>
                    <a:pt x="621664" y="3381375"/>
                  </a:lnTo>
                  <a:lnTo>
                    <a:pt x="608329" y="3381375"/>
                  </a:lnTo>
                  <a:lnTo>
                    <a:pt x="4445" y="474979"/>
                  </a:lnTo>
                  <a:lnTo>
                    <a:pt x="1717039" y="9525"/>
                  </a:lnTo>
                  <a:lnTo>
                    <a:pt x="1715770" y="6350"/>
                  </a:lnTo>
                  <a:close/>
                </a:path>
                <a:path w="2472690" h="3385820">
                  <a:moveTo>
                    <a:pt x="1789429" y="3175"/>
                  </a:moveTo>
                  <a:lnTo>
                    <a:pt x="1762759" y="3175"/>
                  </a:lnTo>
                  <a:lnTo>
                    <a:pt x="1804670" y="8889"/>
                  </a:lnTo>
                  <a:lnTo>
                    <a:pt x="1843404" y="23495"/>
                  </a:lnTo>
                  <a:lnTo>
                    <a:pt x="1878329" y="47625"/>
                  </a:lnTo>
                  <a:lnTo>
                    <a:pt x="1908175" y="80010"/>
                  </a:lnTo>
                  <a:lnTo>
                    <a:pt x="1931034" y="119379"/>
                  </a:lnTo>
                  <a:lnTo>
                    <a:pt x="1945639" y="165100"/>
                  </a:lnTo>
                  <a:lnTo>
                    <a:pt x="2464434" y="2659380"/>
                  </a:lnTo>
                  <a:lnTo>
                    <a:pt x="2468879" y="2695575"/>
                  </a:lnTo>
                  <a:lnTo>
                    <a:pt x="2468879" y="2707005"/>
                  </a:lnTo>
                  <a:lnTo>
                    <a:pt x="2464434" y="2754630"/>
                  </a:lnTo>
                  <a:lnTo>
                    <a:pt x="2450464" y="2799080"/>
                  </a:lnTo>
                  <a:lnTo>
                    <a:pt x="2428239" y="2839085"/>
                  </a:lnTo>
                  <a:lnTo>
                    <a:pt x="2398395" y="2872740"/>
                  </a:lnTo>
                  <a:lnTo>
                    <a:pt x="2362834" y="2898775"/>
                  </a:lnTo>
                  <a:lnTo>
                    <a:pt x="2320925" y="2915920"/>
                  </a:lnTo>
                  <a:lnTo>
                    <a:pt x="608329" y="3381375"/>
                  </a:lnTo>
                  <a:lnTo>
                    <a:pt x="621664" y="3381375"/>
                  </a:lnTo>
                  <a:lnTo>
                    <a:pt x="2322195" y="2919095"/>
                  </a:lnTo>
                  <a:lnTo>
                    <a:pt x="2364104" y="2901950"/>
                  </a:lnTo>
                  <a:lnTo>
                    <a:pt x="2400934" y="2875280"/>
                  </a:lnTo>
                  <a:lnTo>
                    <a:pt x="2430779" y="2840990"/>
                  </a:lnTo>
                  <a:lnTo>
                    <a:pt x="2453639" y="2800350"/>
                  </a:lnTo>
                  <a:lnTo>
                    <a:pt x="2467609" y="2755265"/>
                  </a:lnTo>
                  <a:lnTo>
                    <a:pt x="2472689" y="2707005"/>
                  </a:lnTo>
                  <a:lnTo>
                    <a:pt x="2471420" y="2682875"/>
                  </a:lnTo>
                  <a:lnTo>
                    <a:pt x="2467710" y="2659380"/>
                  </a:lnTo>
                  <a:lnTo>
                    <a:pt x="2467609" y="2658745"/>
                  </a:lnTo>
                  <a:lnTo>
                    <a:pt x="1948814" y="164464"/>
                  </a:lnTo>
                  <a:lnTo>
                    <a:pt x="1934209" y="118110"/>
                  </a:lnTo>
                  <a:lnTo>
                    <a:pt x="1910714" y="78104"/>
                  </a:lnTo>
                  <a:lnTo>
                    <a:pt x="1880870" y="45085"/>
                  </a:lnTo>
                  <a:lnTo>
                    <a:pt x="1845309" y="20954"/>
                  </a:lnTo>
                  <a:lnTo>
                    <a:pt x="1805304" y="5079"/>
                  </a:lnTo>
                  <a:lnTo>
                    <a:pt x="1789429" y="3175"/>
                  </a:lnTo>
                  <a:close/>
                </a:path>
                <a:path w="2472690" h="3385820">
                  <a:moveTo>
                    <a:pt x="1762759" y="0"/>
                  </a:moveTo>
                  <a:lnTo>
                    <a:pt x="1739264" y="1270"/>
                  </a:lnTo>
                  <a:lnTo>
                    <a:pt x="1727834" y="3175"/>
                  </a:lnTo>
                  <a:lnTo>
                    <a:pt x="1715770" y="6350"/>
                  </a:lnTo>
                  <a:lnTo>
                    <a:pt x="1717039" y="9525"/>
                  </a:lnTo>
                  <a:lnTo>
                    <a:pt x="1728470" y="6985"/>
                  </a:lnTo>
                  <a:lnTo>
                    <a:pt x="1739900" y="5079"/>
                  </a:lnTo>
                  <a:lnTo>
                    <a:pt x="1751329" y="3810"/>
                  </a:lnTo>
                  <a:lnTo>
                    <a:pt x="1762759" y="3175"/>
                  </a:lnTo>
                  <a:lnTo>
                    <a:pt x="1789429" y="3175"/>
                  </a:lnTo>
                  <a:lnTo>
                    <a:pt x="1762759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565140" y="2824480"/>
              <a:ext cx="3907154" cy="3089910"/>
            </a:xfrm>
            <a:custGeom>
              <a:avLst/>
              <a:gdLst/>
              <a:ahLst/>
              <a:cxnLst/>
              <a:rect l="l" t="t" r="r" b="b"/>
              <a:pathLst>
                <a:path w="3907154" h="3089910">
                  <a:moveTo>
                    <a:pt x="1819910" y="2701925"/>
                  </a:moveTo>
                  <a:lnTo>
                    <a:pt x="443864" y="3075940"/>
                  </a:lnTo>
                  <a:lnTo>
                    <a:pt x="447039" y="3089910"/>
                  </a:lnTo>
                  <a:lnTo>
                    <a:pt x="1823085" y="2715895"/>
                  </a:lnTo>
                  <a:lnTo>
                    <a:pt x="1819910" y="2701925"/>
                  </a:lnTo>
                  <a:close/>
                </a:path>
                <a:path w="3907154" h="3089910">
                  <a:moveTo>
                    <a:pt x="1775460" y="2488565"/>
                  </a:moveTo>
                  <a:lnTo>
                    <a:pt x="399414" y="2861945"/>
                  </a:lnTo>
                  <a:lnTo>
                    <a:pt x="402589" y="2876550"/>
                  </a:lnTo>
                  <a:lnTo>
                    <a:pt x="1778635" y="2502535"/>
                  </a:lnTo>
                  <a:lnTo>
                    <a:pt x="1775460" y="2488565"/>
                  </a:lnTo>
                  <a:close/>
                </a:path>
                <a:path w="3907154" h="3089910">
                  <a:moveTo>
                    <a:pt x="1731010" y="2274570"/>
                  </a:moveTo>
                  <a:lnTo>
                    <a:pt x="354964" y="2648585"/>
                  </a:lnTo>
                  <a:lnTo>
                    <a:pt x="358139" y="2663190"/>
                  </a:lnTo>
                  <a:lnTo>
                    <a:pt x="1734185" y="2289175"/>
                  </a:lnTo>
                  <a:lnTo>
                    <a:pt x="1731010" y="2274570"/>
                  </a:lnTo>
                  <a:close/>
                </a:path>
                <a:path w="3907154" h="3089910">
                  <a:moveTo>
                    <a:pt x="1686560" y="2061210"/>
                  </a:moveTo>
                  <a:lnTo>
                    <a:pt x="310514" y="2435225"/>
                  </a:lnTo>
                  <a:lnTo>
                    <a:pt x="313689" y="2449195"/>
                  </a:lnTo>
                  <a:lnTo>
                    <a:pt x="1689735" y="2075180"/>
                  </a:lnTo>
                  <a:lnTo>
                    <a:pt x="1686560" y="2061210"/>
                  </a:lnTo>
                  <a:close/>
                </a:path>
                <a:path w="3907154" h="3089910">
                  <a:moveTo>
                    <a:pt x="1642110" y="1847850"/>
                  </a:moveTo>
                  <a:lnTo>
                    <a:pt x="266064" y="2221230"/>
                  </a:lnTo>
                  <a:lnTo>
                    <a:pt x="269239" y="2235835"/>
                  </a:lnTo>
                  <a:lnTo>
                    <a:pt x="1645285" y="1861820"/>
                  </a:lnTo>
                  <a:lnTo>
                    <a:pt x="1642110" y="1847850"/>
                  </a:lnTo>
                  <a:close/>
                </a:path>
                <a:path w="3907154" h="3089910">
                  <a:moveTo>
                    <a:pt x="1598294" y="1633855"/>
                  </a:moveTo>
                  <a:lnTo>
                    <a:pt x="221614" y="2007870"/>
                  </a:lnTo>
                  <a:lnTo>
                    <a:pt x="224789" y="2021840"/>
                  </a:lnTo>
                  <a:lnTo>
                    <a:pt x="1600835" y="1648460"/>
                  </a:lnTo>
                  <a:lnTo>
                    <a:pt x="1598294" y="1633855"/>
                  </a:lnTo>
                  <a:close/>
                </a:path>
                <a:path w="3907154" h="3089910">
                  <a:moveTo>
                    <a:pt x="1553844" y="1420495"/>
                  </a:moveTo>
                  <a:lnTo>
                    <a:pt x="177164" y="1794510"/>
                  </a:lnTo>
                  <a:lnTo>
                    <a:pt x="180339" y="1808480"/>
                  </a:lnTo>
                  <a:lnTo>
                    <a:pt x="1556385" y="1434465"/>
                  </a:lnTo>
                  <a:lnTo>
                    <a:pt x="1553844" y="1420495"/>
                  </a:lnTo>
                  <a:close/>
                </a:path>
                <a:path w="3907154" h="3089910">
                  <a:moveTo>
                    <a:pt x="1509394" y="1206500"/>
                  </a:moveTo>
                  <a:lnTo>
                    <a:pt x="133350" y="1580515"/>
                  </a:lnTo>
                  <a:lnTo>
                    <a:pt x="135889" y="1595120"/>
                  </a:lnTo>
                  <a:lnTo>
                    <a:pt x="1511935" y="1221105"/>
                  </a:lnTo>
                  <a:lnTo>
                    <a:pt x="1509394" y="1206500"/>
                  </a:lnTo>
                  <a:close/>
                </a:path>
                <a:path w="3907154" h="3089910">
                  <a:moveTo>
                    <a:pt x="1464944" y="993140"/>
                  </a:moveTo>
                  <a:lnTo>
                    <a:pt x="88900" y="1367155"/>
                  </a:lnTo>
                  <a:lnTo>
                    <a:pt x="91439" y="1381125"/>
                  </a:lnTo>
                  <a:lnTo>
                    <a:pt x="1467485" y="1007745"/>
                  </a:lnTo>
                  <a:lnTo>
                    <a:pt x="1464944" y="993140"/>
                  </a:lnTo>
                  <a:close/>
                </a:path>
                <a:path w="3907154" h="3089910">
                  <a:moveTo>
                    <a:pt x="1420494" y="779780"/>
                  </a:moveTo>
                  <a:lnTo>
                    <a:pt x="44450" y="1153795"/>
                  </a:lnTo>
                  <a:lnTo>
                    <a:pt x="46989" y="1167765"/>
                  </a:lnTo>
                  <a:lnTo>
                    <a:pt x="1423035" y="793750"/>
                  </a:lnTo>
                  <a:lnTo>
                    <a:pt x="1420494" y="779780"/>
                  </a:lnTo>
                  <a:close/>
                </a:path>
                <a:path w="3907154" h="3089910">
                  <a:moveTo>
                    <a:pt x="1376044" y="565785"/>
                  </a:moveTo>
                  <a:lnTo>
                    <a:pt x="0" y="939800"/>
                  </a:lnTo>
                  <a:lnTo>
                    <a:pt x="2539" y="954405"/>
                  </a:lnTo>
                  <a:lnTo>
                    <a:pt x="1378585" y="580390"/>
                  </a:lnTo>
                  <a:lnTo>
                    <a:pt x="1376044" y="565785"/>
                  </a:lnTo>
                  <a:close/>
                </a:path>
                <a:path w="3907154" h="3089910">
                  <a:moveTo>
                    <a:pt x="3903980" y="2135505"/>
                  </a:moveTo>
                  <a:lnTo>
                    <a:pt x="2527935" y="2509520"/>
                  </a:lnTo>
                  <a:lnTo>
                    <a:pt x="2531110" y="2524125"/>
                  </a:lnTo>
                  <a:lnTo>
                    <a:pt x="3907155" y="2150110"/>
                  </a:lnTo>
                  <a:lnTo>
                    <a:pt x="3903980" y="2135505"/>
                  </a:lnTo>
                  <a:close/>
                </a:path>
                <a:path w="3907154" h="3089910">
                  <a:moveTo>
                    <a:pt x="3859530" y="1922145"/>
                  </a:moveTo>
                  <a:lnTo>
                    <a:pt x="2483485" y="2296160"/>
                  </a:lnTo>
                  <a:lnTo>
                    <a:pt x="2486660" y="2310130"/>
                  </a:lnTo>
                  <a:lnTo>
                    <a:pt x="3862705" y="1936115"/>
                  </a:lnTo>
                  <a:lnTo>
                    <a:pt x="3859530" y="1922145"/>
                  </a:lnTo>
                  <a:close/>
                </a:path>
                <a:path w="3907154" h="3089910">
                  <a:moveTo>
                    <a:pt x="3815080" y="1708785"/>
                  </a:moveTo>
                  <a:lnTo>
                    <a:pt x="2439035" y="2082165"/>
                  </a:lnTo>
                  <a:lnTo>
                    <a:pt x="2442210" y="2096770"/>
                  </a:lnTo>
                  <a:lnTo>
                    <a:pt x="3818255" y="1722755"/>
                  </a:lnTo>
                  <a:lnTo>
                    <a:pt x="3815080" y="1708785"/>
                  </a:lnTo>
                  <a:close/>
                </a:path>
                <a:path w="3907154" h="3089910">
                  <a:moveTo>
                    <a:pt x="3770630" y="1494790"/>
                  </a:moveTo>
                  <a:lnTo>
                    <a:pt x="2394585" y="1868805"/>
                  </a:lnTo>
                  <a:lnTo>
                    <a:pt x="2397760" y="1882775"/>
                  </a:lnTo>
                  <a:lnTo>
                    <a:pt x="3773805" y="1509395"/>
                  </a:lnTo>
                  <a:lnTo>
                    <a:pt x="3770630" y="1494790"/>
                  </a:lnTo>
                  <a:close/>
                </a:path>
                <a:path w="3907154" h="3089910">
                  <a:moveTo>
                    <a:pt x="3726180" y="1281430"/>
                  </a:moveTo>
                  <a:lnTo>
                    <a:pt x="2350135" y="1655445"/>
                  </a:lnTo>
                  <a:lnTo>
                    <a:pt x="2353310" y="1669415"/>
                  </a:lnTo>
                  <a:lnTo>
                    <a:pt x="3729355" y="1295400"/>
                  </a:lnTo>
                  <a:lnTo>
                    <a:pt x="3726180" y="1281430"/>
                  </a:lnTo>
                  <a:close/>
                </a:path>
                <a:path w="3907154" h="3089910">
                  <a:moveTo>
                    <a:pt x="3681730" y="1068070"/>
                  </a:moveTo>
                  <a:lnTo>
                    <a:pt x="2305685" y="1441450"/>
                  </a:lnTo>
                  <a:lnTo>
                    <a:pt x="2308860" y="1456055"/>
                  </a:lnTo>
                  <a:lnTo>
                    <a:pt x="3684905" y="1082040"/>
                  </a:lnTo>
                  <a:lnTo>
                    <a:pt x="3681730" y="1068070"/>
                  </a:lnTo>
                  <a:close/>
                </a:path>
                <a:path w="3907154" h="3089910">
                  <a:moveTo>
                    <a:pt x="3637915" y="854075"/>
                  </a:moveTo>
                  <a:lnTo>
                    <a:pt x="2261235" y="1228090"/>
                  </a:lnTo>
                  <a:lnTo>
                    <a:pt x="2264410" y="1242060"/>
                  </a:lnTo>
                  <a:lnTo>
                    <a:pt x="3640455" y="868680"/>
                  </a:lnTo>
                  <a:lnTo>
                    <a:pt x="3637915" y="854075"/>
                  </a:lnTo>
                  <a:close/>
                </a:path>
                <a:path w="3907154" h="3089910">
                  <a:moveTo>
                    <a:pt x="3593465" y="640715"/>
                  </a:moveTo>
                  <a:lnTo>
                    <a:pt x="2216785" y="1014730"/>
                  </a:lnTo>
                  <a:lnTo>
                    <a:pt x="2219960" y="1028700"/>
                  </a:lnTo>
                  <a:lnTo>
                    <a:pt x="3596005" y="654685"/>
                  </a:lnTo>
                  <a:lnTo>
                    <a:pt x="3593465" y="640715"/>
                  </a:lnTo>
                  <a:close/>
                </a:path>
                <a:path w="3907154" h="3089910">
                  <a:moveTo>
                    <a:pt x="3549015" y="426720"/>
                  </a:moveTo>
                  <a:lnTo>
                    <a:pt x="2172969" y="800735"/>
                  </a:lnTo>
                  <a:lnTo>
                    <a:pt x="2175510" y="815340"/>
                  </a:lnTo>
                  <a:lnTo>
                    <a:pt x="3551555" y="441325"/>
                  </a:lnTo>
                  <a:lnTo>
                    <a:pt x="3549015" y="426720"/>
                  </a:lnTo>
                  <a:close/>
                </a:path>
                <a:path w="3907154" h="3089910">
                  <a:moveTo>
                    <a:pt x="3504565" y="213360"/>
                  </a:moveTo>
                  <a:lnTo>
                    <a:pt x="2128519" y="587375"/>
                  </a:lnTo>
                  <a:lnTo>
                    <a:pt x="2131060" y="601345"/>
                  </a:lnTo>
                  <a:lnTo>
                    <a:pt x="3507105" y="227965"/>
                  </a:lnTo>
                  <a:lnTo>
                    <a:pt x="3504565" y="213360"/>
                  </a:lnTo>
                  <a:close/>
                </a:path>
                <a:path w="3907154" h="3089910">
                  <a:moveTo>
                    <a:pt x="3460115" y="0"/>
                  </a:moveTo>
                  <a:lnTo>
                    <a:pt x="2084069" y="374015"/>
                  </a:lnTo>
                  <a:lnTo>
                    <a:pt x="2086610" y="387985"/>
                  </a:lnTo>
                  <a:lnTo>
                    <a:pt x="3462655" y="13970"/>
                  </a:lnTo>
                  <a:lnTo>
                    <a:pt x="3460115" y="0"/>
                  </a:lnTo>
                  <a:close/>
                </a:path>
              </a:pathLst>
            </a:custGeom>
            <a:solidFill>
              <a:srgbClr val="C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50120" y="4304029"/>
              <a:ext cx="129540" cy="27876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682355" y="4394835"/>
              <a:ext cx="1194435" cy="1395095"/>
            </a:xfrm>
            <a:custGeom>
              <a:avLst/>
              <a:gdLst/>
              <a:ahLst/>
              <a:cxnLst/>
              <a:rect l="l" t="t" r="r" b="b"/>
              <a:pathLst>
                <a:path w="1194434" h="1395095">
                  <a:moveTo>
                    <a:pt x="395604" y="1218564"/>
                  </a:moveTo>
                  <a:lnTo>
                    <a:pt x="73025" y="1306195"/>
                  </a:lnTo>
                  <a:lnTo>
                    <a:pt x="0" y="1395095"/>
                  </a:lnTo>
                  <a:lnTo>
                    <a:pt x="325120" y="1306195"/>
                  </a:lnTo>
                  <a:lnTo>
                    <a:pt x="395604" y="1218564"/>
                  </a:lnTo>
                  <a:close/>
                </a:path>
                <a:path w="1194434" h="1395095">
                  <a:moveTo>
                    <a:pt x="1151254" y="0"/>
                  </a:moveTo>
                  <a:lnTo>
                    <a:pt x="1113790" y="45084"/>
                  </a:lnTo>
                  <a:lnTo>
                    <a:pt x="1157604" y="256539"/>
                  </a:lnTo>
                  <a:lnTo>
                    <a:pt x="1194435" y="209550"/>
                  </a:lnTo>
                  <a:lnTo>
                    <a:pt x="1151254" y="0"/>
                  </a:lnTo>
                  <a:close/>
                </a:path>
              </a:pathLst>
            </a:custGeom>
            <a:solidFill>
              <a:srgbClr val="1F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59495" y="4374514"/>
              <a:ext cx="1233170" cy="1442720"/>
            </a:xfrm>
            <a:custGeom>
              <a:avLst/>
              <a:gdLst/>
              <a:ahLst/>
              <a:cxnLst/>
              <a:rect l="l" t="t" r="r" b="b"/>
              <a:pathLst>
                <a:path w="1233170" h="1442720">
                  <a:moveTo>
                    <a:pt x="347345" y="1326515"/>
                  </a:moveTo>
                  <a:lnTo>
                    <a:pt x="22225" y="1415415"/>
                  </a:lnTo>
                  <a:lnTo>
                    <a:pt x="0" y="1442720"/>
                  </a:lnTo>
                  <a:lnTo>
                    <a:pt x="325120" y="1353820"/>
                  </a:lnTo>
                  <a:lnTo>
                    <a:pt x="347345" y="1326515"/>
                  </a:lnTo>
                  <a:close/>
                </a:path>
                <a:path w="1233170" h="1442720">
                  <a:moveTo>
                    <a:pt x="1189989" y="0"/>
                  </a:moveTo>
                  <a:lnTo>
                    <a:pt x="1173479" y="20320"/>
                  </a:lnTo>
                  <a:lnTo>
                    <a:pt x="1216659" y="229870"/>
                  </a:lnTo>
                  <a:lnTo>
                    <a:pt x="1233170" y="208280"/>
                  </a:lnTo>
                  <a:lnTo>
                    <a:pt x="1189989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55380" y="4439920"/>
              <a:ext cx="1084580" cy="1261110"/>
            </a:xfrm>
            <a:custGeom>
              <a:avLst/>
              <a:gdLst/>
              <a:ahLst/>
              <a:cxnLst/>
              <a:rect l="l" t="t" r="r" b="b"/>
              <a:pathLst>
                <a:path w="1084579" h="1261110">
                  <a:moveTo>
                    <a:pt x="447040" y="1018540"/>
                  </a:moveTo>
                  <a:lnTo>
                    <a:pt x="128904" y="1104900"/>
                  </a:lnTo>
                  <a:lnTo>
                    <a:pt x="0" y="1261110"/>
                  </a:lnTo>
                  <a:lnTo>
                    <a:pt x="322579" y="1173480"/>
                  </a:lnTo>
                  <a:lnTo>
                    <a:pt x="447040" y="1018540"/>
                  </a:lnTo>
                  <a:close/>
                </a:path>
                <a:path w="1084579" h="1261110">
                  <a:moveTo>
                    <a:pt x="1040765" y="0"/>
                  </a:moveTo>
                  <a:lnTo>
                    <a:pt x="916940" y="150495"/>
                  </a:lnTo>
                  <a:lnTo>
                    <a:pt x="962025" y="368300"/>
                  </a:lnTo>
                  <a:lnTo>
                    <a:pt x="1084579" y="211455"/>
                  </a:lnTo>
                  <a:lnTo>
                    <a:pt x="1040765" y="0"/>
                  </a:lnTo>
                  <a:close/>
                </a:path>
              </a:pathLst>
            </a:custGeom>
            <a:solidFill>
              <a:srgbClr val="2E4F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888095" y="4593589"/>
              <a:ext cx="826769" cy="946785"/>
            </a:xfrm>
            <a:custGeom>
              <a:avLst/>
              <a:gdLst/>
              <a:ahLst/>
              <a:cxnLst/>
              <a:rect l="l" t="t" r="r" b="b"/>
              <a:pathLst>
                <a:path w="826770" h="946785">
                  <a:moveTo>
                    <a:pt x="781050" y="0"/>
                  </a:moveTo>
                  <a:lnTo>
                    <a:pt x="448309" y="403225"/>
                  </a:lnTo>
                  <a:lnTo>
                    <a:pt x="581659" y="367030"/>
                  </a:lnTo>
                  <a:lnTo>
                    <a:pt x="584834" y="381635"/>
                  </a:lnTo>
                  <a:lnTo>
                    <a:pt x="432434" y="422910"/>
                  </a:lnTo>
                  <a:lnTo>
                    <a:pt x="0" y="946785"/>
                  </a:lnTo>
                  <a:lnTo>
                    <a:pt x="318134" y="860425"/>
                  </a:lnTo>
                  <a:lnTo>
                    <a:pt x="516889" y="610870"/>
                  </a:lnTo>
                  <a:lnTo>
                    <a:pt x="826770" y="218440"/>
                  </a:lnTo>
                  <a:lnTo>
                    <a:pt x="781050" y="0"/>
                  </a:lnTo>
                  <a:close/>
                </a:path>
              </a:pathLst>
            </a:custGeom>
            <a:solidFill>
              <a:srgbClr val="D0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884285" y="4590414"/>
              <a:ext cx="832485" cy="954405"/>
            </a:xfrm>
            <a:custGeom>
              <a:avLst/>
              <a:gdLst/>
              <a:ahLst/>
              <a:cxnLst/>
              <a:rect l="l" t="t" r="r" b="b"/>
              <a:pathLst>
                <a:path w="832484" h="954404">
                  <a:moveTo>
                    <a:pt x="321310" y="863600"/>
                  </a:moveTo>
                  <a:lnTo>
                    <a:pt x="3175" y="949960"/>
                  </a:lnTo>
                  <a:lnTo>
                    <a:pt x="0" y="954405"/>
                  </a:lnTo>
                  <a:lnTo>
                    <a:pt x="317500" y="868045"/>
                  </a:lnTo>
                  <a:lnTo>
                    <a:pt x="321310" y="863600"/>
                  </a:lnTo>
                  <a:close/>
                </a:path>
                <a:path w="832484" h="954404">
                  <a:moveTo>
                    <a:pt x="787400" y="0"/>
                  </a:moveTo>
                  <a:lnTo>
                    <a:pt x="784225" y="3175"/>
                  </a:lnTo>
                  <a:lnTo>
                    <a:pt x="829945" y="221615"/>
                  </a:lnTo>
                  <a:lnTo>
                    <a:pt x="832485" y="217805"/>
                  </a:lnTo>
                  <a:lnTo>
                    <a:pt x="787400" y="0"/>
                  </a:lnTo>
                  <a:close/>
                </a:path>
              </a:pathLst>
            </a:custGeom>
            <a:solidFill>
              <a:srgbClr val="0429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320530" y="4960620"/>
              <a:ext cx="152400" cy="55880"/>
            </a:xfrm>
            <a:custGeom>
              <a:avLst/>
              <a:gdLst/>
              <a:ahLst/>
              <a:cxnLst/>
              <a:rect l="l" t="t" r="r" b="b"/>
              <a:pathLst>
                <a:path w="152400" h="55879">
                  <a:moveTo>
                    <a:pt x="149225" y="0"/>
                  </a:moveTo>
                  <a:lnTo>
                    <a:pt x="15875" y="36195"/>
                  </a:lnTo>
                  <a:lnTo>
                    <a:pt x="0" y="55880"/>
                  </a:lnTo>
                  <a:lnTo>
                    <a:pt x="152400" y="14605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3A4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415655" y="4250054"/>
              <a:ext cx="1579880" cy="1938655"/>
            </a:xfrm>
            <a:custGeom>
              <a:avLst/>
              <a:gdLst/>
              <a:ahLst/>
              <a:cxnLst/>
              <a:rect l="l" t="t" r="r" b="b"/>
              <a:pathLst>
                <a:path w="1579879" h="1938654">
                  <a:moveTo>
                    <a:pt x="1491615" y="0"/>
                  </a:moveTo>
                  <a:lnTo>
                    <a:pt x="1437640" y="28575"/>
                  </a:lnTo>
                  <a:lnTo>
                    <a:pt x="109220" y="1618615"/>
                  </a:lnTo>
                  <a:lnTo>
                    <a:pt x="83185" y="1660525"/>
                  </a:lnTo>
                  <a:lnTo>
                    <a:pt x="54610" y="1755140"/>
                  </a:lnTo>
                  <a:lnTo>
                    <a:pt x="35560" y="1816100"/>
                  </a:lnTo>
                  <a:lnTo>
                    <a:pt x="15875" y="1877695"/>
                  </a:lnTo>
                  <a:lnTo>
                    <a:pt x="0" y="1926590"/>
                  </a:lnTo>
                  <a:lnTo>
                    <a:pt x="0" y="1932305"/>
                  </a:lnTo>
                  <a:lnTo>
                    <a:pt x="3175" y="1936115"/>
                  </a:lnTo>
                  <a:lnTo>
                    <a:pt x="7620" y="1938655"/>
                  </a:lnTo>
                  <a:lnTo>
                    <a:pt x="13335" y="1937385"/>
                  </a:lnTo>
                  <a:lnTo>
                    <a:pt x="57785" y="1911350"/>
                  </a:lnTo>
                  <a:lnTo>
                    <a:pt x="113665" y="1878965"/>
                  </a:lnTo>
                  <a:lnTo>
                    <a:pt x="168910" y="1847850"/>
                  </a:lnTo>
                  <a:lnTo>
                    <a:pt x="234315" y="1812925"/>
                  </a:lnTo>
                  <a:lnTo>
                    <a:pt x="255270" y="1799590"/>
                  </a:lnTo>
                  <a:lnTo>
                    <a:pt x="290829" y="1765300"/>
                  </a:lnTo>
                  <a:lnTo>
                    <a:pt x="1563370" y="130175"/>
                  </a:lnTo>
                  <a:lnTo>
                    <a:pt x="1579879" y="71755"/>
                  </a:lnTo>
                  <a:lnTo>
                    <a:pt x="1570990" y="41910"/>
                  </a:lnTo>
                  <a:lnTo>
                    <a:pt x="1550670" y="17780"/>
                  </a:lnTo>
                  <a:lnTo>
                    <a:pt x="1522095" y="3175"/>
                  </a:lnTo>
                  <a:lnTo>
                    <a:pt x="1491615" y="0"/>
                  </a:lnTo>
                  <a:close/>
                </a:path>
              </a:pathLst>
            </a:custGeom>
            <a:solidFill>
              <a:srgbClr val="F59C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08035" y="4248785"/>
              <a:ext cx="1588770" cy="1946910"/>
            </a:xfrm>
            <a:custGeom>
              <a:avLst/>
              <a:gdLst/>
              <a:ahLst/>
              <a:cxnLst/>
              <a:rect l="l" t="t" r="r" b="b"/>
              <a:pathLst>
                <a:path w="1588770" h="1946910">
                  <a:moveTo>
                    <a:pt x="1503045" y="0"/>
                  </a:moveTo>
                  <a:lnTo>
                    <a:pt x="1449705" y="23494"/>
                  </a:lnTo>
                  <a:lnTo>
                    <a:pt x="110490" y="1616709"/>
                  </a:lnTo>
                  <a:lnTo>
                    <a:pt x="83820" y="1660525"/>
                  </a:lnTo>
                  <a:lnTo>
                    <a:pt x="57785" y="1746885"/>
                  </a:lnTo>
                  <a:lnTo>
                    <a:pt x="45720" y="1784350"/>
                  </a:lnTo>
                  <a:lnTo>
                    <a:pt x="34290" y="1822450"/>
                  </a:lnTo>
                  <a:lnTo>
                    <a:pt x="21590" y="1859914"/>
                  </a:lnTo>
                  <a:lnTo>
                    <a:pt x="17780" y="1871979"/>
                  </a:lnTo>
                  <a:lnTo>
                    <a:pt x="6985" y="1904364"/>
                  </a:lnTo>
                  <a:lnTo>
                    <a:pt x="3175" y="1916429"/>
                  </a:lnTo>
                  <a:lnTo>
                    <a:pt x="635" y="1923414"/>
                  </a:lnTo>
                  <a:lnTo>
                    <a:pt x="0" y="1933575"/>
                  </a:lnTo>
                  <a:lnTo>
                    <a:pt x="5080" y="1942464"/>
                  </a:lnTo>
                  <a:lnTo>
                    <a:pt x="13335" y="1946910"/>
                  </a:lnTo>
                  <a:lnTo>
                    <a:pt x="23495" y="1945639"/>
                  </a:lnTo>
                  <a:lnTo>
                    <a:pt x="50165" y="1931035"/>
                  </a:lnTo>
                  <a:lnTo>
                    <a:pt x="17145" y="1931035"/>
                  </a:lnTo>
                  <a:lnTo>
                    <a:pt x="15875" y="1929764"/>
                  </a:lnTo>
                  <a:lnTo>
                    <a:pt x="36830" y="1864995"/>
                  </a:lnTo>
                  <a:lnTo>
                    <a:pt x="60960" y="1788795"/>
                  </a:lnTo>
                  <a:lnTo>
                    <a:pt x="72390" y="1750695"/>
                  </a:lnTo>
                  <a:lnTo>
                    <a:pt x="82550" y="1712595"/>
                  </a:lnTo>
                  <a:lnTo>
                    <a:pt x="88900" y="1689100"/>
                  </a:lnTo>
                  <a:lnTo>
                    <a:pt x="107950" y="1645284"/>
                  </a:lnTo>
                  <a:lnTo>
                    <a:pt x="1424940" y="55879"/>
                  </a:lnTo>
                  <a:lnTo>
                    <a:pt x="1450975" y="25400"/>
                  </a:lnTo>
                  <a:lnTo>
                    <a:pt x="1503680" y="1904"/>
                  </a:lnTo>
                  <a:lnTo>
                    <a:pt x="1520190" y="1904"/>
                  </a:lnTo>
                  <a:lnTo>
                    <a:pt x="1503045" y="0"/>
                  </a:lnTo>
                  <a:close/>
                </a:path>
                <a:path w="1588770" h="1946910">
                  <a:moveTo>
                    <a:pt x="1520190" y="1904"/>
                  </a:moveTo>
                  <a:lnTo>
                    <a:pt x="1503680" y="1904"/>
                  </a:lnTo>
                  <a:lnTo>
                    <a:pt x="1532255" y="5079"/>
                  </a:lnTo>
                  <a:lnTo>
                    <a:pt x="1558290" y="19050"/>
                  </a:lnTo>
                  <a:lnTo>
                    <a:pt x="1576705" y="41275"/>
                  </a:lnTo>
                  <a:lnTo>
                    <a:pt x="1586230" y="68579"/>
                  </a:lnTo>
                  <a:lnTo>
                    <a:pt x="1585705" y="92709"/>
                  </a:lnTo>
                  <a:lnTo>
                    <a:pt x="1568450" y="132714"/>
                  </a:lnTo>
                  <a:lnTo>
                    <a:pt x="1556385" y="147954"/>
                  </a:lnTo>
                  <a:lnTo>
                    <a:pt x="1550035" y="156209"/>
                  </a:lnTo>
                  <a:lnTo>
                    <a:pt x="787400" y="1122045"/>
                  </a:lnTo>
                  <a:lnTo>
                    <a:pt x="386715" y="1637664"/>
                  </a:lnTo>
                  <a:lnTo>
                    <a:pt x="297180" y="1753870"/>
                  </a:lnTo>
                  <a:lnTo>
                    <a:pt x="290830" y="1761489"/>
                  </a:lnTo>
                  <a:lnTo>
                    <a:pt x="248285" y="1799589"/>
                  </a:lnTo>
                  <a:lnTo>
                    <a:pt x="213995" y="1819275"/>
                  </a:lnTo>
                  <a:lnTo>
                    <a:pt x="179070" y="1837054"/>
                  </a:lnTo>
                  <a:lnTo>
                    <a:pt x="144780" y="1856104"/>
                  </a:lnTo>
                  <a:lnTo>
                    <a:pt x="17145" y="1931035"/>
                  </a:lnTo>
                  <a:lnTo>
                    <a:pt x="50165" y="1931035"/>
                  </a:lnTo>
                  <a:lnTo>
                    <a:pt x="153035" y="1871345"/>
                  </a:lnTo>
                  <a:lnTo>
                    <a:pt x="187960" y="1852295"/>
                  </a:lnTo>
                  <a:lnTo>
                    <a:pt x="240665" y="1824989"/>
                  </a:lnTo>
                  <a:lnTo>
                    <a:pt x="275590" y="1802764"/>
                  </a:lnTo>
                  <a:lnTo>
                    <a:pt x="304800" y="1773554"/>
                  </a:lnTo>
                  <a:lnTo>
                    <a:pt x="311785" y="1765300"/>
                  </a:lnTo>
                  <a:lnTo>
                    <a:pt x="803910" y="1134745"/>
                  </a:lnTo>
                  <a:lnTo>
                    <a:pt x="1565275" y="142239"/>
                  </a:lnTo>
                  <a:lnTo>
                    <a:pt x="1588770" y="98425"/>
                  </a:lnTo>
                  <a:lnTo>
                    <a:pt x="1588770" y="68579"/>
                  </a:lnTo>
                  <a:lnTo>
                    <a:pt x="1579245" y="40639"/>
                  </a:lnTo>
                  <a:lnTo>
                    <a:pt x="1559560" y="17779"/>
                  </a:lnTo>
                  <a:lnTo>
                    <a:pt x="1532890" y="3175"/>
                  </a:lnTo>
                  <a:lnTo>
                    <a:pt x="1520190" y="190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011285" y="4693920"/>
              <a:ext cx="553085" cy="646430"/>
            </a:xfrm>
            <a:custGeom>
              <a:avLst/>
              <a:gdLst/>
              <a:ahLst/>
              <a:cxnLst/>
              <a:rect l="l" t="t" r="r" b="b"/>
              <a:pathLst>
                <a:path w="553084" h="646429">
                  <a:moveTo>
                    <a:pt x="488315" y="57150"/>
                  </a:moveTo>
                  <a:lnTo>
                    <a:pt x="481330" y="57785"/>
                  </a:lnTo>
                  <a:lnTo>
                    <a:pt x="0" y="631190"/>
                  </a:lnTo>
                  <a:lnTo>
                    <a:pt x="635" y="638175"/>
                  </a:lnTo>
                  <a:lnTo>
                    <a:pt x="5080" y="642620"/>
                  </a:lnTo>
                  <a:lnTo>
                    <a:pt x="10160" y="646430"/>
                  </a:lnTo>
                  <a:lnTo>
                    <a:pt x="17780" y="645795"/>
                  </a:lnTo>
                  <a:lnTo>
                    <a:pt x="499110" y="72390"/>
                  </a:lnTo>
                  <a:lnTo>
                    <a:pt x="498475" y="65405"/>
                  </a:lnTo>
                  <a:lnTo>
                    <a:pt x="488315" y="57150"/>
                  </a:lnTo>
                  <a:close/>
                </a:path>
                <a:path w="553084" h="646429">
                  <a:moveTo>
                    <a:pt x="545465" y="0"/>
                  </a:moveTo>
                  <a:lnTo>
                    <a:pt x="527050" y="0"/>
                  </a:lnTo>
                  <a:lnTo>
                    <a:pt x="519430" y="7620"/>
                  </a:lnTo>
                  <a:lnTo>
                    <a:pt x="519430" y="26035"/>
                  </a:lnTo>
                  <a:lnTo>
                    <a:pt x="527050" y="33655"/>
                  </a:lnTo>
                  <a:lnTo>
                    <a:pt x="545465" y="33655"/>
                  </a:lnTo>
                  <a:lnTo>
                    <a:pt x="553085" y="26035"/>
                  </a:lnTo>
                  <a:lnTo>
                    <a:pt x="553085" y="7620"/>
                  </a:lnTo>
                  <a:lnTo>
                    <a:pt x="545465" y="0"/>
                  </a:lnTo>
                  <a:close/>
                </a:path>
              </a:pathLst>
            </a:custGeom>
            <a:solidFill>
              <a:srgbClr val="F0ED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445500" y="4269739"/>
              <a:ext cx="1520190" cy="1878964"/>
            </a:xfrm>
            <a:custGeom>
              <a:avLst/>
              <a:gdLst/>
              <a:ahLst/>
              <a:cxnLst/>
              <a:rect l="l" t="t" r="r" b="b"/>
              <a:pathLst>
                <a:path w="1520190" h="1878964">
                  <a:moveTo>
                    <a:pt x="1464945" y="0"/>
                  </a:moveTo>
                  <a:lnTo>
                    <a:pt x="1480820" y="23495"/>
                  </a:lnTo>
                  <a:lnTo>
                    <a:pt x="1486534" y="50165"/>
                  </a:lnTo>
                  <a:lnTo>
                    <a:pt x="1483359" y="77470"/>
                  </a:lnTo>
                  <a:lnTo>
                    <a:pt x="222250" y="1706880"/>
                  </a:lnTo>
                  <a:lnTo>
                    <a:pt x="186690" y="1740535"/>
                  </a:lnTo>
                  <a:lnTo>
                    <a:pt x="144779" y="1765300"/>
                  </a:lnTo>
                  <a:lnTo>
                    <a:pt x="94615" y="1791335"/>
                  </a:lnTo>
                  <a:lnTo>
                    <a:pt x="34925" y="1824355"/>
                  </a:lnTo>
                  <a:lnTo>
                    <a:pt x="5715" y="1853565"/>
                  </a:lnTo>
                  <a:lnTo>
                    <a:pt x="0" y="1872615"/>
                  </a:lnTo>
                  <a:lnTo>
                    <a:pt x="2540" y="1877060"/>
                  </a:lnTo>
                  <a:lnTo>
                    <a:pt x="7620" y="1878965"/>
                  </a:lnTo>
                  <a:lnTo>
                    <a:pt x="13334" y="1877695"/>
                  </a:lnTo>
                  <a:lnTo>
                    <a:pt x="52070" y="1854835"/>
                  </a:lnTo>
                  <a:lnTo>
                    <a:pt x="96520" y="1830070"/>
                  </a:lnTo>
                  <a:lnTo>
                    <a:pt x="140970" y="1805940"/>
                  </a:lnTo>
                  <a:lnTo>
                    <a:pt x="200025" y="1774825"/>
                  </a:lnTo>
                  <a:lnTo>
                    <a:pt x="239395" y="1746250"/>
                  </a:lnTo>
                  <a:lnTo>
                    <a:pt x="1502409" y="126365"/>
                  </a:lnTo>
                  <a:lnTo>
                    <a:pt x="1520190" y="73025"/>
                  </a:lnTo>
                  <a:lnTo>
                    <a:pt x="1514475" y="45085"/>
                  </a:lnTo>
                  <a:lnTo>
                    <a:pt x="1499234" y="20955"/>
                  </a:lnTo>
                  <a:lnTo>
                    <a:pt x="1490979" y="13970"/>
                  </a:lnTo>
                  <a:lnTo>
                    <a:pt x="1482725" y="8255"/>
                  </a:lnTo>
                  <a:lnTo>
                    <a:pt x="1474470" y="3175"/>
                  </a:lnTo>
                  <a:lnTo>
                    <a:pt x="1464945" y="0"/>
                  </a:lnTo>
                  <a:close/>
                </a:path>
              </a:pathLst>
            </a:custGeom>
            <a:solidFill>
              <a:srgbClr val="D186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90105" y="2808605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5" y="3139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90105" y="2808605"/>
              <a:ext cx="654685" cy="3139440"/>
            </a:xfrm>
            <a:custGeom>
              <a:avLst/>
              <a:gdLst/>
              <a:ahLst/>
              <a:cxnLst/>
              <a:rect l="l" t="t" r="r" b="b"/>
              <a:pathLst>
                <a:path w="654684" h="3139440">
                  <a:moveTo>
                    <a:pt x="0" y="0"/>
                  </a:moveTo>
                  <a:lnTo>
                    <a:pt x="654685" y="3139440"/>
                  </a:lnTo>
                  <a:lnTo>
                    <a:pt x="0" y="0"/>
                  </a:lnTo>
                </a:path>
              </a:pathLst>
            </a:custGeom>
            <a:ln w="13627">
              <a:solidFill>
                <a:srgbClr val="1F41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105015" y="3190239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19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0" y="116839"/>
                  </a:lnTo>
                  <a:lnTo>
                    <a:pt x="3809" y="125095"/>
                  </a:lnTo>
                  <a:lnTo>
                    <a:pt x="9525" y="131445"/>
                  </a:lnTo>
                  <a:lnTo>
                    <a:pt x="17144" y="134620"/>
                  </a:lnTo>
                  <a:lnTo>
                    <a:pt x="25400" y="133985"/>
                  </a:lnTo>
                  <a:lnTo>
                    <a:pt x="351789" y="45085"/>
                  </a:lnTo>
                  <a:lnTo>
                    <a:pt x="359409" y="41275"/>
                  </a:lnTo>
                  <a:lnTo>
                    <a:pt x="365125" y="34925"/>
                  </a:lnTo>
                  <a:lnTo>
                    <a:pt x="367664" y="26670"/>
                  </a:lnTo>
                  <a:lnTo>
                    <a:pt x="367664" y="17145"/>
                  </a:lnTo>
                  <a:lnTo>
                    <a:pt x="363854" y="8889"/>
                  </a:lnTo>
                  <a:lnTo>
                    <a:pt x="358139" y="2539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094855" y="3189605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7504" y="0"/>
                  </a:moveTo>
                  <a:lnTo>
                    <a:pt x="121285" y="54610"/>
                  </a:lnTo>
                  <a:lnTo>
                    <a:pt x="22860" y="80010"/>
                  </a:lnTo>
                  <a:lnTo>
                    <a:pt x="0" y="106680"/>
                  </a:lnTo>
                  <a:lnTo>
                    <a:pt x="0" y="120015"/>
                  </a:lnTo>
                  <a:lnTo>
                    <a:pt x="5715" y="132715"/>
                  </a:lnTo>
                  <a:lnTo>
                    <a:pt x="15240" y="141605"/>
                  </a:lnTo>
                  <a:lnTo>
                    <a:pt x="28575" y="145415"/>
                  </a:lnTo>
                  <a:lnTo>
                    <a:pt x="34290" y="146050"/>
                  </a:lnTo>
                  <a:lnTo>
                    <a:pt x="39370" y="143510"/>
                  </a:lnTo>
                  <a:lnTo>
                    <a:pt x="68579" y="135255"/>
                  </a:lnTo>
                  <a:lnTo>
                    <a:pt x="92075" y="128270"/>
                  </a:lnTo>
                  <a:lnTo>
                    <a:pt x="28575" y="128270"/>
                  </a:lnTo>
                  <a:lnTo>
                    <a:pt x="23495" y="123825"/>
                  </a:lnTo>
                  <a:lnTo>
                    <a:pt x="19685" y="118110"/>
                  </a:lnTo>
                  <a:lnTo>
                    <a:pt x="19685" y="110490"/>
                  </a:lnTo>
                  <a:lnTo>
                    <a:pt x="22225" y="103505"/>
                  </a:lnTo>
                  <a:lnTo>
                    <a:pt x="27940" y="99695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45440" y="3810"/>
                  </a:lnTo>
                  <a:lnTo>
                    <a:pt x="349250" y="3175"/>
                  </a:lnTo>
                  <a:lnTo>
                    <a:pt x="353695" y="1270"/>
                  </a:lnTo>
                  <a:lnTo>
                    <a:pt x="359410" y="1270"/>
                  </a:lnTo>
                  <a:lnTo>
                    <a:pt x="357504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1785" y="59690"/>
                  </a:lnTo>
                  <a:lnTo>
                    <a:pt x="64135" y="118110"/>
                  </a:lnTo>
                  <a:lnTo>
                    <a:pt x="33654" y="125730"/>
                  </a:lnTo>
                  <a:lnTo>
                    <a:pt x="28575" y="128270"/>
                  </a:lnTo>
                  <a:lnTo>
                    <a:pt x="92075" y="128270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59410" y="1270"/>
                  </a:moveTo>
                  <a:lnTo>
                    <a:pt x="357504" y="1270"/>
                  </a:lnTo>
                  <a:lnTo>
                    <a:pt x="371475" y="7620"/>
                  </a:lnTo>
                  <a:lnTo>
                    <a:pt x="377190" y="22225"/>
                  </a:lnTo>
                  <a:lnTo>
                    <a:pt x="373379" y="36830"/>
                  </a:lnTo>
                  <a:lnTo>
                    <a:pt x="361315" y="46355"/>
                  </a:lnTo>
                  <a:lnTo>
                    <a:pt x="374015" y="36830"/>
                  </a:lnTo>
                  <a:lnTo>
                    <a:pt x="377825" y="21590"/>
                  </a:lnTo>
                  <a:lnTo>
                    <a:pt x="372110" y="6985"/>
                  </a:lnTo>
                  <a:lnTo>
                    <a:pt x="359410" y="127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197725" y="363727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09" y="88900"/>
                  </a:lnTo>
                  <a:lnTo>
                    <a:pt x="0" y="107950"/>
                  </a:lnTo>
                  <a:lnTo>
                    <a:pt x="634" y="117475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2425" y="45720"/>
                  </a:lnTo>
                  <a:lnTo>
                    <a:pt x="359409" y="41910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88200" y="3636645"/>
              <a:ext cx="377825" cy="145415"/>
            </a:xfrm>
            <a:custGeom>
              <a:avLst/>
              <a:gdLst/>
              <a:ahLst/>
              <a:cxnLst/>
              <a:rect l="l" t="t" r="r" b="b"/>
              <a:pathLst>
                <a:path w="377825" h="145414">
                  <a:moveTo>
                    <a:pt x="358140" y="0"/>
                  </a:moveTo>
                  <a:lnTo>
                    <a:pt x="349884" y="634"/>
                  </a:lnTo>
                  <a:lnTo>
                    <a:pt x="339090" y="3175"/>
                  </a:lnTo>
                  <a:lnTo>
                    <a:pt x="328295" y="6350"/>
                  </a:lnTo>
                  <a:lnTo>
                    <a:pt x="72390" y="66675"/>
                  </a:lnTo>
                  <a:lnTo>
                    <a:pt x="22859" y="80009"/>
                  </a:lnTo>
                  <a:lnTo>
                    <a:pt x="0" y="106044"/>
                  </a:lnTo>
                  <a:lnTo>
                    <a:pt x="0" y="117475"/>
                  </a:lnTo>
                  <a:lnTo>
                    <a:pt x="634" y="120014"/>
                  </a:lnTo>
                  <a:lnTo>
                    <a:pt x="5715" y="132079"/>
                  </a:lnTo>
                  <a:lnTo>
                    <a:pt x="15875" y="141604"/>
                  </a:lnTo>
                  <a:lnTo>
                    <a:pt x="29209" y="145414"/>
                  </a:lnTo>
                  <a:lnTo>
                    <a:pt x="34290" y="145414"/>
                  </a:lnTo>
                  <a:lnTo>
                    <a:pt x="40004" y="143509"/>
                  </a:lnTo>
                  <a:lnTo>
                    <a:pt x="44450" y="142239"/>
                  </a:lnTo>
                  <a:lnTo>
                    <a:pt x="68579" y="134619"/>
                  </a:lnTo>
                  <a:lnTo>
                    <a:pt x="92075" y="127634"/>
                  </a:lnTo>
                  <a:lnTo>
                    <a:pt x="28575" y="127634"/>
                  </a:lnTo>
                  <a:lnTo>
                    <a:pt x="24129" y="123189"/>
                  </a:lnTo>
                  <a:lnTo>
                    <a:pt x="20320" y="117475"/>
                  </a:lnTo>
                  <a:lnTo>
                    <a:pt x="19684" y="109854"/>
                  </a:lnTo>
                  <a:lnTo>
                    <a:pt x="22859" y="103504"/>
                  </a:lnTo>
                  <a:lnTo>
                    <a:pt x="28575" y="99694"/>
                  </a:lnTo>
                  <a:lnTo>
                    <a:pt x="126365" y="71754"/>
                  </a:lnTo>
                  <a:lnTo>
                    <a:pt x="321309" y="10794"/>
                  </a:lnTo>
                  <a:lnTo>
                    <a:pt x="349884" y="2539"/>
                  </a:lnTo>
                  <a:lnTo>
                    <a:pt x="353695" y="634"/>
                  </a:lnTo>
                  <a:lnTo>
                    <a:pt x="360045" y="634"/>
                  </a:lnTo>
                  <a:lnTo>
                    <a:pt x="358140" y="0"/>
                  </a:lnTo>
                  <a:close/>
                </a:path>
                <a:path w="377825" h="145414">
                  <a:moveTo>
                    <a:pt x="361950" y="46354"/>
                  </a:moveTo>
                  <a:lnTo>
                    <a:pt x="262890" y="71754"/>
                  </a:lnTo>
                  <a:lnTo>
                    <a:pt x="113665" y="106044"/>
                  </a:lnTo>
                  <a:lnTo>
                    <a:pt x="34290" y="125094"/>
                  </a:lnTo>
                  <a:lnTo>
                    <a:pt x="28575" y="127634"/>
                  </a:lnTo>
                  <a:lnTo>
                    <a:pt x="92075" y="127634"/>
                  </a:lnTo>
                  <a:lnTo>
                    <a:pt x="263525" y="74294"/>
                  </a:lnTo>
                  <a:lnTo>
                    <a:pt x="312420" y="59689"/>
                  </a:lnTo>
                  <a:lnTo>
                    <a:pt x="361950" y="46354"/>
                  </a:lnTo>
                  <a:close/>
                </a:path>
                <a:path w="377825" h="145414">
                  <a:moveTo>
                    <a:pt x="360045" y="634"/>
                  </a:moveTo>
                  <a:lnTo>
                    <a:pt x="358140" y="634"/>
                  </a:lnTo>
                  <a:lnTo>
                    <a:pt x="372109" y="7619"/>
                  </a:lnTo>
                  <a:lnTo>
                    <a:pt x="377190" y="21589"/>
                  </a:lnTo>
                  <a:lnTo>
                    <a:pt x="374015" y="36829"/>
                  </a:lnTo>
                  <a:lnTo>
                    <a:pt x="361950" y="46354"/>
                  </a:lnTo>
                  <a:lnTo>
                    <a:pt x="374650" y="36829"/>
                  </a:lnTo>
                  <a:lnTo>
                    <a:pt x="377825" y="21589"/>
                  </a:lnTo>
                  <a:lnTo>
                    <a:pt x="372109" y="6984"/>
                  </a:lnTo>
                  <a:lnTo>
                    <a:pt x="360045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290435" y="4084954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20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10" y="125730"/>
                  </a:lnTo>
                  <a:lnTo>
                    <a:pt x="9525" y="132080"/>
                  </a:lnTo>
                  <a:lnTo>
                    <a:pt x="17145" y="134620"/>
                  </a:lnTo>
                  <a:lnTo>
                    <a:pt x="25400" y="134620"/>
                  </a:lnTo>
                  <a:lnTo>
                    <a:pt x="351790" y="45720"/>
                  </a:lnTo>
                  <a:lnTo>
                    <a:pt x="359410" y="41910"/>
                  </a:lnTo>
                  <a:lnTo>
                    <a:pt x="365125" y="35560"/>
                  </a:lnTo>
                  <a:lnTo>
                    <a:pt x="367665" y="26670"/>
                  </a:lnTo>
                  <a:lnTo>
                    <a:pt x="367665" y="17780"/>
                  </a:lnTo>
                  <a:lnTo>
                    <a:pt x="363855" y="9525"/>
                  </a:lnTo>
                  <a:lnTo>
                    <a:pt x="358140" y="317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280910" y="4084320"/>
              <a:ext cx="377190" cy="146050"/>
            </a:xfrm>
            <a:custGeom>
              <a:avLst/>
              <a:gdLst/>
              <a:ahLst/>
              <a:cxnLst/>
              <a:rect l="l" t="t" r="r" b="b"/>
              <a:pathLst>
                <a:path w="377190" h="146050">
                  <a:moveTo>
                    <a:pt x="357505" y="0"/>
                  </a:moveTo>
                  <a:lnTo>
                    <a:pt x="121285" y="54609"/>
                  </a:lnTo>
                  <a:lnTo>
                    <a:pt x="22860" y="80009"/>
                  </a:lnTo>
                  <a:lnTo>
                    <a:pt x="0" y="106679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240" y="141604"/>
                  </a:lnTo>
                  <a:lnTo>
                    <a:pt x="28575" y="145414"/>
                  </a:lnTo>
                  <a:lnTo>
                    <a:pt x="34290" y="146050"/>
                  </a:lnTo>
                  <a:lnTo>
                    <a:pt x="39370" y="143509"/>
                  </a:lnTo>
                  <a:lnTo>
                    <a:pt x="68580" y="135254"/>
                  </a:lnTo>
                  <a:lnTo>
                    <a:pt x="92075" y="127634"/>
                  </a:lnTo>
                  <a:lnTo>
                    <a:pt x="28575" y="127634"/>
                  </a:lnTo>
                  <a:lnTo>
                    <a:pt x="23495" y="123825"/>
                  </a:lnTo>
                  <a:lnTo>
                    <a:pt x="19685" y="118109"/>
                  </a:lnTo>
                  <a:lnTo>
                    <a:pt x="19685" y="110489"/>
                  </a:lnTo>
                  <a:lnTo>
                    <a:pt x="22225" y="103504"/>
                  </a:lnTo>
                  <a:lnTo>
                    <a:pt x="27940" y="99694"/>
                  </a:lnTo>
                  <a:lnTo>
                    <a:pt x="77470" y="86359"/>
                  </a:lnTo>
                  <a:lnTo>
                    <a:pt x="126365" y="71754"/>
                  </a:lnTo>
                  <a:lnTo>
                    <a:pt x="345440" y="3809"/>
                  </a:lnTo>
                  <a:lnTo>
                    <a:pt x="349250" y="3175"/>
                  </a:lnTo>
                  <a:lnTo>
                    <a:pt x="353695" y="1269"/>
                  </a:lnTo>
                  <a:lnTo>
                    <a:pt x="359410" y="1269"/>
                  </a:lnTo>
                  <a:lnTo>
                    <a:pt x="357505" y="0"/>
                  </a:lnTo>
                  <a:close/>
                </a:path>
                <a:path w="377190" h="146050">
                  <a:moveTo>
                    <a:pt x="361315" y="46354"/>
                  </a:moveTo>
                  <a:lnTo>
                    <a:pt x="311785" y="59689"/>
                  </a:lnTo>
                  <a:lnTo>
                    <a:pt x="64135" y="118109"/>
                  </a:lnTo>
                  <a:lnTo>
                    <a:pt x="33655" y="125729"/>
                  </a:lnTo>
                  <a:lnTo>
                    <a:pt x="28575" y="127634"/>
                  </a:lnTo>
                  <a:lnTo>
                    <a:pt x="92075" y="127634"/>
                  </a:lnTo>
                  <a:lnTo>
                    <a:pt x="263525" y="74294"/>
                  </a:lnTo>
                  <a:lnTo>
                    <a:pt x="361315" y="46354"/>
                  </a:lnTo>
                  <a:close/>
                </a:path>
                <a:path w="377190" h="146050">
                  <a:moveTo>
                    <a:pt x="377190" y="21589"/>
                  </a:moveTo>
                  <a:lnTo>
                    <a:pt x="373380" y="36829"/>
                  </a:lnTo>
                  <a:lnTo>
                    <a:pt x="361315" y="46354"/>
                  </a:lnTo>
                  <a:lnTo>
                    <a:pt x="374015" y="36829"/>
                  </a:lnTo>
                  <a:lnTo>
                    <a:pt x="377190" y="21589"/>
                  </a:lnTo>
                  <a:close/>
                </a:path>
                <a:path w="377190" h="146050">
                  <a:moveTo>
                    <a:pt x="359410" y="1269"/>
                  </a:moveTo>
                  <a:lnTo>
                    <a:pt x="357505" y="1269"/>
                  </a:lnTo>
                  <a:lnTo>
                    <a:pt x="371475" y="7619"/>
                  </a:lnTo>
                  <a:lnTo>
                    <a:pt x="377190" y="21589"/>
                  </a:lnTo>
                  <a:lnTo>
                    <a:pt x="372110" y="6984"/>
                  </a:lnTo>
                  <a:lnTo>
                    <a:pt x="359410" y="126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383780" y="4531995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4" y="0"/>
                  </a:moveTo>
                  <a:lnTo>
                    <a:pt x="16510" y="88900"/>
                  </a:lnTo>
                  <a:lnTo>
                    <a:pt x="0" y="107950"/>
                  </a:lnTo>
                  <a:lnTo>
                    <a:pt x="635" y="116840"/>
                  </a:lnTo>
                  <a:lnTo>
                    <a:pt x="3810" y="125730"/>
                  </a:lnTo>
                  <a:lnTo>
                    <a:pt x="9525" y="131445"/>
                  </a:lnTo>
                  <a:lnTo>
                    <a:pt x="17145" y="134620"/>
                  </a:lnTo>
                  <a:lnTo>
                    <a:pt x="25400" y="133985"/>
                  </a:lnTo>
                  <a:lnTo>
                    <a:pt x="351790" y="45720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8300" y="26670"/>
                  </a:lnTo>
                  <a:lnTo>
                    <a:pt x="367665" y="17145"/>
                  </a:lnTo>
                  <a:lnTo>
                    <a:pt x="364490" y="8890"/>
                  </a:lnTo>
                  <a:lnTo>
                    <a:pt x="358775" y="3175"/>
                  </a:lnTo>
                  <a:lnTo>
                    <a:pt x="351154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373620" y="4531995"/>
              <a:ext cx="377190" cy="144780"/>
            </a:xfrm>
            <a:custGeom>
              <a:avLst/>
              <a:gdLst/>
              <a:ahLst/>
              <a:cxnLst/>
              <a:rect l="l" t="t" r="r" b="b"/>
              <a:pathLst>
                <a:path w="377190" h="144779">
                  <a:moveTo>
                    <a:pt x="352425" y="0"/>
                  </a:moveTo>
                  <a:lnTo>
                    <a:pt x="315595" y="9525"/>
                  </a:lnTo>
                  <a:lnTo>
                    <a:pt x="123189" y="53975"/>
                  </a:lnTo>
                  <a:lnTo>
                    <a:pt x="82550" y="64135"/>
                  </a:lnTo>
                  <a:lnTo>
                    <a:pt x="37464" y="76200"/>
                  </a:lnTo>
                  <a:lnTo>
                    <a:pt x="26670" y="78740"/>
                  </a:lnTo>
                  <a:lnTo>
                    <a:pt x="22225" y="80010"/>
                  </a:lnTo>
                  <a:lnTo>
                    <a:pt x="10795" y="86360"/>
                  </a:lnTo>
                  <a:lnTo>
                    <a:pt x="3809" y="95885"/>
                  </a:lnTo>
                  <a:lnTo>
                    <a:pt x="0" y="107950"/>
                  </a:lnTo>
                  <a:lnTo>
                    <a:pt x="0" y="120015"/>
                  </a:lnTo>
                  <a:lnTo>
                    <a:pt x="5079" y="131445"/>
                  </a:lnTo>
                  <a:lnTo>
                    <a:pt x="13970" y="140335"/>
                  </a:lnTo>
                  <a:lnTo>
                    <a:pt x="26034" y="144780"/>
                  </a:lnTo>
                  <a:lnTo>
                    <a:pt x="38734" y="143510"/>
                  </a:lnTo>
                  <a:lnTo>
                    <a:pt x="97789" y="125730"/>
                  </a:lnTo>
                  <a:lnTo>
                    <a:pt x="24764" y="125730"/>
                  </a:lnTo>
                  <a:lnTo>
                    <a:pt x="20954" y="121285"/>
                  </a:lnTo>
                  <a:lnTo>
                    <a:pt x="20320" y="118745"/>
                  </a:lnTo>
                  <a:lnTo>
                    <a:pt x="19684" y="118745"/>
                  </a:lnTo>
                  <a:lnTo>
                    <a:pt x="19684" y="115570"/>
                  </a:lnTo>
                  <a:lnTo>
                    <a:pt x="32384" y="98425"/>
                  </a:lnTo>
                  <a:lnTo>
                    <a:pt x="34289" y="97790"/>
                  </a:lnTo>
                  <a:lnTo>
                    <a:pt x="84454" y="83820"/>
                  </a:lnTo>
                  <a:lnTo>
                    <a:pt x="148589" y="64770"/>
                  </a:lnTo>
                  <a:lnTo>
                    <a:pt x="291464" y="19685"/>
                  </a:lnTo>
                  <a:lnTo>
                    <a:pt x="346075" y="3810"/>
                  </a:lnTo>
                  <a:lnTo>
                    <a:pt x="352425" y="1270"/>
                  </a:lnTo>
                  <a:lnTo>
                    <a:pt x="356870" y="1270"/>
                  </a:lnTo>
                  <a:lnTo>
                    <a:pt x="352425" y="0"/>
                  </a:lnTo>
                  <a:close/>
                </a:path>
                <a:path w="377190" h="144779">
                  <a:moveTo>
                    <a:pt x="361314" y="46355"/>
                  </a:moveTo>
                  <a:lnTo>
                    <a:pt x="271145" y="69215"/>
                  </a:lnTo>
                  <a:lnTo>
                    <a:pt x="30479" y="125730"/>
                  </a:lnTo>
                  <a:lnTo>
                    <a:pt x="97789" y="125730"/>
                  </a:lnTo>
                  <a:lnTo>
                    <a:pt x="317500" y="58420"/>
                  </a:lnTo>
                  <a:lnTo>
                    <a:pt x="361314" y="46355"/>
                  </a:lnTo>
                  <a:close/>
                </a:path>
                <a:path w="377190" h="144779">
                  <a:moveTo>
                    <a:pt x="19684" y="115570"/>
                  </a:moveTo>
                  <a:lnTo>
                    <a:pt x="19684" y="118745"/>
                  </a:lnTo>
                  <a:lnTo>
                    <a:pt x="20320" y="118745"/>
                  </a:lnTo>
                  <a:lnTo>
                    <a:pt x="19684" y="115570"/>
                  </a:lnTo>
                  <a:close/>
                </a:path>
                <a:path w="377190" h="144779">
                  <a:moveTo>
                    <a:pt x="373379" y="36195"/>
                  </a:moveTo>
                  <a:lnTo>
                    <a:pt x="361314" y="46355"/>
                  </a:lnTo>
                  <a:lnTo>
                    <a:pt x="372745" y="38100"/>
                  </a:lnTo>
                  <a:lnTo>
                    <a:pt x="373379" y="36195"/>
                  </a:lnTo>
                  <a:close/>
                </a:path>
                <a:path w="377190" h="144779">
                  <a:moveTo>
                    <a:pt x="375920" y="29845"/>
                  </a:moveTo>
                  <a:lnTo>
                    <a:pt x="373379" y="36195"/>
                  </a:lnTo>
                  <a:lnTo>
                    <a:pt x="375284" y="34925"/>
                  </a:lnTo>
                  <a:lnTo>
                    <a:pt x="375920" y="29845"/>
                  </a:lnTo>
                  <a:close/>
                </a:path>
                <a:path w="377190" h="144779">
                  <a:moveTo>
                    <a:pt x="376554" y="22860"/>
                  </a:moveTo>
                  <a:lnTo>
                    <a:pt x="375920" y="29845"/>
                  </a:lnTo>
                  <a:lnTo>
                    <a:pt x="377189" y="25400"/>
                  </a:lnTo>
                  <a:lnTo>
                    <a:pt x="376554" y="22860"/>
                  </a:lnTo>
                  <a:close/>
                </a:path>
                <a:path w="377190" h="144779">
                  <a:moveTo>
                    <a:pt x="375284" y="15240"/>
                  </a:moveTo>
                  <a:lnTo>
                    <a:pt x="376554" y="22860"/>
                  </a:lnTo>
                  <a:lnTo>
                    <a:pt x="377189" y="18415"/>
                  </a:lnTo>
                  <a:lnTo>
                    <a:pt x="375284" y="15240"/>
                  </a:lnTo>
                  <a:close/>
                </a:path>
                <a:path w="377190" h="144779">
                  <a:moveTo>
                    <a:pt x="372745" y="10160"/>
                  </a:moveTo>
                  <a:lnTo>
                    <a:pt x="375284" y="15240"/>
                  </a:lnTo>
                  <a:lnTo>
                    <a:pt x="375284" y="12700"/>
                  </a:lnTo>
                  <a:lnTo>
                    <a:pt x="372745" y="10160"/>
                  </a:lnTo>
                  <a:close/>
                </a:path>
                <a:path w="377190" h="144779">
                  <a:moveTo>
                    <a:pt x="366395" y="3175"/>
                  </a:moveTo>
                  <a:lnTo>
                    <a:pt x="372745" y="10160"/>
                  </a:lnTo>
                  <a:lnTo>
                    <a:pt x="369570" y="3810"/>
                  </a:lnTo>
                  <a:lnTo>
                    <a:pt x="366395" y="3175"/>
                  </a:lnTo>
                  <a:close/>
                </a:path>
                <a:path w="377190" h="144779">
                  <a:moveTo>
                    <a:pt x="359409" y="635"/>
                  </a:moveTo>
                  <a:lnTo>
                    <a:pt x="356870" y="1270"/>
                  </a:lnTo>
                  <a:lnTo>
                    <a:pt x="366395" y="3175"/>
                  </a:lnTo>
                  <a:lnTo>
                    <a:pt x="365759" y="2540"/>
                  </a:lnTo>
                  <a:lnTo>
                    <a:pt x="359409" y="635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476490" y="4979670"/>
              <a:ext cx="367665" cy="134620"/>
            </a:xfrm>
            <a:custGeom>
              <a:avLst/>
              <a:gdLst/>
              <a:ahLst/>
              <a:cxnLst/>
              <a:rect l="l" t="t" r="r" b="b"/>
              <a:pathLst>
                <a:path w="367665" h="134620">
                  <a:moveTo>
                    <a:pt x="350519" y="0"/>
                  </a:moveTo>
                  <a:lnTo>
                    <a:pt x="15875" y="89535"/>
                  </a:lnTo>
                  <a:lnTo>
                    <a:pt x="0" y="107950"/>
                  </a:lnTo>
                  <a:lnTo>
                    <a:pt x="0" y="117475"/>
                  </a:lnTo>
                  <a:lnTo>
                    <a:pt x="3809" y="125730"/>
                  </a:lnTo>
                  <a:lnTo>
                    <a:pt x="9525" y="131445"/>
                  </a:lnTo>
                  <a:lnTo>
                    <a:pt x="17144" y="134620"/>
                  </a:lnTo>
                  <a:lnTo>
                    <a:pt x="25400" y="134620"/>
                  </a:lnTo>
                  <a:lnTo>
                    <a:pt x="351789" y="45720"/>
                  </a:lnTo>
                  <a:lnTo>
                    <a:pt x="359409" y="41910"/>
                  </a:lnTo>
                  <a:lnTo>
                    <a:pt x="364489" y="34925"/>
                  </a:lnTo>
                  <a:lnTo>
                    <a:pt x="367664" y="26670"/>
                  </a:lnTo>
                  <a:lnTo>
                    <a:pt x="367664" y="17780"/>
                  </a:lnTo>
                  <a:lnTo>
                    <a:pt x="363854" y="9525"/>
                  </a:lnTo>
                  <a:lnTo>
                    <a:pt x="358139" y="3175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466965" y="4979035"/>
              <a:ext cx="377825" cy="144780"/>
            </a:xfrm>
            <a:custGeom>
              <a:avLst/>
              <a:gdLst/>
              <a:ahLst/>
              <a:cxnLst/>
              <a:rect l="l" t="t" r="r" b="b"/>
              <a:pathLst>
                <a:path w="377825" h="144779">
                  <a:moveTo>
                    <a:pt x="352425" y="0"/>
                  </a:moveTo>
                  <a:lnTo>
                    <a:pt x="83184" y="63500"/>
                  </a:lnTo>
                  <a:lnTo>
                    <a:pt x="37464" y="75564"/>
                  </a:lnTo>
                  <a:lnTo>
                    <a:pt x="27304" y="78104"/>
                  </a:lnTo>
                  <a:lnTo>
                    <a:pt x="22225" y="80009"/>
                  </a:lnTo>
                  <a:lnTo>
                    <a:pt x="11429" y="85725"/>
                  </a:lnTo>
                  <a:lnTo>
                    <a:pt x="3809" y="95884"/>
                  </a:lnTo>
                  <a:lnTo>
                    <a:pt x="0" y="107314"/>
                  </a:lnTo>
                  <a:lnTo>
                    <a:pt x="568" y="118109"/>
                  </a:lnTo>
                  <a:lnTo>
                    <a:pt x="634" y="119379"/>
                  </a:lnTo>
                  <a:lnTo>
                    <a:pt x="5079" y="130809"/>
                  </a:lnTo>
                  <a:lnTo>
                    <a:pt x="14604" y="139700"/>
                  </a:lnTo>
                  <a:lnTo>
                    <a:pt x="26034" y="144779"/>
                  </a:lnTo>
                  <a:lnTo>
                    <a:pt x="38734" y="143509"/>
                  </a:lnTo>
                  <a:lnTo>
                    <a:pt x="97789" y="125729"/>
                  </a:lnTo>
                  <a:lnTo>
                    <a:pt x="30479" y="125729"/>
                  </a:lnTo>
                  <a:lnTo>
                    <a:pt x="25400" y="125094"/>
                  </a:lnTo>
                  <a:lnTo>
                    <a:pt x="21589" y="121284"/>
                  </a:lnTo>
                  <a:lnTo>
                    <a:pt x="20319" y="118109"/>
                  </a:lnTo>
                  <a:lnTo>
                    <a:pt x="20319" y="115569"/>
                  </a:lnTo>
                  <a:lnTo>
                    <a:pt x="19050" y="109854"/>
                  </a:lnTo>
                  <a:lnTo>
                    <a:pt x="21589" y="103504"/>
                  </a:lnTo>
                  <a:lnTo>
                    <a:pt x="25400" y="100964"/>
                  </a:lnTo>
                  <a:lnTo>
                    <a:pt x="26669" y="99059"/>
                  </a:lnTo>
                  <a:lnTo>
                    <a:pt x="33019" y="97789"/>
                  </a:lnTo>
                  <a:lnTo>
                    <a:pt x="34925" y="97789"/>
                  </a:lnTo>
                  <a:lnTo>
                    <a:pt x="149225" y="64134"/>
                  </a:lnTo>
                  <a:lnTo>
                    <a:pt x="346075" y="3175"/>
                  </a:lnTo>
                  <a:lnTo>
                    <a:pt x="353059" y="1269"/>
                  </a:lnTo>
                  <a:lnTo>
                    <a:pt x="356869" y="634"/>
                  </a:lnTo>
                  <a:lnTo>
                    <a:pt x="352425" y="0"/>
                  </a:lnTo>
                  <a:close/>
                </a:path>
                <a:path w="377825" h="144779">
                  <a:moveTo>
                    <a:pt x="361950" y="45719"/>
                  </a:moveTo>
                  <a:lnTo>
                    <a:pt x="316864" y="57784"/>
                  </a:lnTo>
                  <a:lnTo>
                    <a:pt x="271779" y="69214"/>
                  </a:lnTo>
                  <a:lnTo>
                    <a:pt x="30479" y="125729"/>
                  </a:lnTo>
                  <a:lnTo>
                    <a:pt x="97789" y="125729"/>
                  </a:lnTo>
                  <a:lnTo>
                    <a:pt x="273050" y="71119"/>
                  </a:lnTo>
                  <a:lnTo>
                    <a:pt x="318134" y="57784"/>
                  </a:lnTo>
                  <a:lnTo>
                    <a:pt x="361950" y="45719"/>
                  </a:lnTo>
                  <a:close/>
                </a:path>
                <a:path w="377825" h="144779">
                  <a:moveTo>
                    <a:pt x="374014" y="36194"/>
                  </a:moveTo>
                  <a:lnTo>
                    <a:pt x="361950" y="45719"/>
                  </a:lnTo>
                  <a:lnTo>
                    <a:pt x="372744" y="38100"/>
                  </a:lnTo>
                  <a:lnTo>
                    <a:pt x="374014" y="36194"/>
                  </a:lnTo>
                  <a:close/>
                </a:path>
                <a:path w="377825" h="144779">
                  <a:moveTo>
                    <a:pt x="375919" y="29209"/>
                  </a:moveTo>
                  <a:lnTo>
                    <a:pt x="374014" y="36194"/>
                  </a:lnTo>
                  <a:lnTo>
                    <a:pt x="375284" y="34925"/>
                  </a:lnTo>
                  <a:lnTo>
                    <a:pt x="375919" y="29209"/>
                  </a:lnTo>
                  <a:close/>
                </a:path>
                <a:path w="377825" h="144779">
                  <a:moveTo>
                    <a:pt x="377189" y="22225"/>
                  </a:moveTo>
                  <a:lnTo>
                    <a:pt x="375919" y="29209"/>
                  </a:lnTo>
                  <a:lnTo>
                    <a:pt x="377825" y="25400"/>
                  </a:lnTo>
                  <a:lnTo>
                    <a:pt x="377189" y="22225"/>
                  </a:lnTo>
                  <a:close/>
                </a:path>
                <a:path w="377825" h="144779">
                  <a:moveTo>
                    <a:pt x="375919" y="14604"/>
                  </a:moveTo>
                  <a:lnTo>
                    <a:pt x="377189" y="22225"/>
                  </a:lnTo>
                  <a:lnTo>
                    <a:pt x="377825" y="17779"/>
                  </a:lnTo>
                  <a:lnTo>
                    <a:pt x="375919" y="14604"/>
                  </a:lnTo>
                  <a:close/>
                </a:path>
                <a:path w="377825" h="144779">
                  <a:moveTo>
                    <a:pt x="372744" y="9525"/>
                  </a:moveTo>
                  <a:lnTo>
                    <a:pt x="375919" y="14604"/>
                  </a:lnTo>
                  <a:lnTo>
                    <a:pt x="375284" y="12064"/>
                  </a:lnTo>
                  <a:lnTo>
                    <a:pt x="372744" y="9525"/>
                  </a:lnTo>
                  <a:close/>
                </a:path>
                <a:path w="377825" h="144779">
                  <a:moveTo>
                    <a:pt x="366394" y="3175"/>
                  </a:moveTo>
                  <a:lnTo>
                    <a:pt x="372744" y="9525"/>
                  </a:lnTo>
                  <a:lnTo>
                    <a:pt x="369569" y="3809"/>
                  </a:lnTo>
                  <a:lnTo>
                    <a:pt x="366394" y="3175"/>
                  </a:lnTo>
                  <a:close/>
                </a:path>
                <a:path w="377825" h="144779">
                  <a:moveTo>
                    <a:pt x="359409" y="634"/>
                  </a:moveTo>
                  <a:lnTo>
                    <a:pt x="356869" y="634"/>
                  </a:lnTo>
                  <a:lnTo>
                    <a:pt x="366394" y="3175"/>
                  </a:lnTo>
                  <a:lnTo>
                    <a:pt x="365759" y="2539"/>
                  </a:lnTo>
                  <a:lnTo>
                    <a:pt x="359409" y="634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69835" y="5426709"/>
              <a:ext cx="368300" cy="134620"/>
            </a:xfrm>
            <a:custGeom>
              <a:avLst/>
              <a:gdLst/>
              <a:ahLst/>
              <a:cxnLst/>
              <a:rect l="l" t="t" r="r" b="b"/>
              <a:pathLst>
                <a:path w="368300" h="134620">
                  <a:moveTo>
                    <a:pt x="351155" y="0"/>
                  </a:moveTo>
                  <a:lnTo>
                    <a:pt x="15875" y="88900"/>
                  </a:lnTo>
                  <a:lnTo>
                    <a:pt x="0" y="107950"/>
                  </a:lnTo>
                  <a:lnTo>
                    <a:pt x="635" y="116839"/>
                  </a:lnTo>
                  <a:lnTo>
                    <a:pt x="3810" y="125094"/>
                  </a:lnTo>
                  <a:lnTo>
                    <a:pt x="9525" y="131444"/>
                  </a:lnTo>
                  <a:lnTo>
                    <a:pt x="17145" y="134619"/>
                  </a:lnTo>
                  <a:lnTo>
                    <a:pt x="25400" y="133984"/>
                  </a:lnTo>
                  <a:lnTo>
                    <a:pt x="351790" y="45084"/>
                  </a:lnTo>
                  <a:lnTo>
                    <a:pt x="359410" y="41275"/>
                  </a:lnTo>
                  <a:lnTo>
                    <a:pt x="365125" y="34925"/>
                  </a:lnTo>
                  <a:lnTo>
                    <a:pt x="368300" y="26669"/>
                  </a:lnTo>
                  <a:lnTo>
                    <a:pt x="367665" y="17144"/>
                  </a:lnTo>
                  <a:lnTo>
                    <a:pt x="364490" y="8889"/>
                  </a:lnTo>
                  <a:lnTo>
                    <a:pt x="358775" y="3175"/>
                  </a:lnTo>
                  <a:lnTo>
                    <a:pt x="351155" y="0"/>
                  </a:lnTo>
                  <a:close/>
                </a:path>
              </a:pathLst>
            </a:custGeom>
            <a:solidFill>
              <a:srgbClr val="B59D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560310" y="5426075"/>
              <a:ext cx="377825" cy="146050"/>
            </a:xfrm>
            <a:custGeom>
              <a:avLst/>
              <a:gdLst/>
              <a:ahLst/>
              <a:cxnLst/>
              <a:rect l="l" t="t" r="r" b="b"/>
              <a:pathLst>
                <a:path w="377825" h="146050">
                  <a:moveTo>
                    <a:pt x="358140" y="0"/>
                  </a:moveTo>
                  <a:lnTo>
                    <a:pt x="349885" y="1269"/>
                  </a:lnTo>
                  <a:lnTo>
                    <a:pt x="339090" y="3810"/>
                  </a:lnTo>
                  <a:lnTo>
                    <a:pt x="328295" y="6985"/>
                  </a:lnTo>
                  <a:lnTo>
                    <a:pt x="72390" y="67310"/>
                  </a:lnTo>
                  <a:lnTo>
                    <a:pt x="22860" y="80644"/>
                  </a:lnTo>
                  <a:lnTo>
                    <a:pt x="0" y="106680"/>
                  </a:lnTo>
                  <a:lnTo>
                    <a:pt x="0" y="120014"/>
                  </a:lnTo>
                  <a:lnTo>
                    <a:pt x="5715" y="132714"/>
                  </a:lnTo>
                  <a:lnTo>
                    <a:pt x="15875" y="142239"/>
                  </a:lnTo>
                  <a:lnTo>
                    <a:pt x="29210" y="145414"/>
                  </a:lnTo>
                  <a:lnTo>
                    <a:pt x="34290" y="146050"/>
                  </a:lnTo>
                  <a:lnTo>
                    <a:pt x="40005" y="143510"/>
                  </a:lnTo>
                  <a:lnTo>
                    <a:pt x="92075" y="128269"/>
                  </a:lnTo>
                  <a:lnTo>
                    <a:pt x="28575" y="128269"/>
                  </a:lnTo>
                  <a:lnTo>
                    <a:pt x="24130" y="123825"/>
                  </a:lnTo>
                  <a:lnTo>
                    <a:pt x="20320" y="118110"/>
                  </a:lnTo>
                  <a:lnTo>
                    <a:pt x="19685" y="110489"/>
                  </a:lnTo>
                  <a:lnTo>
                    <a:pt x="22860" y="103505"/>
                  </a:lnTo>
                  <a:lnTo>
                    <a:pt x="28575" y="100330"/>
                  </a:lnTo>
                  <a:lnTo>
                    <a:pt x="77470" y="86360"/>
                  </a:lnTo>
                  <a:lnTo>
                    <a:pt x="126365" y="71755"/>
                  </a:lnTo>
                  <a:lnTo>
                    <a:pt x="321310" y="11430"/>
                  </a:lnTo>
                  <a:lnTo>
                    <a:pt x="349885" y="3175"/>
                  </a:lnTo>
                  <a:lnTo>
                    <a:pt x="353695" y="1269"/>
                  </a:lnTo>
                  <a:lnTo>
                    <a:pt x="360045" y="1269"/>
                  </a:lnTo>
                  <a:lnTo>
                    <a:pt x="358140" y="0"/>
                  </a:lnTo>
                  <a:close/>
                </a:path>
                <a:path w="377825" h="146050">
                  <a:moveTo>
                    <a:pt x="361315" y="46355"/>
                  </a:moveTo>
                  <a:lnTo>
                    <a:pt x="312420" y="59689"/>
                  </a:lnTo>
                  <a:lnTo>
                    <a:pt x="262890" y="71755"/>
                  </a:lnTo>
                  <a:lnTo>
                    <a:pt x="64135" y="118110"/>
                  </a:lnTo>
                  <a:lnTo>
                    <a:pt x="34290" y="125730"/>
                  </a:lnTo>
                  <a:lnTo>
                    <a:pt x="28575" y="128269"/>
                  </a:lnTo>
                  <a:lnTo>
                    <a:pt x="92075" y="128269"/>
                  </a:lnTo>
                  <a:lnTo>
                    <a:pt x="263525" y="74930"/>
                  </a:lnTo>
                  <a:lnTo>
                    <a:pt x="312420" y="60325"/>
                  </a:lnTo>
                  <a:lnTo>
                    <a:pt x="361315" y="46355"/>
                  </a:lnTo>
                  <a:close/>
                </a:path>
                <a:path w="377825" h="146050">
                  <a:moveTo>
                    <a:pt x="374171" y="36712"/>
                  </a:moveTo>
                  <a:lnTo>
                    <a:pt x="361315" y="46355"/>
                  </a:lnTo>
                  <a:lnTo>
                    <a:pt x="374015" y="37464"/>
                  </a:lnTo>
                  <a:lnTo>
                    <a:pt x="374141" y="36856"/>
                  </a:lnTo>
                  <a:lnTo>
                    <a:pt x="374171" y="36712"/>
                  </a:lnTo>
                  <a:close/>
                </a:path>
                <a:path w="377825" h="146050">
                  <a:moveTo>
                    <a:pt x="360045" y="1269"/>
                  </a:moveTo>
                  <a:lnTo>
                    <a:pt x="358140" y="1269"/>
                  </a:lnTo>
                  <a:lnTo>
                    <a:pt x="372110" y="8255"/>
                  </a:lnTo>
                  <a:lnTo>
                    <a:pt x="377190" y="22225"/>
                  </a:lnTo>
                  <a:lnTo>
                    <a:pt x="374171" y="36712"/>
                  </a:lnTo>
                  <a:lnTo>
                    <a:pt x="377825" y="21589"/>
                  </a:lnTo>
                  <a:lnTo>
                    <a:pt x="372110" y="7619"/>
                  </a:lnTo>
                  <a:lnTo>
                    <a:pt x="360045" y="1269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494395" y="5928995"/>
              <a:ext cx="177800" cy="107314"/>
            </a:xfrm>
            <a:custGeom>
              <a:avLst/>
              <a:gdLst/>
              <a:ahLst/>
              <a:cxnLst/>
              <a:rect l="l" t="t" r="r" b="b"/>
              <a:pathLst>
                <a:path w="177800" h="107314">
                  <a:moveTo>
                    <a:pt x="0" y="0"/>
                  </a:moveTo>
                  <a:lnTo>
                    <a:pt x="20954" y="29845"/>
                  </a:lnTo>
                  <a:lnTo>
                    <a:pt x="46354" y="51435"/>
                  </a:lnTo>
                  <a:lnTo>
                    <a:pt x="93345" y="73660"/>
                  </a:lnTo>
                  <a:lnTo>
                    <a:pt x="177800" y="107315"/>
                  </a:lnTo>
                </a:path>
              </a:pathLst>
            </a:custGeom>
            <a:ln w="6806">
              <a:solidFill>
                <a:srgbClr val="D186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45755" y="3923664"/>
              <a:ext cx="1177925" cy="1139190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5894070" y="3646170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2700" y="0"/>
                  </a:moveTo>
                  <a:lnTo>
                    <a:pt x="3809" y="0"/>
                  </a:lnTo>
                  <a:lnTo>
                    <a:pt x="0" y="3809"/>
                  </a:lnTo>
                  <a:lnTo>
                    <a:pt x="0" y="12700"/>
                  </a:lnTo>
                  <a:lnTo>
                    <a:pt x="3809" y="16509"/>
                  </a:lnTo>
                  <a:lnTo>
                    <a:pt x="12700" y="16509"/>
                  </a:lnTo>
                  <a:lnTo>
                    <a:pt x="16509" y="12700"/>
                  </a:lnTo>
                  <a:lnTo>
                    <a:pt x="16509" y="380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94070" y="3646170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10">
                  <a:moveTo>
                    <a:pt x="16509" y="8254"/>
                  </a:moveTo>
                  <a:lnTo>
                    <a:pt x="16509" y="12700"/>
                  </a:lnTo>
                  <a:lnTo>
                    <a:pt x="12700" y="16509"/>
                  </a:lnTo>
                  <a:lnTo>
                    <a:pt x="8254" y="16509"/>
                  </a:lnTo>
                  <a:lnTo>
                    <a:pt x="3809" y="16509"/>
                  </a:lnTo>
                  <a:lnTo>
                    <a:pt x="0" y="12700"/>
                  </a:lnTo>
                  <a:lnTo>
                    <a:pt x="0" y="8254"/>
                  </a:lnTo>
                  <a:lnTo>
                    <a:pt x="0" y="3809"/>
                  </a:lnTo>
                  <a:lnTo>
                    <a:pt x="3809" y="0"/>
                  </a:lnTo>
                  <a:lnTo>
                    <a:pt x="8254" y="0"/>
                  </a:lnTo>
                  <a:lnTo>
                    <a:pt x="12700" y="0"/>
                  </a:lnTo>
                  <a:lnTo>
                    <a:pt x="16509" y="3809"/>
                  </a:lnTo>
                  <a:lnTo>
                    <a:pt x="16509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49315" y="3629025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3335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3335"/>
                  </a:lnTo>
                  <a:lnTo>
                    <a:pt x="3810" y="17145"/>
                  </a:lnTo>
                  <a:lnTo>
                    <a:pt x="13335" y="17145"/>
                  </a:lnTo>
                  <a:lnTo>
                    <a:pt x="16510" y="13335"/>
                  </a:lnTo>
                  <a:lnTo>
                    <a:pt x="16510" y="381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49315" y="3629025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16510" y="8889"/>
                  </a:moveTo>
                  <a:lnTo>
                    <a:pt x="16510" y="13335"/>
                  </a:lnTo>
                  <a:lnTo>
                    <a:pt x="13335" y="17145"/>
                  </a:lnTo>
                  <a:lnTo>
                    <a:pt x="8255" y="17145"/>
                  </a:lnTo>
                  <a:lnTo>
                    <a:pt x="3810" y="17145"/>
                  </a:lnTo>
                  <a:lnTo>
                    <a:pt x="0" y="13335"/>
                  </a:lnTo>
                  <a:lnTo>
                    <a:pt x="0" y="8889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255" y="0"/>
                  </a:lnTo>
                  <a:lnTo>
                    <a:pt x="13335" y="0"/>
                  </a:lnTo>
                  <a:lnTo>
                    <a:pt x="16510" y="3810"/>
                  </a:lnTo>
                  <a:lnTo>
                    <a:pt x="16510" y="8889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012180" y="361632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3335" y="0"/>
                  </a:moveTo>
                  <a:lnTo>
                    <a:pt x="3810" y="0"/>
                  </a:lnTo>
                  <a:lnTo>
                    <a:pt x="0" y="3810"/>
                  </a:lnTo>
                  <a:lnTo>
                    <a:pt x="0" y="13335"/>
                  </a:lnTo>
                  <a:lnTo>
                    <a:pt x="3810" y="17145"/>
                  </a:lnTo>
                  <a:lnTo>
                    <a:pt x="13335" y="17145"/>
                  </a:lnTo>
                  <a:lnTo>
                    <a:pt x="17145" y="13335"/>
                  </a:lnTo>
                  <a:lnTo>
                    <a:pt x="17145" y="3810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012180" y="3616325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17145" y="8254"/>
                  </a:moveTo>
                  <a:lnTo>
                    <a:pt x="17145" y="13335"/>
                  </a:lnTo>
                  <a:lnTo>
                    <a:pt x="13335" y="17145"/>
                  </a:lnTo>
                  <a:lnTo>
                    <a:pt x="8890" y="17145"/>
                  </a:lnTo>
                  <a:lnTo>
                    <a:pt x="3810" y="17145"/>
                  </a:lnTo>
                  <a:lnTo>
                    <a:pt x="0" y="13335"/>
                  </a:lnTo>
                  <a:lnTo>
                    <a:pt x="0" y="8254"/>
                  </a:lnTo>
                  <a:lnTo>
                    <a:pt x="0" y="3810"/>
                  </a:lnTo>
                  <a:lnTo>
                    <a:pt x="3810" y="0"/>
                  </a:lnTo>
                  <a:lnTo>
                    <a:pt x="8890" y="0"/>
                  </a:lnTo>
                  <a:lnTo>
                    <a:pt x="13335" y="0"/>
                  </a:lnTo>
                  <a:lnTo>
                    <a:pt x="17145" y="3810"/>
                  </a:lnTo>
                  <a:lnTo>
                    <a:pt x="17145" y="8254"/>
                  </a:lnTo>
                </a:path>
              </a:pathLst>
            </a:custGeom>
            <a:ln w="6806">
              <a:solidFill>
                <a:srgbClr val="002B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108440" y="4481855"/>
              <a:ext cx="168909" cy="191744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554085" y="4652710"/>
              <a:ext cx="117473" cy="11728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494020" y="3608832"/>
              <a:ext cx="358393" cy="2573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">
              <a:lnSpc>
                <a:spcPct val="100000"/>
              </a:lnSpc>
              <a:spcBef>
                <a:spcPts val="95"/>
              </a:spcBef>
            </a:pPr>
            <a:r>
              <a:rPr dirty="0"/>
              <a:t>Hvordan</a:t>
            </a:r>
            <a:r>
              <a:rPr spc="-110" dirty="0"/>
              <a:t> </a:t>
            </a:r>
            <a:r>
              <a:rPr dirty="0"/>
              <a:t>har</a:t>
            </a:r>
            <a:r>
              <a:rPr spc="-95" dirty="0"/>
              <a:t> </a:t>
            </a:r>
            <a:r>
              <a:rPr dirty="0"/>
              <a:t>du</a:t>
            </a:r>
            <a:r>
              <a:rPr spc="-105" dirty="0"/>
              <a:t> </a:t>
            </a:r>
            <a:r>
              <a:rPr dirty="0"/>
              <a:t>det</a:t>
            </a:r>
            <a:r>
              <a:rPr spc="-100" dirty="0"/>
              <a:t> </a:t>
            </a:r>
            <a:r>
              <a:rPr dirty="0"/>
              <a:t>akkurat</a:t>
            </a:r>
            <a:r>
              <a:rPr spc="-100" dirty="0"/>
              <a:t> </a:t>
            </a:r>
            <a:r>
              <a:rPr spc="-25" dirty="0"/>
              <a:t>nå?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324859" y="2205354"/>
            <a:ext cx="1477010" cy="1513205"/>
            <a:chOff x="3324859" y="2205354"/>
            <a:chExt cx="1477010" cy="1513205"/>
          </a:xfrm>
        </p:grpSpPr>
        <p:sp>
          <p:nvSpPr>
            <p:cNvPr id="5" name="object 5"/>
            <p:cNvSpPr/>
            <p:nvPr/>
          </p:nvSpPr>
          <p:spPr>
            <a:xfrm>
              <a:off x="3326764" y="2861944"/>
              <a:ext cx="821055" cy="851535"/>
            </a:xfrm>
            <a:custGeom>
              <a:avLst/>
              <a:gdLst/>
              <a:ahLst/>
              <a:cxnLst/>
              <a:rect l="l" t="t" r="r" b="b"/>
              <a:pathLst>
                <a:path w="821054" h="851535">
                  <a:moveTo>
                    <a:pt x="424814" y="0"/>
                  </a:moveTo>
                  <a:lnTo>
                    <a:pt x="374650" y="1904"/>
                  </a:lnTo>
                  <a:lnTo>
                    <a:pt x="327025" y="9525"/>
                  </a:lnTo>
                  <a:lnTo>
                    <a:pt x="281305" y="20954"/>
                  </a:lnTo>
                  <a:lnTo>
                    <a:pt x="237489" y="36829"/>
                  </a:lnTo>
                  <a:lnTo>
                    <a:pt x="196850" y="56514"/>
                  </a:lnTo>
                  <a:lnTo>
                    <a:pt x="158750" y="80644"/>
                  </a:lnTo>
                  <a:lnTo>
                    <a:pt x="124460" y="108584"/>
                  </a:lnTo>
                  <a:lnTo>
                    <a:pt x="93345" y="139700"/>
                  </a:lnTo>
                  <a:lnTo>
                    <a:pt x="66039" y="174625"/>
                  </a:lnTo>
                  <a:lnTo>
                    <a:pt x="43180" y="212725"/>
                  </a:lnTo>
                  <a:lnTo>
                    <a:pt x="24764" y="253364"/>
                  </a:lnTo>
                  <a:lnTo>
                    <a:pt x="11430" y="297814"/>
                  </a:lnTo>
                  <a:lnTo>
                    <a:pt x="3175" y="344169"/>
                  </a:lnTo>
                  <a:lnTo>
                    <a:pt x="0" y="393700"/>
                  </a:lnTo>
                  <a:lnTo>
                    <a:pt x="2539" y="440054"/>
                  </a:lnTo>
                  <a:lnTo>
                    <a:pt x="10160" y="486409"/>
                  </a:lnTo>
                  <a:lnTo>
                    <a:pt x="21589" y="531494"/>
                  </a:lnTo>
                  <a:lnTo>
                    <a:pt x="38100" y="574675"/>
                  </a:lnTo>
                  <a:lnTo>
                    <a:pt x="57785" y="616584"/>
                  </a:lnTo>
                  <a:lnTo>
                    <a:pt x="81914" y="655954"/>
                  </a:lnTo>
                  <a:lnTo>
                    <a:pt x="109220" y="693419"/>
                  </a:lnTo>
                  <a:lnTo>
                    <a:pt x="139700" y="727075"/>
                  </a:lnTo>
                  <a:lnTo>
                    <a:pt x="173355" y="758189"/>
                  </a:lnTo>
                  <a:lnTo>
                    <a:pt x="210185" y="784859"/>
                  </a:lnTo>
                  <a:lnTo>
                    <a:pt x="248920" y="807719"/>
                  </a:lnTo>
                  <a:lnTo>
                    <a:pt x="290195" y="826134"/>
                  </a:lnTo>
                  <a:lnTo>
                    <a:pt x="333375" y="840104"/>
                  </a:lnTo>
                  <a:lnTo>
                    <a:pt x="378460" y="848359"/>
                  </a:lnTo>
                  <a:lnTo>
                    <a:pt x="424814" y="851534"/>
                  </a:lnTo>
                  <a:lnTo>
                    <a:pt x="473710" y="848359"/>
                  </a:lnTo>
                  <a:lnTo>
                    <a:pt x="520700" y="840104"/>
                  </a:lnTo>
                  <a:lnTo>
                    <a:pt x="564514" y="826134"/>
                  </a:lnTo>
                  <a:lnTo>
                    <a:pt x="605789" y="807719"/>
                  </a:lnTo>
                  <a:lnTo>
                    <a:pt x="644525" y="784859"/>
                  </a:lnTo>
                  <a:lnTo>
                    <a:pt x="679450" y="756919"/>
                  </a:lnTo>
                  <a:lnTo>
                    <a:pt x="711200" y="725804"/>
                  </a:lnTo>
                  <a:lnTo>
                    <a:pt x="739139" y="690879"/>
                  </a:lnTo>
                  <a:lnTo>
                    <a:pt x="763270" y="652779"/>
                  </a:lnTo>
                  <a:lnTo>
                    <a:pt x="783589" y="611504"/>
                  </a:lnTo>
                  <a:lnTo>
                    <a:pt x="799464" y="567689"/>
                  </a:lnTo>
                  <a:lnTo>
                    <a:pt x="811530" y="521334"/>
                  </a:lnTo>
                  <a:lnTo>
                    <a:pt x="818514" y="473709"/>
                  </a:lnTo>
                  <a:lnTo>
                    <a:pt x="821055" y="423544"/>
                  </a:lnTo>
                  <a:lnTo>
                    <a:pt x="818514" y="374014"/>
                  </a:lnTo>
                  <a:lnTo>
                    <a:pt x="811530" y="326389"/>
                  </a:lnTo>
                  <a:lnTo>
                    <a:pt x="799464" y="280669"/>
                  </a:lnTo>
                  <a:lnTo>
                    <a:pt x="783589" y="236854"/>
                  </a:lnTo>
                  <a:lnTo>
                    <a:pt x="763270" y="196214"/>
                  </a:lnTo>
                  <a:lnTo>
                    <a:pt x="739139" y="158114"/>
                  </a:lnTo>
                  <a:lnTo>
                    <a:pt x="711200" y="123825"/>
                  </a:lnTo>
                  <a:lnTo>
                    <a:pt x="679450" y="92709"/>
                  </a:lnTo>
                  <a:lnTo>
                    <a:pt x="644525" y="65404"/>
                  </a:lnTo>
                  <a:lnTo>
                    <a:pt x="605789" y="42544"/>
                  </a:lnTo>
                  <a:lnTo>
                    <a:pt x="564514" y="24129"/>
                  </a:lnTo>
                  <a:lnTo>
                    <a:pt x="520700" y="10794"/>
                  </a:lnTo>
                  <a:lnTo>
                    <a:pt x="473710" y="2539"/>
                  </a:lnTo>
                  <a:lnTo>
                    <a:pt x="424814" y="0"/>
                  </a:lnTo>
                  <a:close/>
                </a:path>
              </a:pathLst>
            </a:custGeom>
            <a:solidFill>
              <a:srgbClr val="6CC2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24859" y="2855594"/>
              <a:ext cx="823594" cy="862965"/>
            </a:xfrm>
            <a:custGeom>
              <a:avLst/>
              <a:gdLst/>
              <a:ahLst/>
              <a:cxnLst/>
              <a:rect l="l" t="t" r="r" b="b"/>
              <a:pathLst>
                <a:path w="823595" h="862964">
                  <a:moveTo>
                    <a:pt x="435610" y="0"/>
                  </a:moveTo>
                  <a:lnTo>
                    <a:pt x="391794" y="1269"/>
                  </a:lnTo>
                  <a:lnTo>
                    <a:pt x="346075" y="6350"/>
                  </a:lnTo>
                  <a:lnTo>
                    <a:pt x="299719" y="16509"/>
                  </a:lnTo>
                  <a:lnTo>
                    <a:pt x="252729" y="31750"/>
                  </a:lnTo>
                  <a:lnTo>
                    <a:pt x="208914" y="50800"/>
                  </a:lnTo>
                  <a:lnTo>
                    <a:pt x="170179" y="73659"/>
                  </a:lnTo>
                  <a:lnTo>
                    <a:pt x="135254" y="99059"/>
                  </a:lnTo>
                  <a:lnTo>
                    <a:pt x="104775" y="127634"/>
                  </a:lnTo>
                  <a:lnTo>
                    <a:pt x="78104" y="158750"/>
                  </a:lnTo>
                  <a:lnTo>
                    <a:pt x="55244" y="191769"/>
                  </a:lnTo>
                  <a:lnTo>
                    <a:pt x="36829" y="226694"/>
                  </a:lnTo>
                  <a:lnTo>
                    <a:pt x="21589" y="262889"/>
                  </a:lnTo>
                  <a:lnTo>
                    <a:pt x="10794" y="300354"/>
                  </a:lnTo>
                  <a:lnTo>
                    <a:pt x="3810" y="339089"/>
                  </a:lnTo>
                  <a:lnTo>
                    <a:pt x="0" y="379094"/>
                  </a:lnTo>
                  <a:lnTo>
                    <a:pt x="0" y="418464"/>
                  </a:lnTo>
                  <a:lnTo>
                    <a:pt x="3810" y="458469"/>
                  </a:lnTo>
                  <a:lnTo>
                    <a:pt x="10794" y="498475"/>
                  </a:lnTo>
                  <a:lnTo>
                    <a:pt x="21589" y="537844"/>
                  </a:lnTo>
                  <a:lnTo>
                    <a:pt x="34925" y="575944"/>
                  </a:lnTo>
                  <a:lnTo>
                    <a:pt x="52069" y="613409"/>
                  </a:lnTo>
                  <a:lnTo>
                    <a:pt x="72389" y="649604"/>
                  </a:lnTo>
                  <a:lnTo>
                    <a:pt x="95885" y="684529"/>
                  </a:lnTo>
                  <a:lnTo>
                    <a:pt x="122554" y="716914"/>
                  </a:lnTo>
                  <a:lnTo>
                    <a:pt x="152400" y="747394"/>
                  </a:lnTo>
                  <a:lnTo>
                    <a:pt x="184785" y="775334"/>
                  </a:lnTo>
                  <a:lnTo>
                    <a:pt x="219710" y="800100"/>
                  </a:lnTo>
                  <a:lnTo>
                    <a:pt x="257810" y="822325"/>
                  </a:lnTo>
                  <a:lnTo>
                    <a:pt x="301625" y="841375"/>
                  </a:lnTo>
                  <a:lnTo>
                    <a:pt x="347344" y="854075"/>
                  </a:lnTo>
                  <a:lnTo>
                    <a:pt x="394335" y="861694"/>
                  </a:lnTo>
                  <a:lnTo>
                    <a:pt x="441960" y="862964"/>
                  </a:lnTo>
                  <a:lnTo>
                    <a:pt x="489585" y="859154"/>
                  </a:lnTo>
                  <a:lnTo>
                    <a:pt x="518160" y="852804"/>
                  </a:lnTo>
                  <a:lnTo>
                    <a:pt x="434339" y="852804"/>
                  </a:lnTo>
                  <a:lnTo>
                    <a:pt x="385444" y="850264"/>
                  </a:lnTo>
                  <a:lnTo>
                    <a:pt x="337819" y="842009"/>
                  </a:lnTo>
                  <a:lnTo>
                    <a:pt x="290829" y="828039"/>
                  </a:lnTo>
                  <a:lnTo>
                    <a:pt x="246379" y="808989"/>
                  </a:lnTo>
                  <a:lnTo>
                    <a:pt x="204469" y="784225"/>
                  </a:lnTo>
                  <a:lnTo>
                    <a:pt x="165735" y="753744"/>
                  </a:lnTo>
                  <a:lnTo>
                    <a:pt x="130810" y="718819"/>
                  </a:lnTo>
                  <a:lnTo>
                    <a:pt x="100964" y="683259"/>
                  </a:lnTo>
                  <a:lnTo>
                    <a:pt x="76200" y="646429"/>
                  </a:lnTo>
                  <a:lnTo>
                    <a:pt x="54610" y="608329"/>
                  </a:lnTo>
                  <a:lnTo>
                    <a:pt x="37464" y="569594"/>
                  </a:lnTo>
                  <a:lnTo>
                    <a:pt x="24129" y="530859"/>
                  </a:lnTo>
                  <a:lnTo>
                    <a:pt x="13969" y="491489"/>
                  </a:lnTo>
                  <a:lnTo>
                    <a:pt x="8254" y="452119"/>
                  </a:lnTo>
                  <a:lnTo>
                    <a:pt x="5714" y="413384"/>
                  </a:lnTo>
                  <a:lnTo>
                    <a:pt x="6985" y="374650"/>
                  </a:lnTo>
                  <a:lnTo>
                    <a:pt x="20319" y="300354"/>
                  </a:lnTo>
                  <a:lnTo>
                    <a:pt x="32385" y="264159"/>
                  </a:lnTo>
                  <a:lnTo>
                    <a:pt x="65404" y="197484"/>
                  </a:lnTo>
                  <a:lnTo>
                    <a:pt x="111760" y="138429"/>
                  </a:lnTo>
                  <a:lnTo>
                    <a:pt x="139700" y="111759"/>
                  </a:lnTo>
                  <a:lnTo>
                    <a:pt x="170814" y="88264"/>
                  </a:lnTo>
                  <a:lnTo>
                    <a:pt x="204469" y="67309"/>
                  </a:lnTo>
                  <a:lnTo>
                    <a:pt x="241300" y="49529"/>
                  </a:lnTo>
                  <a:lnTo>
                    <a:pt x="280669" y="34925"/>
                  </a:lnTo>
                  <a:lnTo>
                    <a:pt x="323214" y="24129"/>
                  </a:lnTo>
                  <a:lnTo>
                    <a:pt x="368300" y="17144"/>
                  </a:lnTo>
                  <a:lnTo>
                    <a:pt x="415925" y="13969"/>
                  </a:lnTo>
                  <a:lnTo>
                    <a:pt x="527685" y="13969"/>
                  </a:lnTo>
                  <a:lnTo>
                    <a:pt x="520064" y="11429"/>
                  </a:lnTo>
                  <a:lnTo>
                    <a:pt x="478789" y="3809"/>
                  </a:lnTo>
                  <a:lnTo>
                    <a:pt x="435610" y="0"/>
                  </a:lnTo>
                  <a:close/>
                </a:path>
                <a:path w="823595" h="862964">
                  <a:moveTo>
                    <a:pt x="527685" y="13969"/>
                  </a:moveTo>
                  <a:lnTo>
                    <a:pt x="415925" y="13969"/>
                  </a:lnTo>
                  <a:lnTo>
                    <a:pt x="465454" y="15239"/>
                  </a:lnTo>
                  <a:lnTo>
                    <a:pt x="513079" y="22225"/>
                  </a:lnTo>
                  <a:lnTo>
                    <a:pt x="558164" y="34925"/>
                  </a:lnTo>
                  <a:lnTo>
                    <a:pt x="600075" y="52704"/>
                  </a:lnTo>
                  <a:lnTo>
                    <a:pt x="639444" y="75564"/>
                  </a:lnTo>
                  <a:lnTo>
                    <a:pt x="675639" y="102234"/>
                  </a:lnTo>
                  <a:lnTo>
                    <a:pt x="708660" y="132714"/>
                  </a:lnTo>
                  <a:lnTo>
                    <a:pt x="737235" y="167639"/>
                  </a:lnTo>
                  <a:lnTo>
                    <a:pt x="762635" y="205104"/>
                  </a:lnTo>
                  <a:lnTo>
                    <a:pt x="783589" y="245744"/>
                  </a:lnTo>
                  <a:lnTo>
                    <a:pt x="800735" y="288925"/>
                  </a:lnTo>
                  <a:lnTo>
                    <a:pt x="812800" y="334644"/>
                  </a:lnTo>
                  <a:lnTo>
                    <a:pt x="819691" y="381634"/>
                  </a:lnTo>
                  <a:lnTo>
                    <a:pt x="819785" y="382269"/>
                  </a:lnTo>
                  <a:lnTo>
                    <a:pt x="822325" y="430529"/>
                  </a:lnTo>
                  <a:lnTo>
                    <a:pt x="819785" y="480059"/>
                  </a:lnTo>
                  <a:lnTo>
                    <a:pt x="812164" y="528319"/>
                  </a:lnTo>
                  <a:lnTo>
                    <a:pt x="799464" y="575944"/>
                  </a:lnTo>
                  <a:lnTo>
                    <a:pt x="781050" y="621664"/>
                  </a:lnTo>
                  <a:lnTo>
                    <a:pt x="758189" y="664844"/>
                  </a:lnTo>
                  <a:lnTo>
                    <a:pt x="730885" y="704850"/>
                  </a:lnTo>
                  <a:lnTo>
                    <a:pt x="698500" y="741679"/>
                  </a:lnTo>
                  <a:lnTo>
                    <a:pt x="662304" y="774064"/>
                  </a:lnTo>
                  <a:lnTo>
                    <a:pt x="621664" y="801369"/>
                  </a:lnTo>
                  <a:lnTo>
                    <a:pt x="577214" y="822959"/>
                  </a:lnTo>
                  <a:lnTo>
                    <a:pt x="530225" y="839469"/>
                  </a:lnTo>
                  <a:lnTo>
                    <a:pt x="482600" y="848994"/>
                  </a:lnTo>
                  <a:lnTo>
                    <a:pt x="434339" y="852804"/>
                  </a:lnTo>
                  <a:lnTo>
                    <a:pt x="518160" y="852804"/>
                  </a:lnTo>
                  <a:lnTo>
                    <a:pt x="581025" y="833119"/>
                  </a:lnTo>
                  <a:lnTo>
                    <a:pt x="626110" y="810259"/>
                  </a:lnTo>
                  <a:lnTo>
                    <a:pt x="666750" y="782319"/>
                  </a:lnTo>
                  <a:lnTo>
                    <a:pt x="703579" y="748664"/>
                  </a:lnTo>
                  <a:lnTo>
                    <a:pt x="735329" y="711200"/>
                  </a:lnTo>
                  <a:lnTo>
                    <a:pt x="762000" y="669289"/>
                  </a:lnTo>
                  <a:lnTo>
                    <a:pt x="784225" y="624839"/>
                  </a:lnTo>
                  <a:lnTo>
                    <a:pt x="802004" y="577850"/>
                  </a:lnTo>
                  <a:lnTo>
                    <a:pt x="814069" y="529589"/>
                  </a:lnTo>
                  <a:lnTo>
                    <a:pt x="821689" y="480059"/>
                  </a:lnTo>
                  <a:lnTo>
                    <a:pt x="823594" y="430529"/>
                  </a:lnTo>
                  <a:lnTo>
                    <a:pt x="821087" y="382269"/>
                  </a:lnTo>
                  <a:lnTo>
                    <a:pt x="814704" y="334644"/>
                  </a:lnTo>
                  <a:lnTo>
                    <a:pt x="803910" y="290194"/>
                  </a:lnTo>
                  <a:lnTo>
                    <a:pt x="789939" y="248284"/>
                  </a:lnTo>
                  <a:lnTo>
                    <a:pt x="771525" y="208914"/>
                  </a:lnTo>
                  <a:lnTo>
                    <a:pt x="749935" y="172719"/>
                  </a:lnTo>
                  <a:lnTo>
                    <a:pt x="725169" y="139064"/>
                  </a:lnTo>
                  <a:lnTo>
                    <a:pt x="697229" y="109219"/>
                  </a:lnTo>
                  <a:lnTo>
                    <a:pt x="666750" y="82550"/>
                  </a:lnTo>
                  <a:lnTo>
                    <a:pt x="633729" y="59054"/>
                  </a:lnTo>
                  <a:lnTo>
                    <a:pt x="598169" y="39369"/>
                  </a:lnTo>
                  <a:lnTo>
                    <a:pt x="560069" y="23494"/>
                  </a:lnTo>
                  <a:lnTo>
                    <a:pt x="527685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2239" y="2211704"/>
              <a:ext cx="848994" cy="861694"/>
            </a:xfrm>
            <a:custGeom>
              <a:avLst/>
              <a:gdLst/>
              <a:ahLst/>
              <a:cxnLst/>
              <a:rect l="l" t="t" r="r" b="b"/>
              <a:pathLst>
                <a:path w="848995" h="861694">
                  <a:moveTo>
                    <a:pt x="426085" y="0"/>
                  </a:moveTo>
                  <a:lnTo>
                    <a:pt x="379730" y="2540"/>
                  </a:lnTo>
                  <a:lnTo>
                    <a:pt x="334645" y="10160"/>
                  </a:lnTo>
                  <a:lnTo>
                    <a:pt x="291464" y="21590"/>
                  </a:lnTo>
                  <a:lnTo>
                    <a:pt x="250189" y="38100"/>
                  </a:lnTo>
                  <a:lnTo>
                    <a:pt x="210820" y="58420"/>
                  </a:lnTo>
                  <a:lnTo>
                    <a:pt x="174625" y="82550"/>
                  </a:lnTo>
                  <a:lnTo>
                    <a:pt x="140970" y="109855"/>
                  </a:lnTo>
                  <a:lnTo>
                    <a:pt x="109855" y="140335"/>
                  </a:lnTo>
                  <a:lnTo>
                    <a:pt x="82550" y="174625"/>
                  </a:lnTo>
                  <a:lnTo>
                    <a:pt x="58420" y="210820"/>
                  </a:lnTo>
                  <a:lnTo>
                    <a:pt x="38100" y="250190"/>
                  </a:lnTo>
                  <a:lnTo>
                    <a:pt x="22225" y="291465"/>
                  </a:lnTo>
                  <a:lnTo>
                    <a:pt x="10160" y="334645"/>
                  </a:lnTo>
                  <a:lnTo>
                    <a:pt x="2539" y="379730"/>
                  </a:lnTo>
                  <a:lnTo>
                    <a:pt x="0" y="426085"/>
                  </a:lnTo>
                  <a:lnTo>
                    <a:pt x="3175" y="472440"/>
                  </a:lnTo>
                  <a:lnTo>
                    <a:pt x="11430" y="517525"/>
                  </a:lnTo>
                  <a:lnTo>
                    <a:pt x="25400" y="561340"/>
                  </a:lnTo>
                  <a:lnTo>
                    <a:pt x="44450" y="603885"/>
                  </a:lnTo>
                  <a:lnTo>
                    <a:pt x="67310" y="643255"/>
                  </a:lnTo>
                  <a:lnTo>
                    <a:pt x="94614" y="680720"/>
                  </a:lnTo>
                  <a:lnTo>
                    <a:pt x="125730" y="715645"/>
                  </a:lnTo>
                  <a:lnTo>
                    <a:pt x="160020" y="747395"/>
                  </a:lnTo>
                  <a:lnTo>
                    <a:pt x="197485" y="775970"/>
                  </a:lnTo>
                  <a:lnTo>
                    <a:pt x="237489" y="801370"/>
                  </a:lnTo>
                  <a:lnTo>
                    <a:pt x="279400" y="822325"/>
                  </a:lnTo>
                  <a:lnTo>
                    <a:pt x="323214" y="839470"/>
                  </a:lnTo>
                  <a:lnTo>
                    <a:pt x="368300" y="851535"/>
                  </a:lnTo>
                  <a:lnTo>
                    <a:pt x="414655" y="859155"/>
                  </a:lnTo>
                  <a:lnTo>
                    <a:pt x="461645" y="861695"/>
                  </a:lnTo>
                  <a:lnTo>
                    <a:pt x="507364" y="858520"/>
                  </a:lnTo>
                  <a:lnTo>
                    <a:pt x="551180" y="849630"/>
                  </a:lnTo>
                  <a:lnTo>
                    <a:pt x="591820" y="835025"/>
                  </a:lnTo>
                  <a:lnTo>
                    <a:pt x="630555" y="814705"/>
                  </a:lnTo>
                  <a:lnTo>
                    <a:pt x="666114" y="789940"/>
                  </a:lnTo>
                  <a:lnTo>
                    <a:pt x="699135" y="761365"/>
                  </a:lnTo>
                  <a:lnTo>
                    <a:pt x="729614" y="728345"/>
                  </a:lnTo>
                  <a:lnTo>
                    <a:pt x="756285" y="692150"/>
                  </a:lnTo>
                  <a:lnTo>
                    <a:pt x="780414" y="653415"/>
                  </a:lnTo>
                  <a:lnTo>
                    <a:pt x="800735" y="612140"/>
                  </a:lnTo>
                  <a:lnTo>
                    <a:pt x="817880" y="568325"/>
                  </a:lnTo>
                  <a:lnTo>
                    <a:pt x="831214" y="523240"/>
                  </a:lnTo>
                  <a:lnTo>
                    <a:pt x="840739" y="476885"/>
                  </a:lnTo>
                  <a:lnTo>
                    <a:pt x="847089" y="430530"/>
                  </a:lnTo>
                  <a:lnTo>
                    <a:pt x="848995" y="383540"/>
                  </a:lnTo>
                  <a:lnTo>
                    <a:pt x="845820" y="334010"/>
                  </a:lnTo>
                  <a:lnTo>
                    <a:pt x="837564" y="287655"/>
                  </a:lnTo>
                  <a:lnTo>
                    <a:pt x="824230" y="244475"/>
                  </a:lnTo>
                  <a:lnTo>
                    <a:pt x="806450" y="204470"/>
                  </a:lnTo>
                  <a:lnTo>
                    <a:pt x="783589" y="167640"/>
                  </a:lnTo>
                  <a:lnTo>
                    <a:pt x="756285" y="133985"/>
                  </a:lnTo>
                  <a:lnTo>
                    <a:pt x="725805" y="103505"/>
                  </a:lnTo>
                  <a:lnTo>
                    <a:pt x="691514" y="76835"/>
                  </a:lnTo>
                  <a:lnTo>
                    <a:pt x="653414" y="53975"/>
                  </a:lnTo>
                  <a:lnTo>
                    <a:pt x="612775" y="34925"/>
                  </a:lnTo>
                  <a:lnTo>
                    <a:pt x="569595" y="19685"/>
                  </a:lnTo>
                  <a:lnTo>
                    <a:pt x="523239" y="8890"/>
                  </a:lnTo>
                  <a:lnTo>
                    <a:pt x="475614" y="2540"/>
                  </a:lnTo>
                  <a:lnTo>
                    <a:pt x="426085" y="0"/>
                  </a:lnTo>
                  <a:close/>
                </a:path>
              </a:pathLst>
            </a:custGeom>
            <a:solidFill>
              <a:srgbClr val="056E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48429" y="2205354"/>
              <a:ext cx="853440" cy="873125"/>
            </a:xfrm>
            <a:custGeom>
              <a:avLst/>
              <a:gdLst/>
              <a:ahLst/>
              <a:cxnLst/>
              <a:rect l="l" t="t" r="r" b="b"/>
              <a:pathLst>
                <a:path w="853439" h="873125">
                  <a:moveTo>
                    <a:pt x="443230" y="0"/>
                  </a:moveTo>
                  <a:lnTo>
                    <a:pt x="396240" y="1270"/>
                  </a:lnTo>
                  <a:lnTo>
                    <a:pt x="349885" y="6985"/>
                  </a:lnTo>
                  <a:lnTo>
                    <a:pt x="305435" y="17780"/>
                  </a:lnTo>
                  <a:lnTo>
                    <a:pt x="262890" y="33020"/>
                  </a:lnTo>
                  <a:lnTo>
                    <a:pt x="222250" y="53340"/>
                  </a:lnTo>
                  <a:lnTo>
                    <a:pt x="184150" y="77470"/>
                  </a:lnTo>
                  <a:lnTo>
                    <a:pt x="148590" y="105410"/>
                  </a:lnTo>
                  <a:lnTo>
                    <a:pt x="116205" y="136525"/>
                  </a:lnTo>
                  <a:lnTo>
                    <a:pt x="87630" y="170815"/>
                  </a:lnTo>
                  <a:lnTo>
                    <a:pt x="62230" y="207645"/>
                  </a:lnTo>
                  <a:lnTo>
                    <a:pt x="40640" y="247650"/>
                  </a:lnTo>
                  <a:lnTo>
                    <a:pt x="23495" y="288925"/>
                  </a:lnTo>
                  <a:lnTo>
                    <a:pt x="10795" y="332105"/>
                  </a:lnTo>
                  <a:lnTo>
                    <a:pt x="3175" y="377190"/>
                  </a:lnTo>
                  <a:lnTo>
                    <a:pt x="0" y="422910"/>
                  </a:lnTo>
                  <a:lnTo>
                    <a:pt x="2540" y="469265"/>
                  </a:lnTo>
                  <a:lnTo>
                    <a:pt x="10795" y="516890"/>
                  </a:lnTo>
                  <a:lnTo>
                    <a:pt x="25400" y="563245"/>
                  </a:lnTo>
                  <a:lnTo>
                    <a:pt x="44450" y="607060"/>
                  </a:lnTo>
                  <a:lnTo>
                    <a:pt x="68580" y="648970"/>
                  </a:lnTo>
                  <a:lnTo>
                    <a:pt x="97155" y="687705"/>
                  </a:lnTo>
                  <a:lnTo>
                    <a:pt x="128905" y="723900"/>
                  </a:lnTo>
                  <a:lnTo>
                    <a:pt x="164465" y="756920"/>
                  </a:lnTo>
                  <a:lnTo>
                    <a:pt x="200660" y="784225"/>
                  </a:lnTo>
                  <a:lnTo>
                    <a:pt x="239395" y="808990"/>
                  </a:lnTo>
                  <a:lnTo>
                    <a:pt x="281305" y="830580"/>
                  </a:lnTo>
                  <a:lnTo>
                    <a:pt x="324485" y="847725"/>
                  </a:lnTo>
                  <a:lnTo>
                    <a:pt x="369570" y="861060"/>
                  </a:lnTo>
                  <a:lnTo>
                    <a:pt x="414655" y="869315"/>
                  </a:lnTo>
                  <a:lnTo>
                    <a:pt x="461010" y="873125"/>
                  </a:lnTo>
                  <a:lnTo>
                    <a:pt x="506730" y="870585"/>
                  </a:lnTo>
                  <a:lnTo>
                    <a:pt x="549910" y="862330"/>
                  </a:lnTo>
                  <a:lnTo>
                    <a:pt x="441325" y="862330"/>
                  </a:lnTo>
                  <a:lnTo>
                    <a:pt x="391795" y="857250"/>
                  </a:lnTo>
                  <a:lnTo>
                    <a:pt x="342900" y="845820"/>
                  </a:lnTo>
                  <a:lnTo>
                    <a:pt x="295275" y="829945"/>
                  </a:lnTo>
                  <a:lnTo>
                    <a:pt x="250190" y="808355"/>
                  </a:lnTo>
                  <a:lnTo>
                    <a:pt x="207010" y="782955"/>
                  </a:lnTo>
                  <a:lnTo>
                    <a:pt x="167005" y="753110"/>
                  </a:lnTo>
                  <a:lnTo>
                    <a:pt x="133350" y="723265"/>
                  </a:lnTo>
                  <a:lnTo>
                    <a:pt x="104140" y="691515"/>
                  </a:lnTo>
                  <a:lnTo>
                    <a:pt x="78740" y="657860"/>
                  </a:lnTo>
                  <a:lnTo>
                    <a:pt x="57150" y="622935"/>
                  </a:lnTo>
                  <a:lnTo>
                    <a:pt x="40005" y="586740"/>
                  </a:lnTo>
                  <a:lnTo>
                    <a:pt x="26670" y="549910"/>
                  </a:lnTo>
                  <a:lnTo>
                    <a:pt x="17145" y="512445"/>
                  </a:lnTo>
                  <a:lnTo>
                    <a:pt x="11430" y="474345"/>
                  </a:lnTo>
                  <a:lnTo>
                    <a:pt x="8890" y="436880"/>
                  </a:lnTo>
                  <a:lnTo>
                    <a:pt x="10160" y="398780"/>
                  </a:lnTo>
                  <a:lnTo>
                    <a:pt x="23495" y="324485"/>
                  </a:lnTo>
                  <a:lnTo>
                    <a:pt x="49530" y="253365"/>
                  </a:lnTo>
                  <a:lnTo>
                    <a:pt x="88265" y="187960"/>
                  </a:lnTo>
                  <a:lnTo>
                    <a:pt x="138430" y="130175"/>
                  </a:lnTo>
                  <a:lnTo>
                    <a:pt x="168275" y="104140"/>
                  </a:lnTo>
                  <a:lnTo>
                    <a:pt x="200025" y="81280"/>
                  </a:lnTo>
                  <a:lnTo>
                    <a:pt x="234950" y="61595"/>
                  </a:lnTo>
                  <a:lnTo>
                    <a:pt x="271780" y="44450"/>
                  </a:lnTo>
                  <a:lnTo>
                    <a:pt x="311150" y="30480"/>
                  </a:lnTo>
                  <a:lnTo>
                    <a:pt x="353060" y="20955"/>
                  </a:lnTo>
                  <a:lnTo>
                    <a:pt x="397510" y="14605"/>
                  </a:lnTo>
                  <a:lnTo>
                    <a:pt x="443230" y="13335"/>
                  </a:lnTo>
                  <a:lnTo>
                    <a:pt x="545465" y="13335"/>
                  </a:lnTo>
                  <a:lnTo>
                    <a:pt x="535305" y="10160"/>
                  </a:lnTo>
                  <a:lnTo>
                    <a:pt x="490220" y="3175"/>
                  </a:lnTo>
                  <a:lnTo>
                    <a:pt x="443230" y="0"/>
                  </a:lnTo>
                  <a:close/>
                </a:path>
                <a:path w="853439" h="873125">
                  <a:moveTo>
                    <a:pt x="545465" y="13335"/>
                  </a:moveTo>
                  <a:lnTo>
                    <a:pt x="443230" y="13335"/>
                  </a:lnTo>
                  <a:lnTo>
                    <a:pt x="488950" y="15875"/>
                  </a:lnTo>
                  <a:lnTo>
                    <a:pt x="533400" y="22860"/>
                  </a:lnTo>
                  <a:lnTo>
                    <a:pt x="576580" y="33655"/>
                  </a:lnTo>
                  <a:lnTo>
                    <a:pt x="618490" y="48260"/>
                  </a:lnTo>
                  <a:lnTo>
                    <a:pt x="657860" y="67310"/>
                  </a:lnTo>
                  <a:lnTo>
                    <a:pt x="694690" y="89535"/>
                  </a:lnTo>
                  <a:lnTo>
                    <a:pt x="728980" y="115570"/>
                  </a:lnTo>
                  <a:lnTo>
                    <a:pt x="759460" y="145415"/>
                  </a:lnTo>
                  <a:lnTo>
                    <a:pt x="786765" y="178435"/>
                  </a:lnTo>
                  <a:lnTo>
                    <a:pt x="809625" y="214630"/>
                  </a:lnTo>
                  <a:lnTo>
                    <a:pt x="828040" y="254000"/>
                  </a:lnTo>
                  <a:lnTo>
                    <a:pt x="841375" y="295910"/>
                  </a:lnTo>
                  <a:lnTo>
                    <a:pt x="849630" y="341630"/>
                  </a:lnTo>
                  <a:lnTo>
                    <a:pt x="852170" y="389890"/>
                  </a:lnTo>
                  <a:lnTo>
                    <a:pt x="849630" y="439420"/>
                  </a:lnTo>
                  <a:lnTo>
                    <a:pt x="842645" y="488950"/>
                  </a:lnTo>
                  <a:lnTo>
                    <a:pt x="831215" y="537845"/>
                  </a:lnTo>
                  <a:lnTo>
                    <a:pt x="815340" y="586105"/>
                  </a:lnTo>
                  <a:lnTo>
                    <a:pt x="795020" y="631825"/>
                  </a:lnTo>
                  <a:lnTo>
                    <a:pt x="770890" y="675640"/>
                  </a:lnTo>
                  <a:lnTo>
                    <a:pt x="742315" y="716280"/>
                  </a:lnTo>
                  <a:lnTo>
                    <a:pt x="709295" y="753745"/>
                  </a:lnTo>
                  <a:lnTo>
                    <a:pt x="672465" y="787400"/>
                  </a:lnTo>
                  <a:lnTo>
                    <a:pt x="631190" y="815975"/>
                  </a:lnTo>
                  <a:lnTo>
                    <a:pt x="586105" y="838835"/>
                  </a:lnTo>
                  <a:lnTo>
                    <a:pt x="539115" y="853440"/>
                  </a:lnTo>
                  <a:lnTo>
                    <a:pt x="490220" y="861060"/>
                  </a:lnTo>
                  <a:lnTo>
                    <a:pt x="441325" y="862330"/>
                  </a:lnTo>
                  <a:lnTo>
                    <a:pt x="551815" y="862330"/>
                  </a:lnTo>
                  <a:lnTo>
                    <a:pt x="594995" y="847090"/>
                  </a:lnTo>
                  <a:lnTo>
                    <a:pt x="636905" y="825500"/>
                  </a:lnTo>
                  <a:lnTo>
                    <a:pt x="678180" y="795655"/>
                  </a:lnTo>
                  <a:lnTo>
                    <a:pt x="715010" y="761365"/>
                  </a:lnTo>
                  <a:lnTo>
                    <a:pt x="748030" y="722630"/>
                  </a:lnTo>
                  <a:lnTo>
                    <a:pt x="775970" y="680720"/>
                  </a:lnTo>
                  <a:lnTo>
                    <a:pt x="799465" y="635635"/>
                  </a:lnTo>
                  <a:lnTo>
                    <a:pt x="818515" y="588645"/>
                  </a:lnTo>
                  <a:lnTo>
                    <a:pt x="833755" y="539750"/>
                  </a:lnTo>
                  <a:lnTo>
                    <a:pt x="844550" y="490220"/>
                  </a:lnTo>
                  <a:lnTo>
                    <a:pt x="850900" y="440055"/>
                  </a:lnTo>
                  <a:lnTo>
                    <a:pt x="853440" y="389890"/>
                  </a:lnTo>
                  <a:lnTo>
                    <a:pt x="850965" y="341630"/>
                  </a:lnTo>
                  <a:lnTo>
                    <a:pt x="850900" y="340360"/>
                  </a:lnTo>
                  <a:lnTo>
                    <a:pt x="843280" y="294640"/>
                  </a:lnTo>
                  <a:lnTo>
                    <a:pt x="829945" y="250825"/>
                  </a:lnTo>
                  <a:lnTo>
                    <a:pt x="812165" y="210185"/>
                  </a:lnTo>
                  <a:lnTo>
                    <a:pt x="789305" y="173355"/>
                  </a:lnTo>
                  <a:lnTo>
                    <a:pt x="762635" y="139065"/>
                  </a:lnTo>
                  <a:lnTo>
                    <a:pt x="732155" y="107950"/>
                  </a:lnTo>
                  <a:lnTo>
                    <a:pt x="697865" y="81280"/>
                  </a:lnTo>
                  <a:lnTo>
                    <a:pt x="661035" y="57785"/>
                  </a:lnTo>
                  <a:lnTo>
                    <a:pt x="621030" y="38100"/>
                  </a:lnTo>
                  <a:lnTo>
                    <a:pt x="579120" y="22225"/>
                  </a:lnTo>
                  <a:lnTo>
                    <a:pt x="54546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895215" y="1943735"/>
            <a:ext cx="863600" cy="852805"/>
            <a:chOff x="4895215" y="1943735"/>
            <a:chExt cx="863600" cy="852805"/>
          </a:xfrm>
        </p:grpSpPr>
        <p:sp>
          <p:nvSpPr>
            <p:cNvPr id="10" name="object 10"/>
            <p:cNvSpPr/>
            <p:nvPr/>
          </p:nvSpPr>
          <p:spPr>
            <a:xfrm>
              <a:off x="4898390" y="1950720"/>
              <a:ext cx="859790" cy="841375"/>
            </a:xfrm>
            <a:custGeom>
              <a:avLst/>
              <a:gdLst/>
              <a:ahLst/>
              <a:cxnLst/>
              <a:rect l="l" t="t" r="r" b="b"/>
              <a:pathLst>
                <a:path w="859789" h="841375">
                  <a:moveTo>
                    <a:pt x="425450" y="0"/>
                  </a:moveTo>
                  <a:lnTo>
                    <a:pt x="379095" y="2539"/>
                  </a:lnTo>
                  <a:lnTo>
                    <a:pt x="334010" y="10159"/>
                  </a:lnTo>
                  <a:lnTo>
                    <a:pt x="290830" y="22225"/>
                  </a:lnTo>
                  <a:lnTo>
                    <a:pt x="249555" y="38734"/>
                  </a:lnTo>
                  <a:lnTo>
                    <a:pt x="210820" y="59054"/>
                  </a:lnTo>
                  <a:lnTo>
                    <a:pt x="173989" y="82550"/>
                  </a:lnTo>
                  <a:lnTo>
                    <a:pt x="140335" y="110489"/>
                  </a:lnTo>
                  <a:lnTo>
                    <a:pt x="109220" y="140969"/>
                  </a:lnTo>
                  <a:lnTo>
                    <a:pt x="81914" y="174625"/>
                  </a:lnTo>
                  <a:lnTo>
                    <a:pt x="57785" y="211454"/>
                  </a:lnTo>
                  <a:lnTo>
                    <a:pt x="37464" y="250189"/>
                  </a:lnTo>
                  <a:lnTo>
                    <a:pt x="21589" y="291464"/>
                  </a:lnTo>
                  <a:lnTo>
                    <a:pt x="9525" y="334644"/>
                  </a:lnTo>
                  <a:lnTo>
                    <a:pt x="2539" y="379094"/>
                  </a:lnTo>
                  <a:lnTo>
                    <a:pt x="0" y="425450"/>
                  </a:lnTo>
                  <a:lnTo>
                    <a:pt x="2539" y="474979"/>
                  </a:lnTo>
                  <a:lnTo>
                    <a:pt x="9525" y="522604"/>
                  </a:lnTo>
                  <a:lnTo>
                    <a:pt x="22225" y="568325"/>
                  </a:lnTo>
                  <a:lnTo>
                    <a:pt x="38735" y="610869"/>
                  </a:lnTo>
                  <a:lnTo>
                    <a:pt x="59689" y="650875"/>
                  </a:lnTo>
                  <a:lnTo>
                    <a:pt x="84455" y="687704"/>
                  </a:lnTo>
                  <a:lnTo>
                    <a:pt x="113664" y="721359"/>
                  </a:lnTo>
                  <a:lnTo>
                    <a:pt x="146050" y="751839"/>
                  </a:lnTo>
                  <a:lnTo>
                    <a:pt x="181610" y="777875"/>
                  </a:lnTo>
                  <a:lnTo>
                    <a:pt x="220980" y="800100"/>
                  </a:lnTo>
                  <a:lnTo>
                    <a:pt x="262889" y="817244"/>
                  </a:lnTo>
                  <a:lnTo>
                    <a:pt x="307339" y="830579"/>
                  </a:lnTo>
                  <a:lnTo>
                    <a:pt x="354330" y="838200"/>
                  </a:lnTo>
                  <a:lnTo>
                    <a:pt x="403860" y="841375"/>
                  </a:lnTo>
                  <a:lnTo>
                    <a:pt x="450214" y="838834"/>
                  </a:lnTo>
                  <a:lnTo>
                    <a:pt x="496570" y="831214"/>
                  </a:lnTo>
                  <a:lnTo>
                    <a:pt x="541655" y="819150"/>
                  </a:lnTo>
                  <a:lnTo>
                    <a:pt x="584835" y="803275"/>
                  </a:lnTo>
                  <a:lnTo>
                    <a:pt x="626110" y="782954"/>
                  </a:lnTo>
                  <a:lnTo>
                    <a:pt x="665480" y="758825"/>
                  </a:lnTo>
                  <a:lnTo>
                    <a:pt x="702310" y="731519"/>
                  </a:lnTo>
                  <a:lnTo>
                    <a:pt x="736600" y="701039"/>
                  </a:lnTo>
                  <a:lnTo>
                    <a:pt x="767080" y="666750"/>
                  </a:lnTo>
                  <a:lnTo>
                    <a:pt x="793750" y="630554"/>
                  </a:lnTo>
                  <a:lnTo>
                    <a:pt x="816610" y="591184"/>
                  </a:lnTo>
                  <a:lnTo>
                    <a:pt x="835025" y="549909"/>
                  </a:lnTo>
                  <a:lnTo>
                    <a:pt x="848360" y="506729"/>
                  </a:lnTo>
                  <a:lnTo>
                    <a:pt x="856614" y="462279"/>
                  </a:lnTo>
                  <a:lnTo>
                    <a:pt x="859789" y="415925"/>
                  </a:lnTo>
                  <a:lnTo>
                    <a:pt x="857885" y="369569"/>
                  </a:lnTo>
                  <a:lnTo>
                    <a:pt x="852805" y="324484"/>
                  </a:lnTo>
                  <a:lnTo>
                    <a:pt x="844550" y="281939"/>
                  </a:lnTo>
                  <a:lnTo>
                    <a:pt x="832485" y="241300"/>
                  </a:lnTo>
                  <a:lnTo>
                    <a:pt x="816610" y="202564"/>
                  </a:lnTo>
                  <a:lnTo>
                    <a:pt x="796925" y="167004"/>
                  </a:lnTo>
                  <a:lnTo>
                    <a:pt x="772795" y="133984"/>
                  </a:lnTo>
                  <a:lnTo>
                    <a:pt x="745489" y="104139"/>
                  </a:lnTo>
                  <a:lnTo>
                    <a:pt x="713105" y="77469"/>
                  </a:lnTo>
                  <a:lnTo>
                    <a:pt x="676910" y="54609"/>
                  </a:lnTo>
                  <a:lnTo>
                    <a:pt x="636270" y="34925"/>
                  </a:lnTo>
                  <a:lnTo>
                    <a:pt x="590550" y="19684"/>
                  </a:lnTo>
                  <a:lnTo>
                    <a:pt x="540385" y="8254"/>
                  </a:lnTo>
                  <a:lnTo>
                    <a:pt x="485775" y="1904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95215" y="1943735"/>
              <a:ext cx="863600" cy="852805"/>
            </a:xfrm>
            <a:custGeom>
              <a:avLst/>
              <a:gdLst/>
              <a:ahLst/>
              <a:cxnLst/>
              <a:rect l="l" t="t" r="r" b="b"/>
              <a:pathLst>
                <a:path w="863600" h="852805">
                  <a:moveTo>
                    <a:pt x="438150" y="0"/>
                  </a:moveTo>
                  <a:lnTo>
                    <a:pt x="393064" y="1904"/>
                  </a:lnTo>
                  <a:lnTo>
                    <a:pt x="349250" y="8254"/>
                  </a:lnTo>
                  <a:lnTo>
                    <a:pt x="307339" y="18414"/>
                  </a:lnTo>
                  <a:lnTo>
                    <a:pt x="267335" y="33019"/>
                  </a:lnTo>
                  <a:lnTo>
                    <a:pt x="229870" y="50164"/>
                  </a:lnTo>
                  <a:lnTo>
                    <a:pt x="194310" y="71119"/>
                  </a:lnTo>
                  <a:lnTo>
                    <a:pt x="161289" y="95250"/>
                  </a:lnTo>
                  <a:lnTo>
                    <a:pt x="130175" y="121919"/>
                  </a:lnTo>
                  <a:lnTo>
                    <a:pt x="102870" y="151129"/>
                  </a:lnTo>
                  <a:lnTo>
                    <a:pt x="78105" y="183514"/>
                  </a:lnTo>
                  <a:lnTo>
                    <a:pt x="55880" y="217804"/>
                  </a:lnTo>
                  <a:lnTo>
                    <a:pt x="37464" y="254000"/>
                  </a:lnTo>
                  <a:lnTo>
                    <a:pt x="22225" y="291464"/>
                  </a:lnTo>
                  <a:lnTo>
                    <a:pt x="10795" y="331469"/>
                  </a:lnTo>
                  <a:lnTo>
                    <a:pt x="3294" y="371475"/>
                  </a:lnTo>
                  <a:lnTo>
                    <a:pt x="0" y="414019"/>
                  </a:lnTo>
                  <a:lnTo>
                    <a:pt x="0" y="457200"/>
                  </a:lnTo>
                  <a:lnTo>
                    <a:pt x="5080" y="501014"/>
                  </a:lnTo>
                  <a:lnTo>
                    <a:pt x="13970" y="544829"/>
                  </a:lnTo>
                  <a:lnTo>
                    <a:pt x="27939" y="589279"/>
                  </a:lnTo>
                  <a:lnTo>
                    <a:pt x="46355" y="632460"/>
                  </a:lnTo>
                  <a:lnTo>
                    <a:pt x="69214" y="673100"/>
                  </a:lnTo>
                  <a:lnTo>
                    <a:pt x="97155" y="709929"/>
                  </a:lnTo>
                  <a:lnTo>
                    <a:pt x="128905" y="742950"/>
                  </a:lnTo>
                  <a:lnTo>
                    <a:pt x="163830" y="772160"/>
                  </a:lnTo>
                  <a:lnTo>
                    <a:pt x="201930" y="797560"/>
                  </a:lnTo>
                  <a:lnTo>
                    <a:pt x="242570" y="818514"/>
                  </a:lnTo>
                  <a:lnTo>
                    <a:pt x="285750" y="834389"/>
                  </a:lnTo>
                  <a:lnTo>
                    <a:pt x="330835" y="845819"/>
                  </a:lnTo>
                  <a:lnTo>
                    <a:pt x="376555" y="852169"/>
                  </a:lnTo>
                  <a:lnTo>
                    <a:pt x="423545" y="852804"/>
                  </a:lnTo>
                  <a:lnTo>
                    <a:pt x="468630" y="848994"/>
                  </a:lnTo>
                  <a:lnTo>
                    <a:pt x="503555" y="842644"/>
                  </a:lnTo>
                  <a:lnTo>
                    <a:pt x="387985" y="842644"/>
                  </a:lnTo>
                  <a:lnTo>
                    <a:pt x="344805" y="839469"/>
                  </a:lnTo>
                  <a:lnTo>
                    <a:pt x="301625" y="831214"/>
                  </a:lnTo>
                  <a:lnTo>
                    <a:pt x="259714" y="817879"/>
                  </a:lnTo>
                  <a:lnTo>
                    <a:pt x="216535" y="800100"/>
                  </a:lnTo>
                  <a:lnTo>
                    <a:pt x="177164" y="776604"/>
                  </a:lnTo>
                  <a:lnTo>
                    <a:pt x="141605" y="749300"/>
                  </a:lnTo>
                  <a:lnTo>
                    <a:pt x="109855" y="717550"/>
                  </a:lnTo>
                  <a:lnTo>
                    <a:pt x="81914" y="681989"/>
                  </a:lnTo>
                  <a:lnTo>
                    <a:pt x="57785" y="643254"/>
                  </a:lnTo>
                  <a:lnTo>
                    <a:pt x="38100" y="602614"/>
                  </a:lnTo>
                  <a:lnTo>
                    <a:pt x="22860" y="559435"/>
                  </a:lnTo>
                  <a:lnTo>
                    <a:pt x="12700" y="514985"/>
                  </a:lnTo>
                  <a:lnTo>
                    <a:pt x="7620" y="469900"/>
                  </a:lnTo>
                  <a:lnTo>
                    <a:pt x="6985" y="424179"/>
                  </a:lnTo>
                  <a:lnTo>
                    <a:pt x="10160" y="375285"/>
                  </a:lnTo>
                  <a:lnTo>
                    <a:pt x="19685" y="328929"/>
                  </a:lnTo>
                  <a:lnTo>
                    <a:pt x="34925" y="283844"/>
                  </a:lnTo>
                  <a:lnTo>
                    <a:pt x="54610" y="241300"/>
                  </a:lnTo>
                  <a:lnTo>
                    <a:pt x="78739" y="201294"/>
                  </a:lnTo>
                  <a:lnTo>
                    <a:pt x="107950" y="163829"/>
                  </a:lnTo>
                  <a:lnTo>
                    <a:pt x="140335" y="130175"/>
                  </a:lnTo>
                  <a:lnTo>
                    <a:pt x="175895" y="99694"/>
                  </a:lnTo>
                  <a:lnTo>
                    <a:pt x="215264" y="73660"/>
                  </a:lnTo>
                  <a:lnTo>
                    <a:pt x="256539" y="51435"/>
                  </a:lnTo>
                  <a:lnTo>
                    <a:pt x="300355" y="34289"/>
                  </a:lnTo>
                  <a:lnTo>
                    <a:pt x="346075" y="22225"/>
                  </a:lnTo>
                  <a:lnTo>
                    <a:pt x="393700" y="15239"/>
                  </a:lnTo>
                  <a:lnTo>
                    <a:pt x="441960" y="13969"/>
                  </a:lnTo>
                  <a:lnTo>
                    <a:pt x="564514" y="13969"/>
                  </a:lnTo>
                  <a:lnTo>
                    <a:pt x="535939" y="7619"/>
                  </a:lnTo>
                  <a:lnTo>
                    <a:pt x="484505" y="1904"/>
                  </a:lnTo>
                  <a:lnTo>
                    <a:pt x="438150" y="0"/>
                  </a:lnTo>
                  <a:close/>
                </a:path>
                <a:path w="863600" h="852805">
                  <a:moveTo>
                    <a:pt x="564514" y="13969"/>
                  </a:moveTo>
                  <a:lnTo>
                    <a:pt x="441960" y="13969"/>
                  </a:lnTo>
                  <a:lnTo>
                    <a:pt x="492125" y="15875"/>
                  </a:lnTo>
                  <a:lnTo>
                    <a:pt x="539750" y="20954"/>
                  </a:lnTo>
                  <a:lnTo>
                    <a:pt x="584835" y="30479"/>
                  </a:lnTo>
                  <a:lnTo>
                    <a:pt x="626745" y="43814"/>
                  </a:lnTo>
                  <a:lnTo>
                    <a:pt x="666114" y="60960"/>
                  </a:lnTo>
                  <a:lnTo>
                    <a:pt x="701675" y="81914"/>
                  </a:lnTo>
                  <a:lnTo>
                    <a:pt x="734060" y="106044"/>
                  </a:lnTo>
                  <a:lnTo>
                    <a:pt x="763270" y="133985"/>
                  </a:lnTo>
                  <a:lnTo>
                    <a:pt x="789305" y="165100"/>
                  </a:lnTo>
                  <a:lnTo>
                    <a:pt x="810895" y="200025"/>
                  </a:lnTo>
                  <a:lnTo>
                    <a:pt x="829310" y="237489"/>
                  </a:lnTo>
                  <a:lnTo>
                    <a:pt x="843914" y="279400"/>
                  </a:lnTo>
                  <a:lnTo>
                    <a:pt x="854075" y="323850"/>
                  </a:lnTo>
                  <a:lnTo>
                    <a:pt x="860425" y="371475"/>
                  </a:lnTo>
                  <a:lnTo>
                    <a:pt x="860544" y="375285"/>
                  </a:lnTo>
                  <a:lnTo>
                    <a:pt x="862330" y="422910"/>
                  </a:lnTo>
                  <a:lnTo>
                    <a:pt x="859155" y="467360"/>
                  </a:lnTo>
                  <a:lnTo>
                    <a:pt x="850900" y="511175"/>
                  </a:lnTo>
                  <a:lnTo>
                    <a:pt x="838200" y="552450"/>
                  </a:lnTo>
                  <a:lnTo>
                    <a:pt x="820420" y="592454"/>
                  </a:lnTo>
                  <a:lnTo>
                    <a:pt x="798830" y="629285"/>
                  </a:lnTo>
                  <a:lnTo>
                    <a:pt x="773430" y="664844"/>
                  </a:lnTo>
                  <a:lnTo>
                    <a:pt x="744220" y="697229"/>
                  </a:lnTo>
                  <a:lnTo>
                    <a:pt x="712470" y="727075"/>
                  </a:lnTo>
                  <a:lnTo>
                    <a:pt x="677545" y="753744"/>
                  </a:lnTo>
                  <a:lnTo>
                    <a:pt x="640714" y="777239"/>
                  </a:lnTo>
                  <a:lnTo>
                    <a:pt x="601345" y="797560"/>
                  </a:lnTo>
                  <a:lnTo>
                    <a:pt x="560705" y="814069"/>
                  </a:lnTo>
                  <a:lnTo>
                    <a:pt x="518160" y="827404"/>
                  </a:lnTo>
                  <a:lnTo>
                    <a:pt x="475614" y="836929"/>
                  </a:lnTo>
                  <a:lnTo>
                    <a:pt x="431800" y="842010"/>
                  </a:lnTo>
                  <a:lnTo>
                    <a:pt x="387985" y="842644"/>
                  </a:lnTo>
                  <a:lnTo>
                    <a:pt x="503555" y="842644"/>
                  </a:lnTo>
                  <a:lnTo>
                    <a:pt x="556260" y="828039"/>
                  </a:lnTo>
                  <a:lnTo>
                    <a:pt x="598170" y="811529"/>
                  </a:lnTo>
                  <a:lnTo>
                    <a:pt x="638175" y="790575"/>
                  </a:lnTo>
                  <a:lnTo>
                    <a:pt x="676275" y="765810"/>
                  </a:lnTo>
                  <a:lnTo>
                    <a:pt x="712470" y="737869"/>
                  </a:lnTo>
                  <a:lnTo>
                    <a:pt x="744855" y="706754"/>
                  </a:lnTo>
                  <a:lnTo>
                    <a:pt x="774700" y="672464"/>
                  </a:lnTo>
                  <a:lnTo>
                    <a:pt x="800100" y="635635"/>
                  </a:lnTo>
                  <a:lnTo>
                    <a:pt x="822325" y="596900"/>
                  </a:lnTo>
                  <a:lnTo>
                    <a:pt x="840105" y="555625"/>
                  </a:lnTo>
                  <a:lnTo>
                    <a:pt x="852805" y="513079"/>
                  </a:lnTo>
                  <a:lnTo>
                    <a:pt x="861060" y="468629"/>
                  </a:lnTo>
                  <a:lnTo>
                    <a:pt x="863529" y="424179"/>
                  </a:lnTo>
                  <a:lnTo>
                    <a:pt x="863600" y="422910"/>
                  </a:lnTo>
                  <a:lnTo>
                    <a:pt x="861836" y="375285"/>
                  </a:lnTo>
                  <a:lnTo>
                    <a:pt x="861718" y="372110"/>
                  </a:lnTo>
                  <a:lnTo>
                    <a:pt x="861695" y="371475"/>
                  </a:lnTo>
                  <a:lnTo>
                    <a:pt x="856055" y="323850"/>
                  </a:lnTo>
                  <a:lnTo>
                    <a:pt x="846455" y="277494"/>
                  </a:lnTo>
                  <a:lnTo>
                    <a:pt x="832485" y="234950"/>
                  </a:lnTo>
                  <a:lnTo>
                    <a:pt x="814705" y="195579"/>
                  </a:lnTo>
                  <a:lnTo>
                    <a:pt x="793114" y="159385"/>
                  </a:lnTo>
                  <a:lnTo>
                    <a:pt x="767714" y="127000"/>
                  </a:lnTo>
                  <a:lnTo>
                    <a:pt x="738505" y="97154"/>
                  </a:lnTo>
                  <a:lnTo>
                    <a:pt x="705485" y="71754"/>
                  </a:lnTo>
                  <a:lnTo>
                    <a:pt x="668655" y="49529"/>
                  </a:lnTo>
                  <a:lnTo>
                    <a:pt x="628014" y="31750"/>
                  </a:lnTo>
                  <a:lnTo>
                    <a:pt x="583564" y="17779"/>
                  </a:lnTo>
                  <a:lnTo>
                    <a:pt x="564514" y="13969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866129" y="2162810"/>
            <a:ext cx="1510665" cy="1539240"/>
            <a:chOff x="5866129" y="2162810"/>
            <a:chExt cx="1510665" cy="1539240"/>
          </a:xfrm>
        </p:grpSpPr>
        <p:sp>
          <p:nvSpPr>
            <p:cNvPr id="13" name="object 13"/>
            <p:cNvSpPr/>
            <p:nvPr/>
          </p:nvSpPr>
          <p:spPr>
            <a:xfrm>
              <a:off x="5868669" y="2169160"/>
              <a:ext cx="869950" cy="851535"/>
            </a:xfrm>
            <a:custGeom>
              <a:avLst/>
              <a:gdLst/>
              <a:ahLst/>
              <a:cxnLst/>
              <a:rect l="l" t="t" r="r" b="b"/>
              <a:pathLst>
                <a:path w="869950" h="851535">
                  <a:moveTo>
                    <a:pt x="414019" y="0"/>
                  </a:moveTo>
                  <a:lnTo>
                    <a:pt x="368300" y="3175"/>
                  </a:lnTo>
                  <a:lnTo>
                    <a:pt x="323214" y="11429"/>
                  </a:lnTo>
                  <a:lnTo>
                    <a:pt x="280669" y="25400"/>
                  </a:lnTo>
                  <a:lnTo>
                    <a:pt x="240664" y="43179"/>
                  </a:lnTo>
                  <a:lnTo>
                    <a:pt x="202564" y="66039"/>
                  </a:lnTo>
                  <a:lnTo>
                    <a:pt x="167004" y="93344"/>
                  </a:lnTo>
                  <a:lnTo>
                    <a:pt x="133984" y="123825"/>
                  </a:lnTo>
                  <a:lnTo>
                    <a:pt x="104775" y="157479"/>
                  </a:lnTo>
                  <a:lnTo>
                    <a:pt x="78104" y="194310"/>
                  </a:lnTo>
                  <a:lnTo>
                    <a:pt x="55244" y="233679"/>
                  </a:lnTo>
                  <a:lnTo>
                    <a:pt x="36194" y="274954"/>
                  </a:lnTo>
                  <a:lnTo>
                    <a:pt x="20954" y="318769"/>
                  </a:lnTo>
                  <a:lnTo>
                    <a:pt x="9525" y="363219"/>
                  </a:lnTo>
                  <a:lnTo>
                    <a:pt x="2539" y="409575"/>
                  </a:lnTo>
                  <a:lnTo>
                    <a:pt x="0" y="456564"/>
                  </a:lnTo>
                  <a:lnTo>
                    <a:pt x="3175" y="505460"/>
                  </a:lnTo>
                  <a:lnTo>
                    <a:pt x="11429" y="552450"/>
                  </a:lnTo>
                  <a:lnTo>
                    <a:pt x="24764" y="596264"/>
                  </a:lnTo>
                  <a:lnTo>
                    <a:pt x="42544" y="637539"/>
                  </a:lnTo>
                  <a:lnTo>
                    <a:pt x="65404" y="675639"/>
                  </a:lnTo>
                  <a:lnTo>
                    <a:pt x="92075" y="710564"/>
                  </a:lnTo>
                  <a:lnTo>
                    <a:pt x="122554" y="742314"/>
                  </a:lnTo>
                  <a:lnTo>
                    <a:pt x="156844" y="769619"/>
                  </a:lnTo>
                  <a:lnTo>
                    <a:pt x="194944" y="793750"/>
                  </a:lnTo>
                  <a:lnTo>
                    <a:pt x="235584" y="814069"/>
                  </a:lnTo>
                  <a:lnTo>
                    <a:pt x="278764" y="829944"/>
                  </a:lnTo>
                  <a:lnTo>
                    <a:pt x="324484" y="842010"/>
                  </a:lnTo>
                  <a:lnTo>
                    <a:pt x="372109" y="848994"/>
                  </a:lnTo>
                  <a:lnTo>
                    <a:pt x="421639" y="851535"/>
                  </a:lnTo>
                  <a:lnTo>
                    <a:pt x="468629" y="848994"/>
                  </a:lnTo>
                  <a:lnTo>
                    <a:pt x="514350" y="842644"/>
                  </a:lnTo>
                  <a:lnTo>
                    <a:pt x="558800" y="831850"/>
                  </a:lnTo>
                  <a:lnTo>
                    <a:pt x="601344" y="817244"/>
                  </a:lnTo>
                  <a:lnTo>
                    <a:pt x="642620" y="798829"/>
                  </a:lnTo>
                  <a:lnTo>
                    <a:pt x="681354" y="777239"/>
                  </a:lnTo>
                  <a:lnTo>
                    <a:pt x="717550" y="751839"/>
                  </a:lnTo>
                  <a:lnTo>
                    <a:pt x="750570" y="723264"/>
                  </a:lnTo>
                  <a:lnTo>
                    <a:pt x="779779" y="692150"/>
                  </a:lnTo>
                  <a:lnTo>
                    <a:pt x="806450" y="657225"/>
                  </a:lnTo>
                  <a:lnTo>
                    <a:pt x="828039" y="620394"/>
                  </a:lnTo>
                  <a:lnTo>
                    <a:pt x="845820" y="581025"/>
                  </a:lnTo>
                  <a:lnTo>
                    <a:pt x="859154" y="538479"/>
                  </a:lnTo>
                  <a:lnTo>
                    <a:pt x="867409" y="494664"/>
                  </a:lnTo>
                  <a:lnTo>
                    <a:pt x="869950" y="448310"/>
                  </a:lnTo>
                  <a:lnTo>
                    <a:pt x="867409" y="401954"/>
                  </a:lnTo>
                  <a:lnTo>
                    <a:pt x="859154" y="356235"/>
                  </a:lnTo>
                  <a:lnTo>
                    <a:pt x="845184" y="311785"/>
                  </a:lnTo>
                  <a:lnTo>
                    <a:pt x="826770" y="268604"/>
                  </a:lnTo>
                  <a:lnTo>
                    <a:pt x="803909" y="227964"/>
                  </a:lnTo>
                  <a:lnTo>
                    <a:pt x="777239" y="189229"/>
                  </a:lnTo>
                  <a:lnTo>
                    <a:pt x="746759" y="153035"/>
                  </a:lnTo>
                  <a:lnTo>
                    <a:pt x="713104" y="120014"/>
                  </a:lnTo>
                  <a:lnTo>
                    <a:pt x="676275" y="90169"/>
                  </a:lnTo>
                  <a:lnTo>
                    <a:pt x="636904" y="64135"/>
                  </a:lnTo>
                  <a:lnTo>
                    <a:pt x="595629" y="41910"/>
                  </a:lnTo>
                  <a:lnTo>
                    <a:pt x="551814" y="24129"/>
                  </a:lnTo>
                  <a:lnTo>
                    <a:pt x="506729" y="11429"/>
                  </a:lnTo>
                  <a:lnTo>
                    <a:pt x="461009" y="3175"/>
                  </a:lnTo>
                  <a:lnTo>
                    <a:pt x="414019" y="0"/>
                  </a:lnTo>
                  <a:close/>
                </a:path>
              </a:pathLst>
            </a:custGeom>
            <a:solidFill>
              <a:srgbClr val="F19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66129" y="2162810"/>
              <a:ext cx="872490" cy="862330"/>
            </a:xfrm>
            <a:custGeom>
              <a:avLst/>
              <a:gdLst/>
              <a:ahLst/>
              <a:cxnLst/>
              <a:rect l="l" t="t" r="r" b="b"/>
              <a:pathLst>
                <a:path w="872490" h="862330">
                  <a:moveTo>
                    <a:pt x="403225" y="0"/>
                  </a:moveTo>
                  <a:lnTo>
                    <a:pt x="360680" y="3810"/>
                  </a:lnTo>
                  <a:lnTo>
                    <a:pt x="318770" y="12700"/>
                  </a:lnTo>
                  <a:lnTo>
                    <a:pt x="276860" y="26669"/>
                  </a:lnTo>
                  <a:lnTo>
                    <a:pt x="238125" y="45085"/>
                  </a:lnTo>
                  <a:lnTo>
                    <a:pt x="201295" y="67310"/>
                  </a:lnTo>
                  <a:lnTo>
                    <a:pt x="167640" y="92710"/>
                  </a:lnTo>
                  <a:lnTo>
                    <a:pt x="137160" y="120650"/>
                  </a:lnTo>
                  <a:lnTo>
                    <a:pt x="109220" y="150494"/>
                  </a:lnTo>
                  <a:lnTo>
                    <a:pt x="85090" y="182879"/>
                  </a:lnTo>
                  <a:lnTo>
                    <a:pt x="62865" y="217169"/>
                  </a:lnTo>
                  <a:lnTo>
                    <a:pt x="44450" y="253364"/>
                  </a:lnTo>
                  <a:lnTo>
                    <a:pt x="29210" y="290829"/>
                  </a:lnTo>
                  <a:lnTo>
                    <a:pt x="16510" y="328929"/>
                  </a:lnTo>
                  <a:lnTo>
                    <a:pt x="7620" y="367664"/>
                  </a:lnTo>
                  <a:lnTo>
                    <a:pt x="1905" y="407035"/>
                  </a:lnTo>
                  <a:lnTo>
                    <a:pt x="0" y="446404"/>
                  </a:lnTo>
                  <a:lnTo>
                    <a:pt x="635" y="486410"/>
                  </a:lnTo>
                  <a:lnTo>
                    <a:pt x="5080" y="525144"/>
                  </a:lnTo>
                  <a:lnTo>
                    <a:pt x="13335" y="563244"/>
                  </a:lnTo>
                  <a:lnTo>
                    <a:pt x="24765" y="600710"/>
                  </a:lnTo>
                  <a:lnTo>
                    <a:pt x="40005" y="636904"/>
                  </a:lnTo>
                  <a:lnTo>
                    <a:pt x="59055" y="671194"/>
                  </a:lnTo>
                  <a:lnTo>
                    <a:pt x="81280" y="703579"/>
                  </a:lnTo>
                  <a:lnTo>
                    <a:pt x="107950" y="734060"/>
                  </a:lnTo>
                  <a:lnTo>
                    <a:pt x="137795" y="762635"/>
                  </a:lnTo>
                  <a:lnTo>
                    <a:pt x="172085" y="788035"/>
                  </a:lnTo>
                  <a:lnTo>
                    <a:pt x="209550" y="810260"/>
                  </a:lnTo>
                  <a:lnTo>
                    <a:pt x="251460" y="829310"/>
                  </a:lnTo>
                  <a:lnTo>
                    <a:pt x="292735" y="843914"/>
                  </a:lnTo>
                  <a:lnTo>
                    <a:pt x="334010" y="854075"/>
                  </a:lnTo>
                  <a:lnTo>
                    <a:pt x="376555" y="860425"/>
                  </a:lnTo>
                  <a:lnTo>
                    <a:pt x="419735" y="862329"/>
                  </a:lnTo>
                  <a:lnTo>
                    <a:pt x="462280" y="861060"/>
                  </a:lnTo>
                  <a:lnTo>
                    <a:pt x="504190" y="855344"/>
                  </a:lnTo>
                  <a:lnTo>
                    <a:pt x="521335" y="852169"/>
                  </a:lnTo>
                  <a:lnTo>
                    <a:pt x="427355" y="852169"/>
                  </a:lnTo>
                  <a:lnTo>
                    <a:pt x="382905" y="850900"/>
                  </a:lnTo>
                  <a:lnTo>
                    <a:pt x="339090" y="845819"/>
                  </a:lnTo>
                  <a:lnTo>
                    <a:pt x="295910" y="836294"/>
                  </a:lnTo>
                  <a:lnTo>
                    <a:pt x="254000" y="822325"/>
                  </a:lnTo>
                  <a:lnTo>
                    <a:pt x="212090" y="804544"/>
                  </a:lnTo>
                  <a:lnTo>
                    <a:pt x="174625" y="782954"/>
                  </a:lnTo>
                  <a:lnTo>
                    <a:pt x="140970" y="758825"/>
                  </a:lnTo>
                  <a:lnTo>
                    <a:pt x="111125" y="731519"/>
                  </a:lnTo>
                  <a:lnTo>
                    <a:pt x="85090" y="702310"/>
                  </a:lnTo>
                  <a:lnTo>
                    <a:pt x="62865" y="670560"/>
                  </a:lnTo>
                  <a:lnTo>
                    <a:pt x="44450" y="636904"/>
                  </a:lnTo>
                  <a:lnTo>
                    <a:pt x="29845" y="601344"/>
                  </a:lnTo>
                  <a:lnTo>
                    <a:pt x="18415" y="564514"/>
                  </a:lnTo>
                  <a:lnTo>
                    <a:pt x="10795" y="527050"/>
                  </a:lnTo>
                  <a:lnTo>
                    <a:pt x="6985" y="488950"/>
                  </a:lnTo>
                  <a:lnTo>
                    <a:pt x="6350" y="450214"/>
                  </a:lnTo>
                  <a:lnTo>
                    <a:pt x="8890" y="411479"/>
                  </a:lnTo>
                  <a:lnTo>
                    <a:pt x="15240" y="372744"/>
                  </a:lnTo>
                  <a:lnTo>
                    <a:pt x="24130" y="334010"/>
                  </a:lnTo>
                  <a:lnTo>
                    <a:pt x="36830" y="296544"/>
                  </a:lnTo>
                  <a:lnTo>
                    <a:pt x="52070" y="260350"/>
                  </a:lnTo>
                  <a:lnTo>
                    <a:pt x="71120" y="224789"/>
                  </a:lnTo>
                  <a:lnTo>
                    <a:pt x="92710" y="191135"/>
                  </a:lnTo>
                  <a:lnTo>
                    <a:pt x="117475" y="159385"/>
                  </a:lnTo>
                  <a:lnTo>
                    <a:pt x="144780" y="129539"/>
                  </a:lnTo>
                  <a:lnTo>
                    <a:pt x="174625" y="102869"/>
                  </a:lnTo>
                  <a:lnTo>
                    <a:pt x="207645" y="78104"/>
                  </a:lnTo>
                  <a:lnTo>
                    <a:pt x="243840" y="56514"/>
                  </a:lnTo>
                  <a:lnTo>
                    <a:pt x="281940" y="38735"/>
                  </a:lnTo>
                  <a:lnTo>
                    <a:pt x="324485" y="24764"/>
                  </a:lnTo>
                  <a:lnTo>
                    <a:pt x="367665" y="16510"/>
                  </a:lnTo>
                  <a:lnTo>
                    <a:pt x="410845" y="13335"/>
                  </a:lnTo>
                  <a:lnTo>
                    <a:pt x="517525" y="13335"/>
                  </a:lnTo>
                  <a:lnTo>
                    <a:pt x="486410" y="6350"/>
                  </a:lnTo>
                  <a:lnTo>
                    <a:pt x="445135" y="635"/>
                  </a:lnTo>
                  <a:lnTo>
                    <a:pt x="403225" y="0"/>
                  </a:lnTo>
                  <a:close/>
                </a:path>
                <a:path w="872490" h="862330">
                  <a:moveTo>
                    <a:pt x="517525" y="13335"/>
                  </a:moveTo>
                  <a:lnTo>
                    <a:pt x="410845" y="13335"/>
                  </a:lnTo>
                  <a:lnTo>
                    <a:pt x="454025" y="15239"/>
                  </a:lnTo>
                  <a:lnTo>
                    <a:pt x="497205" y="21589"/>
                  </a:lnTo>
                  <a:lnTo>
                    <a:pt x="539115" y="32385"/>
                  </a:lnTo>
                  <a:lnTo>
                    <a:pt x="580390" y="47625"/>
                  </a:lnTo>
                  <a:lnTo>
                    <a:pt x="619760" y="66675"/>
                  </a:lnTo>
                  <a:lnTo>
                    <a:pt x="657860" y="88900"/>
                  </a:lnTo>
                  <a:lnTo>
                    <a:pt x="694054" y="114935"/>
                  </a:lnTo>
                  <a:lnTo>
                    <a:pt x="727710" y="143510"/>
                  </a:lnTo>
                  <a:lnTo>
                    <a:pt x="758190" y="175260"/>
                  </a:lnTo>
                  <a:lnTo>
                    <a:pt x="786129" y="209550"/>
                  </a:lnTo>
                  <a:lnTo>
                    <a:pt x="810895" y="246379"/>
                  </a:lnTo>
                  <a:lnTo>
                    <a:pt x="831215" y="285114"/>
                  </a:lnTo>
                  <a:lnTo>
                    <a:pt x="848360" y="325119"/>
                  </a:lnTo>
                  <a:lnTo>
                    <a:pt x="861060" y="367029"/>
                  </a:lnTo>
                  <a:lnTo>
                    <a:pt x="868679" y="410210"/>
                  </a:lnTo>
                  <a:lnTo>
                    <a:pt x="871220" y="454025"/>
                  </a:lnTo>
                  <a:lnTo>
                    <a:pt x="868748" y="499744"/>
                  </a:lnTo>
                  <a:lnTo>
                    <a:pt x="860425" y="544829"/>
                  </a:lnTo>
                  <a:lnTo>
                    <a:pt x="847090" y="586739"/>
                  </a:lnTo>
                  <a:lnTo>
                    <a:pt x="828675" y="626110"/>
                  </a:lnTo>
                  <a:lnTo>
                    <a:pt x="805815" y="662304"/>
                  </a:lnTo>
                  <a:lnTo>
                    <a:pt x="779145" y="695960"/>
                  </a:lnTo>
                  <a:lnTo>
                    <a:pt x="749300" y="726439"/>
                  </a:lnTo>
                  <a:lnTo>
                    <a:pt x="715645" y="754379"/>
                  </a:lnTo>
                  <a:lnTo>
                    <a:pt x="679450" y="778510"/>
                  </a:lnTo>
                  <a:lnTo>
                    <a:pt x="641350" y="799464"/>
                  </a:lnTo>
                  <a:lnTo>
                    <a:pt x="600710" y="817244"/>
                  </a:lnTo>
                  <a:lnTo>
                    <a:pt x="558800" y="831850"/>
                  </a:lnTo>
                  <a:lnTo>
                    <a:pt x="515620" y="842010"/>
                  </a:lnTo>
                  <a:lnTo>
                    <a:pt x="471805" y="848994"/>
                  </a:lnTo>
                  <a:lnTo>
                    <a:pt x="427355" y="852169"/>
                  </a:lnTo>
                  <a:lnTo>
                    <a:pt x="521335" y="852169"/>
                  </a:lnTo>
                  <a:lnTo>
                    <a:pt x="586740" y="834389"/>
                  </a:lnTo>
                  <a:lnTo>
                    <a:pt x="626110" y="818514"/>
                  </a:lnTo>
                  <a:lnTo>
                    <a:pt x="663575" y="798829"/>
                  </a:lnTo>
                  <a:lnTo>
                    <a:pt x="699135" y="776604"/>
                  </a:lnTo>
                  <a:lnTo>
                    <a:pt x="732154" y="751839"/>
                  </a:lnTo>
                  <a:lnTo>
                    <a:pt x="762635" y="723264"/>
                  </a:lnTo>
                  <a:lnTo>
                    <a:pt x="789940" y="692150"/>
                  </a:lnTo>
                  <a:lnTo>
                    <a:pt x="814070" y="658494"/>
                  </a:lnTo>
                  <a:lnTo>
                    <a:pt x="834390" y="622300"/>
                  </a:lnTo>
                  <a:lnTo>
                    <a:pt x="850900" y="583564"/>
                  </a:lnTo>
                  <a:lnTo>
                    <a:pt x="862965" y="542925"/>
                  </a:lnTo>
                  <a:lnTo>
                    <a:pt x="870585" y="499744"/>
                  </a:lnTo>
                  <a:lnTo>
                    <a:pt x="872490" y="454025"/>
                  </a:lnTo>
                  <a:lnTo>
                    <a:pt x="870585" y="411479"/>
                  </a:lnTo>
                  <a:lnTo>
                    <a:pt x="863600" y="369569"/>
                  </a:lnTo>
                  <a:lnTo>
                    <a:pt x="852804" y="328294"/>
                  </a:lnTo>
                  <a:lnTo>
                    <a:pt x="837565" y="288925"/>
                  </a:lnTo>
                  <a:lnTo>
                    <a:pt x="819150" y="250825"/>
                  </a:lnTo>
                  <a:lnTo>
                    <a:pt x="796925" y="213994"/>
                  </a:lnTo>
                  <a:lnTo>
                    <a:pt x="771525" y="179704"/>
                  </a:lnTo>
                  <a:lnTo>
                    <a:pt x="742950" y="147954"/>
                  </a:lnTo>
                  <a:lnTo>
                    <a:pt x="711835" y="118110"/>
                  </a:lnTo>
                  <a:lnTo>
                    <a:pt x="678815" y="90804"/>
                  </a:lnTo>
                  <a:lnTo>
                    <a:pt x="643254" y="67310"/>
                  </a:lnTo>
                  <a:lnTo>
                    <a:pt x="606425" y="46354"/>
                  </a:lnTo>
                  <a:lnTo>
                    <a:pt x="567690" y="29210"/>
                  </a:lnTo>
                  <a:lnTo>
                    <a:pt x="527685" y="15875"/>
                  </a:lnTo>
                  <a:lnTo>
                    <a:pt x="517525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2404" y="2875915"/>
              <a:ext cx="833755" cy="821055"/>
            </a:xfrm>
            <a:custGeom>
              <a:avLst/>
              <a:gdLst/>
              <a:ahLst/>
              <a:cxnLst/>
              <a:rect l="l" t="t" r="r" b="b"/>
              <a:pathLst>
                <a:path w="833754" h="821054">
                  <a:moveTo>
                    <a:pt x="454025" y="0"/>
                  </a:moveTo>
                  <a:lnTo>
                    <a:pt x="407670" y="2539"/>
                  </a:lnTo>
                  <a:lnTo>
                    <a:pt x="361315" y="10160"/>
                  </a:lnTo>
                  <a:lnTo>
                    <a:pt x="316865" y="22860"/>
                  </a:lnTo>
                  <a:lnTo>
                    <a:pt x="273050" y="40005"/>
                  </a:lnTo>
                  <a:lnTo>
                    <a:pt x="231775" y="60960"/>
                  </a:lnTo>
                  <a:lnTo>
                    <a:pt x="192404" y="85725"/>
                  </a:lnTo>
                  <a:lnTo>
                    <a:pt x="156210" y="114300"/>
                  </a:lnTo>
                  <a:lnTo>
                    <a:pt x="122554" y="146050"/>
                  </a:lnTo>
                  <a:lnTo>
                    <a:pt x="92075" y="180975"/>
                  </a:lnTo>
                  <a:lnTo>
                    <a:pt x="65404" y="218439"/>
                  </a:lnTo>
                  <a:lnTo>
                    <a:pt x="42545" y="258445"/>
                  </a:lnTo>
                  <a:lnTo>
                    <a:pt x="24765" y="300355"/>
                  </a:lnTo>
                  <a:lnTo>
                    <a:pt x="11429" y="344170"/>
                  </a:lnTo>
                  <a:lnTo>
                    <a:pt x="2540" y="389255"/>
                  </a:lnTo>
                  <a:lnTo>
                    <a:pt x="0" y="436245"/>
                  </a:lnTo>
                  <a:lnTo>
                    <a:pt x="2540" y="485139"/>
                  </a:lnTo>
                  <a:lnTo>
                    <a:pt x="9525" y="531495"/>
                  </a:lnTo>
                  <a:lnTo>
                    <a:pt x="20954" y="574675"/>
                  </a:lnTo>
                  <a:lnTo>
                    <a:pt x="36829" y="615314"/>
                  </a:lnTo>
                  <a:lnTo>
                    <a:pt x="56515" y="652145"/>
                  </a:lnTo>
                  <a:lnTo>
                    <a:pt x="80645" y="686435"/>
                  </a:lnTo>
                  <a:lnTo>
                    <a:pt x="108585" y="716280"/>
                  </a:lnTo>
                  <a:lnTo>
                    <a:pt x="139700" y="743585"/>
                  </a:lnTo>
                  <a:lnTo>
                    <a:pt x="174625" y="766445"/>
                  </a:lnTo>
                  <a:lnTo>
                    <a:pt x="212725" y="785495"/>
                  </a:lnTo>
                  <a:lnTo>
                    <a:pt x="253365" y="800735"/>
                  </a:lnTo>
                  <a:lnTo>
                    <a:pt x="297815" y="812164"/>
                  </a:lnTo>
                  <a:lnTo>
                    <a:pt x="344170" y="818514"/>
                  </a:lnTo>
                  <a:lnTo>
                    <a:pt x="393065" y="821055"/>
                  </a:lnTo>
                  <a:lnTo>
                    <a:pt x="443229" y="818514"/>
                  </a:lnTo>
                  <a:lnTo>
                    <a:pt x="492125" y="811530"/>
                  </a:lnTo>
                  <a:lnTo>
                    <a:pt x="538479" y="799464"/>
                  </a:lnTo>
                  <a:lnTo>
                    <a:pt x="583565" y="783589"/>
                  </a:lnTo>
                  <a:lnTo>
                    <a:pt x="626110" y="763270"/>
                  </a:lnTo>
                  <a:lnTo>
                    <a:pt x="665479" y="739139"/>
                  </a:lnTo>
                  <a:lnTo>
                    <a:pt x="701675" y="711200"/>
                  </a:lnTo>
                  <a:lnTo>
                    <a:pt x="734695" y="680085"/>
                  </a:lnTo>
                  <a:lnTo>
                    <a:pt x="763270" y="645160"/>
                  </a:lnTo>
                  <a:lnTo>
                    <a:pt x="788035" y="607060"/>
                  </a:lnTo>
                  <a:lnTo>
                    <a:pt x="807720" y="565785"/>
                  </a:lnTo>
                  <a:lnTo>
                    <a:pt x="821690" y="521335"/>
                  </a:lnTo>
                  <a:lnTo>
                    <a:pt x="831215" y="474980"/>
                  </a:lnTo>
                  <a:lnTo>
                    <a:pt x="833754" y="425450"/>
                  </a:lnTo>
                  <a:lnTo>
                    <a:pt x="831850" y="375920"/>
                  </a:lnTo>
                  <a:lnTo>
                    <a:pt x="825500" y="328295"/>
                  </a:lnTo>
                  <a:lnTo>
                    <a:pt x="814704" y="281939"/>
                  </a:lnTo>
                  <a:lnTo>
                    <a:pt x="800100" y="238760"/>
                  </a:lnTo>
                  <a:lnTo>
                    <a:pt x="781050" y="197485"/>
                  </a:lnTo>
                  <a:lnTo>
                    <a:pt x="758825" y="159385"/>
                  </a:lnTo>
                  <a:lnTo>
                    <a:pt x="732154" y="124460"/>
                  </a:lnTo>
                  <a:lnTo>
                    <a:pt x="702310" y="93345"/>
                  </a:lnTo>
                  <a:lnTo>
                    <a:pt x="669290" y="66675"/>
                  </a:lnTo>
                  <a:lnTo>
                    <a:pt x="632460" y="43180"/>
                  </a:lnTo>
                  <a:lnTo>
                    <a:pt x="592454" y="24764"/>
                  </a:lnTo>
                  <a:lnTo>
                    <a:pt x="549275" y="11430"/>
                  </a:lnTo>
                  <a:lnTo>
                    <a:pt x="502920" y="3175"/>
                  </a:lnTo>
                  <a:lnTo>
                    <a:pt x="454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9864" y="2869565"/>
              <a:ext cx="836930" cy="832485"/>
            </a:xfrm>
            <a:custGeom>
              <a:avLst/>
              <a:gdLst/>
              <a:ahLst/>
              <a:cxnLst/>
              <a:rect l="l" t="t" r="r" b="b"/>
              <a:pathLst>
                <a:path w="836929" h="832485">
                  <a:moveTo>
                    <a:pt x="464819" y="0"/>
                  </a:moveTo>
                  <a:lnTo>
                    <a:pt x="421004" y="1905"/>
                  </a:lnTo>
                  <a:lnTo>
                    <a:pt x="375284" y="8255"/>
                  </a:lnTo>
                  <a:lnTo>
                    <a:pt x="328929" y="19685"/>
                  </a:lnTo>
                  <a:lnTo>
                    <a:pt x="281304" y="36830"/>
                  </a:lnTo>
                  <a:lnTo>
                    <a:pt x="236854" y="58420"/>
                  </a:lnTo>
                  <a:lnTo>
                    <a:pt x="194944" y="84455"/>
                  </a:lnTo>
                  <a:lnTo>
                    <a:pt x="156209" y="114935"/>
                  </a:lnTo>
                  <a:lnTo>
                    <a:pt x="120014" y="149860"/>
                  </a:lnTo>
                  <a:lnTo>
                    <a:pt x="88264" y="187325"/>
                  </a:lnTo>
                  <a:lnTo>
                    <a:pt x="60325" y="228600"/>
                  </a:lnTo>
                  <a:lnTo>
                    <a:pt x="36829" y="271780"/>
                  </a:lnTo>
                  <a:lnTo>
                    <a:pt x="19050" y="318135"/>
                  </a:lnTo>
                  <a:lnTo>
                    <a:pt x="6984" y="365760"/>
                  </a:lnTo>
                  <a:lnTo>
                    <a:pt x="634" y="415289"/>
                  </a:lnTo>
                  <a:lnTo>
                    <a:pt x="0" y="465455"/>
                  </a:lnTo>
                  <a:lnTo>
                    <a:pt x="5079" y="514985"/>
                  </a:lnTo>
                  <a:lnTo>
                    <a:pt x="15875" y="562610"/>
                  </a:lnTo>
                  <a:lnTo>
                    <a:pt x="32384" y="608964"/>
                  </a:lnTo>
                  <a:lnTo>
                    <a:pt x="54609" y="652145"/>
                  </a:lnTo>
                  <a:lnTo>
                    <a:pt x="81279" y="692150"/>
                  </a:lnTo>
                  <a:lnTo>
                    <a:pt x="113664" y="728345"/>
                  </a:lnTo>
                  <a:lnTo>
                    <a:pt x="151129" y="759460"/>
                  </a:lnTo>
                  <a:lnTo>
                    <a:pt x="193039" y="785495"/>
                  </a:lnTo>
                  <a:lnTo>
                    <a:pt x="240029" y="805180"/>
                  </a:lnTo>
                  <a:lnTo>
                    <a:pt x="282575" y="818514"/>
                  </a:lnTo>
                  <a:lnTo>
                    <a:pt x="325754" y="827405"/>
                  </a:lnTo>
                  <a:lnTo>
                    <a:pt x="369569" y="831850"/>
                  </a:lnTo>
                  <a:lnTo>
                    <a:pt x="413384" y="832485"/>
                  </a:lnTo>
                  <a:lnTo>
                    <a:pt x="456564" y="829310"/>
                  </a:lnTo>
                  <a:lnTo>
                    <a:pt x="499744" y="822325"/>
                  </a:lnTo>
                  <a:lnTo>
                    <a:pt x="499744" y="821689"/>
                  </a:lnTo>
                  <a:lnTo>
                    <a:pt x="368934" y="821689"/>
                  </a:lnTo>
                  <a:lnTo>
                    <a:pt x="325754" y="817880"/>
                  </a:lnTo>
                  <a:lnTo>
                    <a:pt x="283844" y="810260"/>
                  </a:lnTo>
                  <a:lnTo>
                    <a:pt x="242569" y="798830"/>
                  </a:lnTo>
                  <a:lnTo>
                    <a:pt x="195579" y="779145"/>
                  </a:lnTo>
                  <a:lnTo>
                    <a:pt x="153034" y="754380"/>
                  </a:lnTo>
                  <a:lnTo>
                    <a:pt x="116204" y="723900"/>
                  </a:lnTo>
                  <a:lnTo>
                    <a:pt x="83819" y="688975"/>
                  </a:lnTo>
                  <a:lnTo>
                    <a:pt x="57784" y="650239"/>
                  </a:lnTo>
                  <a:lnTo>
                    <a:pt x="36194" y="607695"/>
                  </a:lnTo>
                  <a:lnTo>
                    <a:pt x="20319" y="561975"/>
                  </a:lnTo>
                  <a:lnTo>
                    <a:pt x="10794" y="514985"/>
                  </a:lnTo>
                  <a:lnTo>
                    <a:pt x="6350" y="465455"/>
                  </a:lnTo>
                  <a:lnTo>
                    <a:pt x="7619" y="415289"/>
                  </a:lnTo>
                  <a:lnTo>
                    <a:pt x="13969" y="369570"/>
                  </a:lnTo>
                  <a:lnTo>
                    <a:pt x="26034" y="325120"/>
                  </a:lnTo>
                  <a:lnTo>
                    <a:pt x="42544" y="282575"/>
                  </a:lnTo>
                  <a:lnTo>
                    <a:pt x="64134" y="241935"/>
                  </a:lnTo>
                  <a:lnTo>
                    <a:pt x="89534" y="203200"/>
                  </a:lnTo>
                  <a:lnTo>
                    <a:pt x="118744" y="167639"/>
                  </a:lnTo>
                  <a:lnTo>
                    <a:pt x="151764" y="135255"/>
                  </a:lnTo>
                  <a:lnTo>
                    <a:pt x="187959" y="106045"/>
                  </a:lnTo>
                  <a:lnTo>
                    <a:pt x="225425" y="80645"/>
                  </a:lnTo>
                  <a:lnTo>
                    <a:pt x="263525" y="59689"/>
                  </a:lnTo>
                  <a:lnTo>
                    <a:pt x="302259" y="42545"/>
                  </a:lnTo>
                  <a:lnTo>
                    <a:pt x="340994" y="29210"/>
                  </a:lnTo>
                  <a:lnTo>
                    <a:pt x="379729" y="20320"/>
                  </a:lnTo>
                  <a:lnTo>
                    <a:pt x="418464" y="14605"/>
                  </a:lnTo>
                  <a:lnTo>
                    <a:pt x="456564" y="12700"/>
                  </a:lnTo>
                  <a:lnTo>
                    <a:pt x="555625" y="12700"/>
                  </a:lnTo>
                  <a:lnTo>
                    <a:pt x="548004" y="10160"/>
                  </a:lnTo>
                  <a:lnTo>
                    <a:pt x="507364" y="3175"/>
                  </a:lnTo>
                  <a:lnTo>
                    <a:pt x="464819" y="0"/>
                  </a:lnTo>
                  <a:close/>
                </a:path>
                <a:path w="836929" h="832485">
                  <a:moveTo>
                    <a:pt x="555625" y="12700"/>
                  </a:moveTo>
                  <a:lnTo>
                    <a:pt x="456564" y="12700"/>
                  </a:lnTo>
                  <a:lnTo>
                    <a:pt x="494664" y="14605"/>
                  </a:lnTo>
                  <a:lnTo>
                    <a:pt x="530859" y="20320"/>
                  </a:lnTo>
                  <a:lnTo>
                    <a:pt x="601344" y="41275"/>
                  </a:lnTo>
                  <a:lnTo>
                    <a:pt x="665479" y="76200"/>
                  </a:lnTo>
                  <a:lnTo>
                    <a:pt x="721994" y="123825"/>
                  </a:lnTo>
                  <a:lnTo>
                    <a:pt x="768984" y="184150"/>
                  </a:lnTo>
                  <a:lnTo>
                    <a:pt x="788669" y="218439"/>
                  </a:lnTo>
                  <a:lnTo>
                    <a:pt x="804544" y="255905"/>
                  </a:lnTo>
                  <a:lnTo>
                    <a:pt x="817879" y="295910"/>
                  </a:lnTo>
                  <a:lnTo>
                    <a:pt x="827404" y="338455"/>
                  </a:lnTo>
                  <a:lnTo>
                    <a:pt x="833754" y="384175"/>
                  </a:lnTo>
                  <a:lnTo>
                    <a:pt x="835659" y="431800"/>
                  </a:lnTo>
                  <a:lnTo>
                    <a:pt x="833119" y="477520"/>
                  </a:lnTo>
                  <a:lnTo>
                    <a:pt x="825500" y="520700"/>
                  </a:lnTo>
                  <a:lnTo>
                    <a:pt x="812800" y="561975"/>
                  </a:lnTo>
                  <a:lnTo>
                    <a:pt x="795654" y="600075"/>
                  </a:lnTo>
                  <a:lnTo>
                    <a:pt x="774064" y="635000"/>
                  </a:lnTo>
                  <a:lnTo>
                    <a:pt x="749300" y="668020"/>
                  </a:lnTo>
                  <a:lnTo>
                    <a:pt x="720089" y="697864"/>
                  </a:lnTo>
                  <a:lnTo>
                    <a:pt x="688975" y="724535"/>
                  </a:lnTo>
                  <a:lnTo>
                    <a:pt x="654050" y="748030"/>
                  </a:lnTo>
                  <a:lnTo>
                    <a:pt x="617854" y="768985"/>
                  </a:lnTo>
                  <a:lnTo>
                    <a:pt x="579119" y="786130"/>
                  </a:lnTo>
                  <a:lnTo>
                    <a:pt x="538479" y="800735"/>
                  </a:lnTo>
                  <a:lnTo>
                    <a:pt x="497204" y="810895"/>
                  </a:lnTo>
                  <a:lnTo>
                    <a:pt x="454659" y="818514"/>
                  </a:lnTo>
                  <a:lnTo>
                    <a:pt x="412114" y="821689"/>
                  </a:lnTo>
                  <a:lnTo>
                    <a:pt x="499744" y="821689"/>
                  </a:lnTo>
                  <a:lnTo>
                    <a:pt x="541654" y="811530"/>
                  </a:lnTo>
                  <a:lnTo>
                    <a:pt x="581659" y="796925"/>
                  </a:lnTo>
                  <a:lnTo>
                    <a:pt x="620394" y="779145"/>
                  </a:lnTo>
                  <a:lnTo>
                    <a:pt x="657225" y="757555"/>
                  </a:lnTo>
                  <a:lnTo>
                    <a:pt x="691514" y="732789"/>
                  </a:lnTo>
                  <a:lnTo>
                    <a:pt x="723264" y="705485"/>
                  </a:lnTo>
                  <a:lnTo>
                    <a:pt x="751204" y="674370"/>
                  </a:lnTo>
                  <a:lnTo>
                    <a:pt x="776604" y="640714"/>
                  </a:lnTo>
                  <a:lnTo>
                    <a:pt x="797559" y="604520"/>
                  </a:lnTo>
                  <a:lnTo>
                    <a:pt x="814704" y="565150"/>
                  </a:lnTo>
                  <a:lnTo>
                    <a:pt x="827404" y="523239"/>
                  </a:lnTo>
                  <a:lnTo>
                    <a:pt x="835025" y="478789"/>
                  </a:lnTo>
                  <a:lnTo>
                    <a:pt x="836929" y="431800"/>
                  </a:lnTo>
                  <a:lnTo>
                    <a:pt x="835692" y="384175"/>
                  </a:lnTo>
                  <a:lnTo>
                    <a:pt x="829309" y="335914"/>
                  </a:lnTo>
                  <a:lnTo>
                    <a:pt x="819784" y="290830"/>
                  </a:lnTo>
                  <a:lnTo>
                    <a:pt x="806450" y="248920"/>
                  </a:lnTo>
                  <a:lnTo>
                    <a:pt x="789304" y="208914"/>
                  </a:lnTo>
                  <a:lnTo>
                    <a:pt x="768984" y="172720"/>
                  </a:lnTo>
                  <a:lnTo>
                    <a:pt x="745489" y="138430"/>
                  </a:lnTo>
                  <a:lnTo>
                    <a:pt x="718819" y="107950"/>
                  </a:lnTo>
                  <a:lnTo>
                    <a:pt x="689609" y="81280"/>
                  </a:lnTo>
                  <a:lnTo>
                    <a:pt x="657859" y="57785"/>
                  </a:lnTo>
                  <a:lnTo>
                    <a:pt x="622934" y="38100"/>
                  </a:lnTo>
                  <a:lnTo>
                    <a:pt x="586739" y="22225"/>
                  </a:lnTo>
                  <a:lnTo>
                    <a:pt x="555625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75304" y="3776979"/>
            <a:ext cx="877569" cy="854710"/>
            <a:chOff x="3075304" y="3776979"/>
            <a:chExt cx="877569" cy="854710"/>
          </a:xfrm>
        </p:grpSpPr>
        <p:sp>
          <p:nvSpPr>
            <p:cNvPr id="18" name="object 18"/>
            <p:cNvSpPr/>
            <p:nvPr/>
          </p:nvSpPr>
          <p:spPr>
            <a:xfrm>
              <a:off x="3078479" y="3782694"/>
              <a:ext cx="873760" cy="843280"/>
            </a:xfrm>
            <a:custGeom>
              <a:avLst/>
              <a:gdLst/>
              <a:ahLst/>
              <a:cxnLst/>
              <a:rect l="l" t="t" r="r" b="b"/>
              <a:pathLst>
                <a:path w="873760" h="843279">
                  <a:moveTo>
                    <a:pt x="394969" y="0"/>
                  </a:moveTo>
                  <a:lnTo>
                    <a:pt x="346074" y="2539"/>
                  </a:lnTo>
                  <a:lnTo>
                    <a:pt x="299084" y="10794"/>
                  </a:lnTo>
                  <a:lnTo>
                    <a:pt x="255269" y="24129"/>
                  </a:lnTo>
                  <a:lnTo>
                    <a:pt x="213994" y="42544"/>
                  </a:lnTo>
                  <a:lnTo>
                    <a:pt x="175894" y="65404"/>
                  </a:lnTo>
                  <a:lnTo>
                    <a:pt x="140969" y="92075"/>
                  </a:lnTo>
                  <a:lnTo>
                    <a:pt x="109219" y="123189"/>
                  </a:lnTo>
                  <a:lnTo>
                    <a:pt x="81280" y="157479"/>
                  </a:lnTo>
                  <a:lnTo>
                    <a:pt x="57150" y="195579"/>
                  </a:lnTo>
                  <a:lnTo>
                    <a:pt x="37464" y="236219"/>
                  </a:lnTo>
                  <a:lnTo>
                    <a:pt x="21589" y="279400"/>
                  </a:lnTo>
                  <a:lnTo>
                    <a:pt x="9525" y="325119"/>
                  </a:lnTo>
                  <a:lnTo>
                    <a:pt x="2539" y="373379"/>
                  </a:lnTo>
                  <a:lnTo>
                    <a:pt x="0" y="422909"/>
                  </a:lnTo>
                  <a:lnTo>
                    <a:pt x="3175" y="469264"/>
                  </a:lnTo>
                  <a:lnTo>
                    <a:pt x="12700" y="513714"/>
                  </a:lnTo>
                  <a:lnTo>
                    <a:pt x="27305" y="556894"/>
                  </a:lnTo>
                  <a:lnTo>
                    <a:pt x="46989" y="597534"/>
                  </a:lnTo>
                  <a:lnTo>
                    <a:pt x="71755" y="636269"/>
                  </a:lnTo>
                  <a:lnTo>
                    <a:pt x="100964" y="672464"/>
                  </a:lnTo>
                  <a:lnTo>
                    <a:pt x="133350" y="705484"/>
                  </a:lnTo>
                  <a:lnTo>
                    <a:pt x="169544" y="735964"/>
                  </a:lnTo>
                  <a:lnTo>
                    <a:pt x="208915" y="763269"/>
                  </a:lnTo>
                  <a:lnTo>
                    <a:pt x="250190" y="786764"/>
                  </a:lnTo>
                  <a:lnTo>
                    <a:pt x="293369" y="806449"/>
                  </a:lnTo>
                  <a:lnTo>
                    <a:pt x="338455" y="822324"/>
                  </a:lnTo>
                  <a:lnTo>
                    <a:pt x="384809" y="833754"/>
                  </a:lnTo>
                  <a:lnTo>
                    <a:pt x="431799" y="840739"/>
                  </a:lnTo>
                  <a:lnTo>
                    <a:pt x="478790" y="843279"/>
                  </a:lnTo>
                  <a:lnTo>
                    <a:pt x="525144" y="840104"/>
                  </a:lnTo>
                  <a:lnTo>
                    <a:pt x="568959" y="831849"/>
                  </a:lnTo>
                  <a:lnTo>
                    <a:pt x="610234" y="817879"/>
                  </a:lnTo>
                  <a:lnTo>
                    <a:pt x="649605" y="798829"/>
                  </a:lnTo>
                  <a:lnTo>
                    <a:pt x="685799" y="775334"/>
                  </a:lnTo>
                  <a:lnTo>
                    <a:pt x="719455" y="748029"/>
                  </a:lnTo>
                  <a:lnTo>
                    <a:pt x="750569" y="716914"/>
                  </a:lnTo>
                  <a:lnTo>
                    <a:pt x="777874" y="681989"/>
                  </a:lnTo>
                  <a:lnTo>
                    <a:pt x="802640" y="644524"/>
                  </a:lnTo>
                  <a:lnTo>
                    <a:pt x="823594" y="604519"/>
                  </a:lnTo>
                  <a:lnTo>
                    <a:pt x="841374" y="562609"/>
                  </a:lnTo>
                  <a:lnTo>
                    <a:pt x="855344" y="518159"/>
                  </a:lnTo>
                  <a:lnTo>
                    <a:pt x="865505" y="473075"/>
                  </a:lnTo>
                  <a:lnTo>
                    <a:pt x="871855" y="426719"/>
                  </a:lnTo>
                  <a:lnTo>
                    <a:pt x="873759" y="379729"/>
                  </a:lnTo>
                  <a:lnTo>
                    <a:pt x="870584" y="334009"/>
                  </a:lnTo>
                  <a:lnTo>
                    <a:pt x="861694" y="290829"/>
                  </a:lnTo>
                  <a:lnTo>
                    <a:pt x="846455" y="250189"/>
                  </a:lnTo>
                  <a:lnTo>
                    <a:pt x="826769" y="212089"/>
                  </a:lnTo>
                  <a:lnTo>
                    <a:pt x="802005" y="176529"/>
                  </a:lnTo>
                  <a:lnTo>
                    <a:pt x="773430" y="144779"/>
                  </a:lnTo>
                  <a:lnTo>
                    <a:pt x="740409" y="114934"/>
                  </a:lnTo>
                  <a:lnTo>
                    <a:pt x="704215" y="88900"/>
                  </a:lnTo>
                  <a:lnTo>
                    <a:pt x="665480" y="66039"/>
                  </a:lnTo>
                  <a:lnTo>
                    <a:pt x="623569" y="46354"/>
                  </a:lnTo>
                  <a:lnTo>
                    <a:pt x="580390" y="29844"/>
                  </a:lnTo>
                  <a:lnTo>
                    <a:pt x="535305" y="17144"/>
                  </a:lnTo>
                  <a:lnTo>
                    <a:pt x="488949" y="7619"/>
                  </a:lnTo>
                  <a:lnTo>
                    <a:pt x="442594" y="1904"/>
                  </a:lnTo>
                  <a:lnTo>
                    <a:pt x="394969" y="0"/>
                  </a:lnTo>
                  <a:close/>
                </a:path>
              </a:pathLst>
            </a:custGeom>
            <a:solidFill>
              <a:srgbClr val="82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75304" y="3776979"/>
              <a:ext cx="877569" cy="854710"/>
            </a:xfrm>
            <a:custGeom>
              <a:avLst/>
              <a:gdLst/>
              <a:ahLst/>
              <a:cxnLst/>
              <a:rect l="l" t="t" r="r" b="b"/>
              <a:pathLst>
                <a:path w="877570" h="854710">
                  <a:moveTo>
                    <a:pt x="396874" y="0"/>
                  </a:moveTo>
                  <a:lnTo>
                    <a:pt x="354330" y="2540"/>
                  </a:lnTo>
                  <a:lnTo>
                    <a:pt x="312419" y="9525"/>
                  </a:lnTo>
                  <a:lnTo>
                    <a:pt x="272415" y="19685"/>
                  </a:lnTo>
                  <a:lnTo>
                    <a:pt x="233680" y="33655"/>
                  </a:lnTo>
                  <a:lnTo>
                    <a:pt x="191769" y="55880"/>
                  </a:lnTo>
                  <a:lnTo>
                    <a:pt x="153669" y="82550"/>
                  </a:lnTo>
                  <a:lnTo>
                    <a:pt x="119380" y="113665"/>
                  </a:lnTo>
                  <a:lnTo>
                    <a:pt x="89534" y="149225"/>
                  </a:lnTo>
                  <a:lnTo>
                    <a:pt x="63500" y="187325"/>
                  </a:lnTo>
                  <a:lnTo>
                    <a:pt x="41909" y="228600"/>
                  </a:lnTo>
                  <a:lnTo>
                    <a:pt x="24130" y="271780"/>
                  </a:lnTo>
                  <a:lnTo>
                    <a:pt x="11430" y="316865"/>
                  </a:lnTo>
                  <a:lnTo>
                    <a:pt x="3175" y="362585"/>
                  </a:lnTo>
                  <a:lnTo>
                    <a:pt x="42" y="408940"/>
                  </a:lnTo>
                  <a:lnTo>
                    <a:pt x="0" y="409575"/>
                  </a:lnTo>
                  <a:lnTo>
                    <a:pt x="1252" y="455295"/>
                  </a:lnTo>
                  <a:lnTo>
                    <a:pt x="8889" y="504190"/>
                  </a:lnTo>
                  <a:lnTo>
                    <a:pt x="22859" y="549910"/>
                  </a:lnTo>
                  <a:lnTo>
                    <a:pt x="43180" y="594360"/>
                  </a:lnTo>
                  <a:lnTo>
                    <a:pt x="67944" y="635635"/>
                  </a:lnTo>
                  <a:lnTo>
                    <a:pt x="97789" y="673735"/>
                  </a:lnTo>
                  <a:lnTo>
                    <a:pt x="131444" y="709295"/>
                  </a:lnTo>
                  <a:lnTo>
                    <a:pt x="168275" y="741045"/>
                  </a:lnTo>
                  <a:lnTo>
                    <a:pt x="205105" y="767080"/>
                  </a:lnTo>
                  <a:lnTo>
                    <a:pt x="245109" y="791210"/>
                  </a:lnTo>
                  <a:lnTo>
                    <a:pt x="287019" y="811530"/>
                  </a:lnTo>
                  <a:lnTo>
                    <a:pt x="330834" y="828675"/>
                  </a:lnTo>
                  <a:lnTo>
                    <a:pt x="375919" y="842010"/>
                  </a:lnTo>
                  <a:lnTo>
                    <a:pt x="421640" y="850900"/>
                  </a:lnTo>
                  <a:lnTo>
                    <a:pt x="467994" y="854710"/>
                  </a:lnTo>
                  <a:lnTo>
                    <a:pt x="514349" y="853440"/>
                  </a:lnTo>
                  <a:lnTo>
                    <a:pt x="559434" y="846455"/>
                  </a:lnTo>
                  <a:lnTo>
                    <a:pt x="568959" y="843915"/>
                  </a:lnTo>
                  <a:lnTo>
                    <a:pt x="448309" y="843915"/>
                  </a:lnTo>
                  <a:lnTo>
                    <a:pt x="398780" y="838200"/>
                  </a:lnTo>
                  <a:lnTo>
                    <a:pt x="349249" y="826770"/>
                  </a:lnTo>
                  <a:lnTo>
                    <a:pt x="301624" y="810895"/>
                  </a:lnTo>
                  <a:lnTo>
                    <a:pt x="255269" y="789940"/>
                  </a:lnTo>
                  <a:lnTo>
                    <a:pt x="211455" y="765810"/>
                  </a:lnTo>
                  <a:lnTo>
                    <a:pt x="170814" y="737235"/>
                  </a:lnTo>
                  <a:lnTo>
                    <a:pt x="133984" y="706120"/>
                  </a:lnTo>
                  <a:lnTo>
                    <a:pt x="100964" y="671830"/>
                  </a:lnTo>
                  <a:lnTo>
                    <a:pt x="71755" y="633730"/>
                  </a:lnTo>
                  <a:lnTo>
                    <a:pt x="47625" y="592455"/>
                  </a:lnTo>
                  <a:lnTo>
                    <a:pt x="28575" y="548640"/>
                  </a:lnTo>
                  <a:lnTo>
                    <a:pt x="15239" y="502920"/>
                  </a:lnTo>
                  <a:lnTo>
                    <a:pt x="8348" y="455930"/>
                  </a:lnTo>
                  <a:lnTo>
                    <a:pt x="7628" y="409575"/>
                  </a:lnTo>
                  <a:lnTo>
                    <a:pt x="7619" y="408940"/>
                  </a:lnTo>
                  <a:lnTo>
                    <a:pt x="11430" y="363855"/>
                  </a:lnTo>
                  <a:lnTo>
                    <a:pt x="20319" y="320040"/>
                  </a:lnTo>
                  <a:lnTo>
                    <a:pt x="33019" y="277495"/>
                  </a:lnTo>
                  <a:lnTo>
                    <a:pt x="49530" y="236855"/>
                  </a:lnTo>
                  <a:lnTo>
                    <a:pt x="70484" y="198120"/>
                  </a:lnTo>
                  <a:lnTo>
                    <a:pt x="94614" y="162560"/>
                  </a:lnTo>
                  <a:lnTo>
                    <a:pt x="122555" y="129540"/>
                  </a:lnTo>
                  <a:lnTo>
                    <a:pt x="153669" y="99695"/>
                  </a:lnTo>
                  <a:lnTo>
                    <a:pt x="187959" y="74295"/>
                  </a:lnTo>
                  <a:lnTo>
                    <a:pt x="225424" y="52070"/>
                  </a:lnTo>
                  <a:lnTo>
                    <a:pt x="265430" y="34925"/>
                  </a:lnTo>
                  <a:lnTo>
                    <a:pt x="307974" y="22225"/>
                  </a:lnTo>
                  <a:lnTo>
                    <a:pt x="353059" y="14605"/>
                  </a:lnTo>
                  <a:lnTo>
                    <a:pt x="400684" y="12700"/>
                  </a:lnTo>
                  <a:lnTo>
                    <a:pt x="523874" y="12700"/>
                  </a:lnTo>
                  <a:lnTo>
                    <a:pt x="483234" y="5080"/>
                  </a:lnTo>
                  <a:lnTo>
                    <a:pt x="440055" y="635"/>
                  </a:lnTo>
                  <a:lnTo>
                    <a:pt x="396874" y="0"/>
                  </a:lnTo>
                  <a:close/>
                </a:path>
                <a:path w="877570" h="854710">
                  <a:moveTo>
                    <a:pt x="523874" y="12700"/>
                  </a:moveTo>
                  <a:lnTo>
                    <a:pt x="400684" y="12700"/>
                  </a:lnTo>
                  <a:lnTo>
                    <a:pt x="443865" y="14605"/>
                  </a:lnTo>
                  <a:lnTo>
                    <a:pt x="487680" y="19685"/>
                  </a:lnTo>
                  <a:lnTo>
                    <a:pt x="532130" y="27940"/>
                  </a:lnTo>
                  <a:lnTo>
                    <a:pt x="575944" y="40005"/>
                  </a:lnTo>
                  <a:lnTo>
                    <a:pt x="619124" y="55245"/>
                  </a:lnTo>
                  <a:lnTo>
                    <a:pt x="660399" y="74295"/>
                  </a:lnTo>
                  <a:lnTo>
                    <a:pt x="699769" y="96520"/>
                  </a:lnTo>
                  <a:lnTo>
                    <a:pt x="736599" y="121920"/>
                  </a:lnTo>
                  <a:lnTo>
                    <a:pt x="770890" y="150495"/>
                  </a:lnTo>
                  <a:lnTo>
                    <a:pt x="800734" y="182245"/>
                  </a:lnTo>
                  <a:lnTo>
                    <a:pt x="826769" y="217170"/>
                  </a:lnTo>
                  <a:lnTo>
                    <a:pt x="847724" y="254635"/>
                  </a:lnTo>
                  <a:lnTo>
                    <a:pt x="862965" y="295910"/>
                  </a:lnTo>
                  <a:lnTo>
                    <a:pt x="873124" y="339725"/>
                  </a:lnTo>
                  <a:lnTo>
                    <a:pt x="876299" y="386080"/>
                  </a:lnTo>
                  <a:lnTo>
                    <a:pt x="873759" y="436245"/>
                  </a:lnTo>
                  <a:lnTo>
                    <a:pt x="866140" y="486410"/>
                  </a:lnTo>
                  <a:lnTo>
                    <a:pt x="854074" y="535305"/>
                  </a:lnTo>
                  <a:lnTo>
                    <a:pt x="836930" y="582930"/>
                  </a:lnTo>
                  <a:lnTo>
                    <a:pt x="815340" y="628015"/>
                  </a:lnTo>
                  <a:lnTo>
                    <a:pt x="788669" y="671195"/>
                  </a:lnTo>
                  <a:lnTo>
                    <a:pt x="758190" y="710565"/>
                  </a:lnTo>
                  <a:lnTo>
                    <a:pt x="723899" y="746760"/>
                  </a:lnTo>
                  <a:lnTo>
                    <a:pt x="684530" y="777875"/>
                  </a:lnTo>
                  <a:lnTo>
                    <a:pt x="641984" y="804545"/>
                  </a:lnTo>
                  <a:lnTo>
                    <a:pt x="595630" y="824865"/>
                  </a:lnTo>
                  <a:lnTo>
                    <a:pt x="547369" y="837565"/>
                  </a:lnTo>
                  <a:lnTo>
                    <a:pt x="497840" y="843915"/>
                  </a:lnTo>
                  <a:lnTo>
                    <a:pt x="568959" y="843915"/>
                  </a:lnTo>
                  <a:lnTo>
                    <a:pt x="647065" y="814705"/>
                  </a:lnTo>
                  <a:lnTo>
                    <a:pt x="686434" y="789940"/>
                  </a:lnTo>
                  <a:lnTo>
                    <a:pt x="722630" y="760730"/>
                  </a:lnTo>
                  <a:lnTo>
                    <a:pt x="755015" y="727710"/>
                  </a:lnTo>
                  <a:lnTo>
                    <a:pt x="783590" y="691515"/>
                  </a:lnTo>
                  <a:lnTo>
                    <a:pt x="808355" y="652780"/>
                  </a:lnTo>
                  <a:lnTo>
                    <a:pt x="829309" y="611505"/>
                  </a:lnTo>
                  <a:lnTo>
                    <a:pt x="846455" y="568325"/>
                  </a:lnTo>
                  <a:lnTo>
                    <a:pt x="860424" y="523875"/>
                  </a:lnTo>
                  <a:lnTo>
                    <a:pt x="869949" y="478155"/>
                  </a:lnTo>
                  <a:lnTo>
                    <a:pt x="875665" y="431800"/>
                  </a:lnTo>
                  <a:lnTo>
                    <a:pt x="877569" y="386080"/>
                  </a:lnTo>
                  <a:lnTo>
                    <a:pt x="875030" y="342265"/>
                  </a:lnTo>
                  <a:lnTo>
                    <a:pt x="866774" y="300355"/>
                  </a:lnTo>
                  <a:lnTo>
                    <a:pt x="852805" y="260985"/>
                  </a:lnTo>
                  <a:lnTo>
                    <a:pt x="835024" y="223520"/>
                  </a:lnTo>
                  <a:lnTo>
                    <a:pt x="812165" y="189230"/>
                  </a:lnTo>
                  <a:lnTo>
                    <a:pt x="786130" y="156845"/>
                  </a:lnTo>
                  <a:lnTo>
                    <a:pt x="756284" y="127635"/>
                  </a:lnTo>
                  <a:lnTo>
                    <a:pt x="723265" y="100965"/>
                  </a:lnTo>
                  <a:lnTo>
                    <a:pt x="687069" y="77470"/>
                  </a:lnTo>
                  <a:lnTo>
                    <a:pt x="649605" y="56515"/>
                  </a:lnTo>
                  <a:lnTo>
                    <a:pt x="609599" y="38735"/>
                  </a:lnTo>
                  <a:lnTo>
                    <a:pt x="568324" y="24765"/>
                  </a:lnTo>
                  <a:lnTo>
                    <a:pt x="525780" y="13335"/>
                  </a:lnTo>
                  <a:lnTo>
                    <a:pt x="523874" y="1270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789419" y="3786504"/>
            <a:ext cx="841375" cy="835025"/>
            <a:chOff x="6789419" y="3786504"/>
            <a:chExt cx="841375" cy="835025"/>
          </a:xfrm>
        </p:grpSpPr>
        <p:sp>
          <p:nvSpPr>
            <p:cNvPr id="21" name="object 21"/>
            <p:cNvSpPr/>
            <p:nvPr/>
          </p:nvSpPr>
          <p:spPr>
            <a:xfrm>
              <a:off x="6791324" y="3792854"/>
              <a:ext cx="838835" cy="824230"/>
            </a:xfrm>
            <a:custGeom>
              <a:avLst/>
              <a:gdLst/>
              <a:ahLst/>
              <a:cxnLst/>
              <a:rect l="l" t="t" r="r" b="b"/>
              <a:pathLst>
                <a:path w="838834" h="824229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90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5" y="174625"/>
                  </a:lnTo>
                  <a:lnTo>
                    <a:pt x="57784" y="211455"/>
                  </a:lnTo>
                  <a:lnTo>
                    <a:pt x="37465" y="250190"/>
                  </a:lnTo>
                  <a:lnTo>
                    <a:pt x="21590" y="291465"/>
                  </a:lnTo>
                  <a:lnTo>
                    <a:pt x="952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2540" y="475615"/>
                  </a:lnTo>
                  <a:lnTo>
                    <a:pt x="10795" y="521970"/>
                  </a:lnTo>
                  <a:lnTo>
                    <a:pt x="24129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40" y="765810"/>
                  </a:lnTo>
                  <a:lnTo>
                    <a:pt x="233679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4230"/>
                  </a:lnTo>
                  <a:lnTo>
                    <a:pt x="468629" y="821690"/>
                  </a:lnTo>
                  <a:lnTo>
                    <a:pt x="515620" y="814070"/>
                  </a:lnTo>
                  <a:lnTo>
                    <a:pt x="559434" y="802005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90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9150" y="516890"/>
                  </a:lnTo>
                  <a:lnTo>
                    <a:pt x="829945" y="470535"/>
                  </a:lnTo>
                  <a:lnTo>
                    <a:pt x="837565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6134" y="292735"/>
                  </a:lnTo>
                  <a:lnTo>
                    <a:pt x="811529" y="252730"/>
                  </a:lnTo>
                  <a:lnTo>
                    <a:pt x="793115" y="213995"/>
                  </a:lnTo>
                  <a:lnTo>
                    <a:pt x="770254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5" y="85090"/>
                  </a:lnTo>
                  <a:lnTo>
                    <a:pt x="641984" y="60325"/>
                  </a:lnTo>
                  <a:lnTo>
                    <a:pt x="602615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2440" y="3175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89419" y="3786504"/>
              <a:ext cx="841375" cy="835025"/>
            </a:xfrm>
            <a:custGeom>
              <a:avLst/>
              <a:gdLst/>
              <a:ahLst/>
              <a:cxnLst/>
              <a:rect l="l" t="t" r="r" b="b"/>
              <a:pathLst>
                <a:path w="841375" h="835025">
                  <a:moveTo>
                    <a:pt x="445134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325" y="13970"/>
                  </a:lnTo>
                  <a:lnTo>
                    <a:pt x="271145" y="28575"/>
                  </a:lnTo>
                  <a:lnTo>
                    <a:pt x="230504" y="47625"/>
                  </a:lnTo>
                  <a:lnTo>
                    <a:pt x="192404" y="69215"/>
                  </a:lnTo>
                  <a:lnTo>
                    <a:pt x="157479" y="94615"/>
                  </a:lnTo>
                  <a:lnTo>
                    <a:pt x="126364" y="122555"/>
                  </a:lnTo>
                  <a:lnTo>
                    <a:pt x="98425" y="153035"/>
                  </a:lnTo>
                  <a:lnTo>
                    <a:pt x="73659" y="185420"/>
                  </a:lnTo>
                  <a:lnTo>
                    <a:pt x="52704" y="219710"/>
                  </a:lnTo>
                  <a:lnTo>
                    <a:pt x="34925" y="255905"/>
                  </a:lnTo>
                  <a:lnTo>
                    <a:pt x="20954" y="293370"/>
                  </a:lnTo>
                  <a:lnTo>
                    <a:pt x="10159" y="332105"/>
                  </a:lnTo>
                  <a:lnTo>
                    <a:pt x="3175" y="370840"/>
                  </a:lnTo>
                  <a:lnTo>
                    <a:pt x="0" y="410845"/>
                  </a:lnTo>
                  <a:lnTo>
                    <a:pt x="0" y="450215"/>
                  </a:lnTo>
                  <a:lnTo>
                    <a:pt x="3809" y="489585"/>
                  </a:lnTo>
                  <a:lnTo>
                    <a:pt x="10795" y="528320"/>
                  </a:lnTo>
                  <a:lnTo>
                    <a:pt x="22225" y="565785"/>
                  </a:lnTo>
                  <a:lnTo>
                    <a:pt x="36829" y="602615"/>
                  </a:lnTo>
                  <a:lnTo>
                    <a:pt x="55245" y="637540"/>
                  </a:lnTo>
                  <a:lnTo>
                    <a:pt x="77470" y="671195"/>
                  </a:lnTo>
                  <a:lnTo>
                    <a:pt x="104139" y="702310"/>
                  </a:lnTo>
                  <a:lnTo>
                    <a:pt x="133984" y="731520"/>
                  </a:lnTo>
                  <a:lnTo>
                    <a:pt x="167639" y="757555"/>
                  </a:lnTo>
                  <a:lnTo>
                    <a:pt x="205739" y="781050"/>
                  </a:lnTo>
                  <a:lnTo>
                    <a:pt x="247650" y="800735"/>
                  </a:lnTo>
                  <a:lnTo>
                    <a:pt x="294004" y="815975"/>
                  </a:lnTo>
                  <a:lnTo>
                    <a:pt x="339725" y="826770"/>
                  </a:lnTo>
                  <a:lnTo>
                    <a:pt x="384809" y="833120"/>
                  </a:lnTo>
                  <a:lnTo>
                    <a:pt x="428625" y="835025"/>
                  </a:lnTo>
                  <a:lnTo>
                    <a:pt x="471170" y="833120"/>
                  </a:lnTo>
                  <a:lnTo>
                    <a:pt x="512445" y="826135"/>
                  </a:lnTo>
                  <a:lnTo>
                    <a:pt x="520700" y="824230"/>
                  </a:lnTo>
                  <a:lnTo>
                    <a:pt x="436245" y="824230"/>
                  </a:lnTo>
                  <a:lnTo>
                    <a:pt x="391159" y="823595"/>
                  </a:lnTo>
                  <a:lnTo>
                    <a:pt x="344804" y="818515"/>
                  </a:lnTo>
                  <a:lnTo>
                    <a:pt x="297814" y="808355"/>
                  </a:lnTo>
                  <a:lnTo>
                    <a:pt x="250189" y="793750"/>
                  </a:lnTo>
                  <a:lnTo>
                    <a:pt x="205104" y="774065"/>
                  </a:lnTo>
                  <a:lnTo>
                    <a:pt x="164464" y="749300"/>
                  </a:lnTo>
                  <a:lnTo>
                    <a:pt x="128270" y="720090"/>
                  </a:lnTo>
                  <a:lnTo>
                    <a:pt x="96520" y="687705"/>
                  </a:lnTo>
                  <a:lnTo>
                    <a:pt x="69214" y="651510"/>
                  </a:lnTo>
                  <a:lnTo>
                    <a:pt x="46989" y="612775"/>
                  </a:lnTo>
                  <a:lnTo>
                    <a:pt x="29209" y="571500"/>
                  </a:lnTo>
                  <a:lnTo>
                    <a:pt x="15875" y="528320"/>
                  </a:lnTo>
                  <a:lnTo>
                    <a:pt x="8254" y="483235"/>
                  </a:lnTo>
                  <a:lnTo>
                    <a:pt x="5079" y="438150"/>
                  </a:lnTo>
                  <a:lnTo>
                    <a:pt x="7620" y="391795"/>
                  </a:lnTo>
                  <a:lnTo>
                    <a:pt x="14604" y="346075"/>
                  </a:lnTo>
                  <a:lnTo>
                    <a:pt x="27304" y="300355"/>
                  </a:lnTo>
                  <a:lnTo>
                    <a:pt x="45720" y="255270"/>
                  </a:lnTo>
                  <a:lnTo>
                    <a:pt x="67945" y="213360"/>
                  </a:lnTo>
                  <a:lnTo>
                    <a:pt x="94614" y="175260"/>
                  </a:lnTo>
                  <a:lnTo>
                    <a:pt x="123825" y="141605"/>
                  </a:lnTo>
                  <a:lnTo>
                    <a:pt x="156845" y="111125"/>
                  </a:lnTo>
                  <a:lnTo>
                    <a:pt x="192404" y="84455"/>
                  </a:lnTo>
                  <a:lnTo>
                    <a:pt x="230504" y="62230"/>
                  </a:lnTo>
                  <a:lnTo>
                    <a:pt x="269875" y="44450"/>
                  </a:lnTo>
                  <a:lnTo>
                    <a:pt x="311150" y="29845"/>
                  </a:lnTo>
                  <a:lnTo>
                    <a:pt x="353695" y="20320"/>
                  </a:lnTo>
                  <a:lnTo>
                    <a:pt x="396875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0859" y="13335"/>
                  </a:lnTo>
                  <a:lnTo>
                    <a:pt x="488314" y="4445"/>
                  </a:lnTo>
                  <a:lnTo>
                    <a:pt x="445134" y="0"/>
                  </a:lnTo>
                  <a:close/>
                </a:path>
                <a:path w="841375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3870" y="17145"/>
                  </a:lnTo>
                  <a:lnTo>
                    <a:pt x="527050" y="24765"/>
                  </a:lnTo>
                  <a:lnTo>
                    <a:pt x="569595" y="37465"/>
                  </a:lnTo>
                  <a:lnTo>
                    <a:pt x="610870" y="54610"/>
                  </a:lnTo>
                  <a:lnTo>
                    <a:pt x="650875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5650" y="168275"/>
                  </a:lnTo>
                  <a:lnTo>
                    <a:pt x="782954" y="205740"/>
                  </a:lnTo>
                  <a:lnTo>
                    <a:pt x="805814" y="246380"/>
                  </a:lnTo>
                  <a:lnTo>
                    <a:pt x="822959" y="289560"/>
                  </a:lnTo>
                  <a:lnTo>
                    <a:pt x="835025" y="334010"/>
                  </a:lnTo>
                  <a:lnTo>
                    <a:pt x="840104" y="380365"/>
                  </a:lnTo>
                  <a:lnTo>
                    <a:pt x="838834" y="426720"/>
                  </a:lnTo>
                  <a:lnTo>
                    <a:pt x="831214" y="476250"/>
                  </a:lnTo>
                  <a:lnTo>
                    <a:pt x="819784" y="523240"/>
                  </a:lnTo>
                  <a:lnTo>
                    <a:pt x="804545" y="567055"/>
                  </a:lnTo>
                  <a:lnTo>
                    <a:pt x="784859" y="608330"/>
                  </a:lnTo>
                  <a:lnTo>
                    <a:pt x="762000" y="645795"/>
                  </a:lnTo>
                  <a:lnTo>
                    <a:pt x="735964" y="680720"/>
                  </a:lnTo>
                  <a:lnTo>
                    <a:pt x="706754" y="711835"/>
                  </a:lnTo>
                  <a:lnTo>
                    <a:pt x="675004" y="739775"/>
                  </a:lnTo>
                  <a:lnTo>
                    <a:pt x="640079" y="763270"/>
                  </a:lnTo>
                  <a:lnTo>
                    <a:pt x="603250" y="783590"/>
                  </a:lnTo>
                  <a:lnTo>
                    <a:pt x="564514" y="800100"/>
                  </a:lnTo>
                  <a:lnTo>
                    <a:pt x="523239" y="812165"/>
                  </a:lnTo>
                  <a:lnTo>
                    <a:pt x="480695" y="820420"/>
                  </a:lnTo>
                  <a:lnTo>
                    <a:pt x="436245" y="824230"/>
                  </a:lnTo>
                  <a:lnTo>
                    <a:pt x="520700" y="824230"/>
                  </a:lnTo>
                  <a:lnTo>
                    <a:pt x="589914" y="802005"/>
                  </a:lnTo>
                  <a:lnTo>
                    <a:pt x="626109" y="783590"/>
                  </a:lnTo>
                  <a:lnTo>
                    <a:pt x="659764" y="762000"/>
                  </a:lnTo>
                  <a:lnTo>
                    <a:pt x="691514" y="737235"/>
                  </a:lnTo>
                  <a:lnTo>
                    <a:pt x="720725" y="708660"/>
                  </a:lnTo>
                  <a:lnTo>
                    <a:pt x="747395" y="676910"/>
                  </a:lnTo>
                  <a:lnTo>
                    <a:pt x="770889" y="642620"/>
                  </a:lnTo>
                  <a:lnTo>
                    <a:pt x="791209" y="604520"/>
                  </a:lnTo>
                  <a:lnTo>
                    <a:pt x="808989" y="563880"/>
                  </a:lnTo>
                  <a:lnTo>
                    <a:pt x="822959" y="520700"/>
                  </a:lnTo>
                  <a:lnTo>
                    <a:pt x="833120" y="474980"/>
                  </a:lnTo>
                  <a:lnTo>
                    <a:pt x="840104" y="426720"/>
                  </a:lnTo>
                  <a:lnTo>
                    <a:pt x="841375" y="381000"/>
                  </a:lnTo>
                  <a:lnTo>
                    <a:pt x="836929" y="335915"/>
                  </a:lnTo>
                  <a:lnTo>
                    <a:pt x="828039" y="293370"/>
                  </a:lnTo>
                  <a:lnTo>
                    <a:pt x="813434" y="252730"/>
                  </a:lnTo>
                  <a:lnTo>
                    <a:pt x="795020" y="213995"/>
                  </a:lnTo>
                  <a:lnTo>
                    <a:pt x="772795" y="178435"/>
                  </a:lnTo>
                  <a:lnTo>
                    <a:pt x="746125" y="144780"/>
                  </a:lnTo>
                  <a:lnTo>
                    <a:pt x="716914" y="114935"/>
                  </a:lnTo>
                  <a:lnTo>
                    <a:pt x="683895" y="87630"/>
                  </a:lnTo>
                  <a:lnTo>
                    <a:pt x="648970" y="63500"/>
                  </a:lnTo>
                  <a:lnTo>
                    <a:pt x="611504" y="43180"/>
                  </a:lnTo>
                  <a:lnTo>
                    <a:pt x="571500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3261995" y="4689475"/>
            <a:ext cx="1470660" cy="1603375"/>
            <a:chOff x="3261995" y="4689475"/>
            <a:chExt cx="1470660" cy="1603375"/>
          </a:xfrm>
        </p:grpSpPr>
        <p:sp>
          <p:nvSpPr>
            <p:cNvPr id="24" name="object 24"/>
            <p:cNvSpPr/>
            <p:nvPr/>
          </p:nvSpPr>
          <p:spPr>
            <a:xfrm>
              <a:off x="3265805" y="4695825"/>
              <a:ext cx="843280" cy="824865"/>
            </a:xfrm>
            <a:custGeom>
              <a:avLst/>
              <a:gdLst/>
              <a:ahLst/>
              <a:cxnLst/>
              <a:rect l="l" t="t" r="r" b="b"/>
              <a:pathLst>
                <a:path w="843279" h="824864">
                  <a:moveTo>
                    <a:pt x="425450" y="0"/>
                  </a:moveTo>
                  <a:lnTo>
                    <a:pt x="379095" y="2539"/>
                  </a:lnTo>
                  <a:lnTo>
                    <a:pt x="334645" y="10160"/>
                  </a:lnTo>
                  <a:lnTo>
                    <a:pt x="291465" y="21589"/>
                  </a:lnTo>
                  <a:lnTo>
                    <a:pt x="250190" y="38100"/>
                  </a:lnTo>
                  <a:lnTo>
                    <a:pt x="210820" y="58419"/>
                  </a:lnTo>
                  <a:lnTo>
                    <a:pt x="173990" y="81914"/>
                  </a:lnTo>
                  <a:lnTo>
                    <a:pt x="140335" y="109855"/>
                  </a:lnTo>
                  <a:lnTo>
                    <a:pt x="109855" y="140335"/>
                  </a:lnTo>
                  <a:lnTo>
                    <a:pt x="81915" y="174625"/>
                  </a:lnTo>
                  <a:lnTo>
                    <a:pt x="57785" y="210819"/>
                  </a:lnTo>
                  <a:lnTo>
                    <a:pt x="38100" y="250189"/>
                  </a:lnTo>
                  <a:lnTo>
                    <a:pt x="21590" y="291464"/>
                  </a:lnTo>
                  <a:lnTo>
                    <a:pt x="9525" y="334644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4980"/>
                  </a:lnTo>
                  <a:lnTo>
                    <a:pt x="11430" y="521969"/>
                  </a:lnTo>
                  <a:lnTo>
                    <a:pt x="25400" y="566419"/>
                  </a:lnTo>
                  <a:lnTo>
                    <a:pt x="44450" y="607694"/>
                  </a:lnTo>
                  <a:lnTo>
                    <a:pt x="68580" y="646430"/>
                  </a:lnTo>
                  <a:lnTo>
                    <a:pt x="96520" y="681355"/>
                  </a:lnTo>
                  <a:lnTo>
                    <a:pt x="128270" y="713739"/>
                  </a:lnTo>
                  <a:lnTo>
                    <a:pt x="163830" y="741680"/>
                  </a:lnTo>
                  <a:lnTo>
                    <a:pt x="202565" y="766444"/>
                  </a:lnTo>
                  <a:lnTo>
                    <a:pt x="244475" y="786764"/>
                  </a:lnTo>
                  <a:lnTo>
                    <a:pt x="288290" y="803275"/>
                  </a:lnTo>
                  <a:lnTo>
                    <a:pt x="334645" y="814705"/>
                  </a:lnTo>
                  <a:lnTo>
                    <a:pt x="382905" y="822325"/>
                  </a:lnTo>
                  <a:lnTo>
                    <a:pt x="433070" y="824864"/>
                  </a:lnTo>
                  <a:lnTo>
                    <a:pt x="478790" y="821689"/>
                  </a:lnTo>
                  <a:lnTo>
                    <a:pt x="523240" y="814069"/>
                  </a:lnTo>
                  <a:lnTo>
                    <a:pt x="565785" y="801369"/>
                  </a:lnTo>
                  <a:lnTo>
                    <a:pt x="605790" y="784225"/>
                  </a:lnTo>
                  <a:lnTo>
                    <a:pt x="643890" y="762635"/>
                  </a:lnTo>
                  <a:lnTo>
                    <a:pt x="678815" y="737235"/>
                  </a:lnTo>
                  <a:lnTo>
                    <a:pt x="711200" y="708025"/>
                  </a:lnTo>
                  <a:lnTo>
                    <a:pt x="740410" y="675639"/>
                  </a:lnTo>
                  <a:lnTo>
                    <a:pt x="766445" y="640714"/>
                  </a:lnTo>
                  <a:lnTo>
                    <a:pt x="789305" y="602614"/>
                  </a:lnTo>
                  <a:lnTo>
                    <a:pt x="808355" y="562610"/>
                  </a:lnTo>
                  <a:lnTo>
                    <a:pt x="822960" y="520064"/>
                  </a:lnTo>
                  <a:lnTo>
                    <a:pt x="834390" y="476250"/>
                  </a:lnTo>
                  <a:lnTo>
                    <a:pt x="840740" y="430530"/>
                  </a:lnTo>
                  <a:lnTo>
                    <a:pt x="843280" y="384175"/>
                  </a:lnTo>
                  <a:lnTo>
                    <a:pt x="840740" y="334644"/>
                  </a:lnTo>
                  <a:lnTo>
                    <a:pt x="832485" y="288289"/>
                  </a:lnTo>
                  <a:lnTo>
                    <a:pt x="819150" y="245110"/>
                  </a:lnTo>
                  <a:lnTo>
                    <a:pt x="801370" y="205105"/>
                  </a:lnTo>
                  <a:lnTo>
                    <a:pt x="779145" y="167639"/>
                  </a:lnTo>
                  <a:lnTo>
                    <a:pt x="753110" y="133985"/>
                  </a:lnTo>
                  <a:lnTo>
                    <a:pt x="722630" y="103505"/>
                  </a:lnTo>
                  <a:lnTo>
                    <a:pt x="688975" y="76835"/>
                  </a:lnTo>
                  <a:lnTo>
                    <a:pt x="651510" y="53975"/>
                  </a:lnTo>
                  <a:lnTo>
                    <a:pt x="611505" y="34925"/>
                  </a:lnTo>
                  <a:lnTo>
                    <a:pt x="568325" y="19685"/>
                  </a:lnTo>
                  <a:lnTo>
                    <a:pt x="523240" y="8889"/>
                  </a:lnTo>
                  <a:lnTo>
                    <a:pt x="475615" y="2539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FCC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61995" y="4689475"/>
              <a:ext cx="847725" cy="835025"/>
            </a:xfrm>
            <a:custGeom>
              <a:avLst/>
              <a:gdLst/>
              <a:ahLst/>
              <a:cxnLst/>
              <a:rect l="l" t="t" r="r" b="b"/>
              <a:pathLst>
                <a:path w="847725" h="835025">
                  <a:moveTo>
                    <a:pt x="454659" y="0"/>
                  </a:moveTo>
                  <a:lnTo>
                    <a:pt x="407669" y="0"/>
                  </a:lnTo>
                  <a:lnTo>
                    <a:pt x="361950" y="4444"/>
                  </a:lnTo>
                  <a:lnTo>
                    <a:pt x="318134" y="13335"/>
                  </a:lnTo>
                  <a:lnTo>
                    <a:pt x="275589" y="27305"/>
                  </a:lnTo>
                  <a:lnTo>
                    <a:pt x="235584" y="45085"/>
                  </a:lnTo>
                  <a:lnTo>
                    <a:pt x="198119" y="66675"/>
                  </a:lnTo>
                  <a:lnTo>
                    <a:pt x="163194" y="92075"/>
                  </a:lnTo>
                  <a:lnTo>
                    <a:pt x="131444" y="120650"/>
                  </a:lnTo>
                  <a:lnTo>
                    <a:pt x="102234" y="152400"/>
                  </a:lnTo>
                  <a:lnTo>
                    <a:pt x="76200" y="186055"/>
                  </a:lnTo>
                  <a:lnTo>
                    <a:pt x="53339" y="222885"/>
                  </a:lnTo>
                  <a:lnTo>
                    <a:pt x="34925" y="260985"/>
                  </a:lnTo>
                  <a:lnTo>
                    <a:pt x="19684" y="300989"/>
                  </a:lnTo>
                  <a:lnTo>
                    <a:pt x="8889" y="342264"/>
                  </a:lnTo>
                  <a:lnTo>
                    <a:pt x="1904" y="384810"/>
                  </a:lnTo>
                  <a:lnTo>
                    <a:pt x="0" y="427989"/>
                  </a:lnTo>
                  <a:lnTo>
                    <a:pt x="2539" y="471805"/>
                  </a:lnTo>
                  <a:lnTo>
                    <a:pt x="9525" y="514985"/>
                  </a:lnTo>
                  <a:lnTo>
                    <a:pt x="22225" y="558164"/>
                  </a:lnTo>
                  <a:lnTo>
                    <a:pt x="40004" y="601344"/>
                  </a:lnTo>
                  <a:lnTo>
                    <a:pt x="64769" y="644525"/>
                  </a:lnTo>
                  <a:lnTo>
                    <a:pt x="94614" y="683894"/>
                  </a:lnTo>
                  <a:lnTo>
                    <a:pt x="129539" y="718819"/>
                  </a:lnTo>
                  <a:lnTo>
                    <a:pt x="167639" y="749935"/>
                  </a:lnTo>
                  <a:lnTo>
                    <a:pt x="209550" y="775969"/>
                  </a:lnTo>
                  <a:lnTo>
                    <a:pt x="254634" y="797560"/>
                  </a:lnTo>
                  <a:lnTo>
                    <a:pt x="300989" y="814705"/>
                  </a:lnTo>
                  <a:lnTo>
                    <a:pt x="349250" y="826769"/>
                  </a:lnTo>
                  <a:lnTo>
                    <a:pt x="398779" y="833119"/>
                  </a:lnTo>
                  <a:lnTo>
                    <a:pt x="448309" y="835025"/>
                  </a:lnTo>
                  <a:lnTo>
                    <a:pt x="497204" y="831214"/>
                  </a:lnTo>
                  <a:lnTo>
                    <a:pt x="529589" y="824230"/>
                  </a:lnTo>
                  <a:lnTo>
                    <a:pt x="400050" y="824230"/>
                  </a:lnTo>
                  <a:lnTo>
                    <a:pt x="353059" y="819150"/>
                  </a:lnTo>
                  <a:lnTo>
                    <a:pt x="307339" y="808989"/>
                  </a:lnTo>
                  <a:lnTo>
                    <a:pt x="262889" y="794385"/>
                  </a:lnTo>
                  <a:lnTo>
                    <a:pt x="220979" y="775335"/>
                  </a:lnTo>
                  <a:lnTo>
                    <a:pt x="180975" y="752475"/>
                  </a:lnTo>
                  <a:lnTo>
                    <a:pt x="144144" y="725169"/>
                  </a:lnTo>
                  <a:lnTo>
                    <a:pt x="110489" y="694055"/>
                  </a:lnTo>
                  <a:lnTo>
                    <a:pt x="81279" y="659764"/>
                  </a:lnTo>
                  <a:lnTo>
                    <a:pt x="55879" y="622300"/>
                  </a:lnTo>
                  <a:lnTo>
                    <a:pt x="35559" y="581025"/>
                  </a:lnTo>
                  <a:lnTo>
                    <a:pt x="20319" y="537210"/>
                  </a:lnTo>
                  <a:lnTo>
                    <a:pt x="10794" y="490855"/>
                  </a:lnTo>
                  <a:lnTo>
                    <a:pt x="7619" y="441325"/>
                  </a:lnTo>
                  <a:lnTo>
                    <a:pt x="9525" y="394969"/>
                  </a:lnTo>
                  <a:lnTo>
                    <a:pt x="16509" y="349250"/>
                  </a:lnTo>
                  <a:lnTo>
                    <a:pt x="28575" y="304800"/>
                  </a:lnTo>
                  <a:lnTo>
                    <a:pt x="45084" y="261619"/>
                  </a:lnTo>
                  <a:lnTo>
                    <a:pt x="66675" y="220344"/>
                  </a:lnTo>
                  <a:lnTo>
                    <a:pt x="92075" y="181610"/>
                  </a:lnTo>
                  <a:lnTo>
                    <a:pt x="121919" y="146050"/>
                  </a:lnTo>
                  <a:lnTo>
                    <a:pt x="152400" y="116205"/>
                  </a:lnTo>
                  <a:lnTo>
                    <a:pt x="185419" y="90169"/>
                  </a:lnTo>
                  <a:lnTo>
                    <a:pt x="220344" y="68580"/>
                  </a:lnTo>
                  <a:lnTo>
                    <a:pt x="256539" y="50164"/>
                  </a:lnTo>
                  <a:lnTo>
                    <a:pt x="294639" y="35560"/>
                  </a:lnTo>
                  <a:lnTo>
                    <a:pt x="334009" y="24764"/>
                  </a:lnTo>
                  <a:lnTo>
                    <a:pt x="373379" y="17144"/>
                  </a:lnTo>
                  <a:lnTo>
                    <a:pt x="414019" y="13335"/>
                  </a:lnTo>
                  <a:lnTo>
                    <a:pt x="548004" y="13335"/>
                  </a:lnTo>
                  <a:lnTo>
                    <a:pt x="544194" y="12064"/>
                  </a:lnTo>
                  <a:lnTo>
                    <a:pt x="500379" y="3810"/>
                  </a:lnTo>
                  <a:lnTo>
                    <a:pt x="454659" y="0"/>
                  </a:lnTo>
                  <a:close/>
                </a:path>
                <a:path w="847725" h="835025">
                  <a:moveTo>
                    <a:pt x="548004" y="13335"/>
                  </a:moveTo>
                  <a:lnTo>
                    <a:pt x="454659" y="13335"/>
                  </a:lnTo>
                  <a:lnTo>
                    <a:pt x="494664" y="16510"/>
                  </a:lnTo>
                  <a:lnTo>
                    <a:pt x="534034" y="22860"/>
                  </a:lnTo>
                  <a:lnTo>
                    <a:pt x="572769" y="32385"/>
                  </a:lnTo>
                  <a:lnTo>
                    <a:pt x="610234" y="45719"/>
                  </a:lnTo>
                  <a:lnTo>
                    <a:pt x="646429" y="62230"/>
                  </a:lnTo>
                  <a:lnTo>
                    <a:pt x="680084" y="81914"/>
                  </a:lnTo>
                  <a:lnTo>
                    <a:pt x="711834" y="104139"/>
                  </a:lnTo>
                  <a:lnTo>
                    <a:pt x="741044" y="129539"/>
                  </a:lnTo>
                  <a:lnTo>
                    <a:pt x="767714" y="158750"/>
                  </a:lnTo>
                  <a:lnTo>
                    <a:pt x="790575" y="189864"/>
                  </a:lnTo>
                  <a:lnTo>
                    <a:pt x="810259" y="224155"/>
                  </a:lnTo>
                  <a:lnTo>
                    <a:pt x="826134" y="261619"/>
                  </a:lnTo>
                  <a:lnTo>
                    <a:pt x="837564" y="301625"/>
                  </a:lnTo>
                  <a:lnTo>
                    <a:pt x="844550" y="344169"/>
                  </a:lnTo>
                  <a:lnTo>
                    <a:pt x="846454" y="389889"/>
                  </a:lnTo>
                  <a:lnTo>
                    <a:pt x="844550" y="436244"/>
                  </a:lnTo>
                  <a:lnTo>
                    <a:pt x="836929" y="482600"/>
                  </a:lnTo>
                  <a:lnTo>
                    <a:pt x="824864" y="527685"/>
                  </a:lnTo>
                  <a:lnTo>
                    <a:pt x="807719" y="570864"/>
                  </a:lnTo>
                  <a:lnTo>
                    <a:pt x="786764" y="612775"/>
                  </a:lnTo>
                  <a:lnTo>
                    <a:pt x="762000" y="651510"/>
                  </a:lnTo>
                  <a:lnTo>
                    <a:pt x="732789" y="687705"/>
                  </a:lnTo>
                  <a:lnTo>
                    <a:pt x="700404" y="720725"/>
                  </a:lnTo>
                  <a:lnTo>
                    <a:pt x="664844" y="749935"/>
                  </a:lnTo>
                  <a:lnTo>
                    <a:pt x="626109" y="774700"/>
                  </a:lnTo>
                  <a:lnTo>
                    <a:pt x="584834" y="795019"/>
                  </a:lnTo>
                  <a:lnTo>
                    <a:pt x="541019" y="810260"/>
                  </a:lnTo>
                  <a:lnTo>
                    <a:pt x="495300" y="820419"/>
                  </a:lnTo>
                  <a:lnTo>
                    <a:pt x="447675" y="824230"/>
                  </a:lnTo>
                  <a:lnTo>
                    <a:pt x="529589" y="824230"/>
                  </a:lnTo>
                  <a:lnTo>
                    <a:pt x="588644" y="805814"/>
                  </a:lnTo>
                  <a:lnTo>
                    <a:pt x="629919" y="784860"/>
                  </a:lnTo>
                  <a:lnTo>
                    <a:pt x="668654" y="758825"/>
                  </a:lnTo>
                  <a:lnTo>
                    <a:pt x="704214" y="728980"/>
                  </a:lnTo>
                  <a:lnTo>
                    <a:pt x="736600" y="695325"/>
                  </a:lnTo>
                  <a:lnTo>
                    <a:pt x="765175" y="657860"/>
                  </a:lnTo>
                  <a:lnTo>
                    <a:pt x="789939" y="617855"/>
                  </a:lnTo>
                  <a:lnTo>
                    <a:pt x="810894" y="575310"/>
                  </a:lnTo>
                  <a:lnTo>
                    <a:pt x="826769" y="530225"/>
                  </a:lnTo>
                  <a:lnTo>
                    <a:pt x="838834" y="484505"/>
                  </a:lnTo>
                  <a:lnTo>
                    <a:pt x="845819" y="437514"/>
                  </a:lnTo>
                  <a:lnTo>
                    <a:pt x="847725" y="389889"/>
                  </a:lnTo>
                  <a:lnTo>
                    <a:pt x="845920" y="344169"/>
                  </a:lnTo>
                  <a:lnTo>
                    <a:pt x="845819" y="341630"/>
                  </a:lnTo>
                  <a:lnTo>
                    <a:pt x="838200" y="295910"/>
                  </a:lnTo>
                  <a:lnTo>
                    <a:pt x="826134" y="253364"/>
                  </a:lnTo>
                  <a:lnTo>
                    <a:pt x="808989" y="213360"/>
                  </a:lnTo>
                  <a:lnTo>
                    <a:pt x="787400" y="175894"/>
                  </a:lnTo>
                  <a:lnTo>
                    <a:pt x="762000" y="142239"/>
                  </a:lnTo>
                  <a:lnTo>
                    <a:pt x="733425" y="111760"/>
                  </a:lnTo>
                  <a:lnTo>
                    <a:pt x="701039" y="84455"/>
                  </a:lnTo>
                  <a:lnTo>
                    <a:pt x="665479" y="60960"/>
                  </a:lnTo>
                  <a:lnTo>
                    <a:pt x="627379" y="40639"/>
                  </a:lnTo>
                  <a:lnTo>
                    <a:pt x="586739" y="24130"/>
                  </a:lnTo>
                  <a:lnTo>
                    <a:pt x="548004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07790" y="5450205"/>
              <a:ext cx="818515" cy="837565"/>
            </a:xfrm>
            <a:custGeom>
              <a:avLst/>
              <a:gdLst/>
              <a:ahLst/>
              <a:cxnLst/>
              <a:rect l="l" t="t" r="r" b="b"/>
              <a:pathLst>
                <a:path w="818514" h="837564">
                  <a:moveTo>
                    <a:pt x="440689" y="0"/>
                  </a:moveTo>
                  <a:lnTo>
                    <a:pt x="397510" y="1904"/>
                  </a:lnTo>
                  <a:lnTo>
                    <a:pt x="354330" y="8889"/>
                  </a:lnTo>
                  <a:lnTo>
                    <a:pt x="311785" y="20319"/>
                  </a:lnTo>
                  <a:lnTo>
                    <a:pt x="269875" y="36194"/>
                  </a:lnTo>
                  <a:lnTo>
                    <a:pt x="229870" y="55879"/>
                  </a:lnTo>
                  <a:lnTo>
                    <a:pt x="191770" y="79374"/>
                  </a:lnTo>
                  <a:lnTo>
                    <a:pt x="156210" y="106679"/>
                  </a:lnTo>
                  <a:lnTo>
                    <a:pt x="122555" y="136524"/>
                  </a:lnTo>
                  <a:lnTo>
                    <a:pt x="92710" y="170179"/>
                  </a:lnTo>
                  <a:lnTo>
                    <a:pt x="66039" y="207009"/>
                  </a:lnTo>
                  <a:lnTo>
                    <a:pt x="43814" y="246379"/>
                  </a:lnTo>
                  <a:lnTo>
                    <a:pt x="25400" y="288289"/>
                  </a:lnTo>
                  <a:lnTo>
                    <a:pt x="12064" y="332739"/>
                  </a:lnTo>
                  <a:lnTo>
                    <a:pt x="3810" y="379729"/>
                  </a:lnTo>
                  <a:lnTo>
                    <a:pt x="0" y="426719"/>
                  </a:lnTo>
                  <a:lnTo>
                    <a:pt x="1905" y="473709"/>
                  </a:lnTo>
                  <a:lnTo>
                    <a:pt x="8889" y="520064"/>
                  </a:lnTo>
                  <a:lnTo>
                    <a:pt x="20955" y="564514"/>
                  </a:lnTo>
                  <a:lnTo>
                    <a:pt x="38100" y="607694"/>
                  </a:lnTo>
                  <a:lnTo>
                    <a:pt x="59689" y="648969"/>
                  </a:lnTo>
                  <a:lnTo>
                    <a:pt x="85089" y="687069"/>
                  </a:lnTo>
                  <a:lnTo>
                    <a:pt x="114935" y="721994"/>
                  </a:lnTo>
                  <a:lnTo>
                    <a:pt x="147955" y="753109"/>
                  </a:lnTo>
                  <a:lnTo>
                    <a:pt x="184785" y="780414"/>
                  </a:lnTo>
                  <a:lnTo>
                    <a:pt x="224789" y="802639"/>
                  </a:lnTo>
                  <a:lnTo>
                    <a:pt x="267970" y="819784"/>
                  </a:lnTo>
                  <a:lnTo>
                    <a:pt x="313689" y="831214"/>
                  </a:lnTo>
                  <a:lnTo>
                    <a:pt x="361314" y="836929"/>
                  </a:lnTo>
                  <a:lnTo>
                    <a:pt x="384810" y="837564"/>
                  </a:lnTo>
                  <a:lnTo>
                    <a:pt x="431164" y="835024"/>
                  </a:lnTo>
                  <a:lnTo>
                    <a:pt x="477520" y="827404"/>
                  </a:lnTo>
                  <a:lnTo>
                    <a:pt x="521970" y="815339"/>
                  </a:lnTo>
                  <a:lnTo>
                    <a:pt x="565785" y="798829"/>
                  </a:lnTo>
                  <a:lnTo>
                    <a:pt x="607060" y="777874"/>
                  </a:lnTo>
                  <a:lnTo>
                    <a:pt x="646430" y="753109"/>
                  </a:lnTo>
                  <a:lnTo>
                    <a:pt x="682625" y="723899"/>
                  </a:lnTo>
                  <a:lnTo>
                    <a:pt x="715645" y="691514"/>
                  </a:lnTo>
                  <a:lnTo>
                    <a:pt x="744220" y="655319"/>
                  </a:lnTo>
                  <a:lnTo>
                    <a:pt x="768985" y="615949"/>
                  </a:lnTo>
                  <a:lnTo>
                    <a:pt x="789939" y="571499"/>
                  </a:lnTo>
                  <a:lnTo>
                    <a:pt x="805180" y="525144"/>
                  </a:lnTo>
                  <a:lnTo>
                    <a:pt x="814705" y="477519"/>
                  </a:lnTo>
                  <a:lnTo>
                    <a:pt x="818514" y="428624"/>
                  </a:lnTo>
                  <a:lnTo>
                    <a:pt x="817245" y="379729"/>
                  </a:lnTo>
                  <a:lnTo>
                    <a:pt x="810260" y="331469"/>
                  </a:lnTo>
                  <a:lnTo>
                    <a:pt x="798195" y="283844"/>
                  </a:lnTo>
                  <a:lnTo>
                    <a:pt x="781685" y="238124"/>
                  </a:lnTo>
                  <a:lnTo>
                    <a:pt x="760095" y="194309"/>
                  </a:lnTo>
                  <a:lnTo>
                    <a:pt x="733425" y="153034"/>
                  </a:lnTo>
                  <a:lnTo>
                    <a:pt x="699135" y="110489"/>
                  </a:lnTo>
                  <a:lnTo>
                    <a:pt x="661670" y="75564"/>
                  </a:lnTo>
                  <a:lnTo>
                    <a:pt x="621030" y="47624"/>
                  </a:lnTo>
                  <a:lnTo>
                    <a:pt x="578485" y="26034"/>
                  </a:lnTo>
                  <a:lnTo>
                    <a:pt x="533400" y="11429"/>
                  </a:lnTo>
                  <a:lnTo>
                    <a:pt x="487680" y="2539"/>
                  </a:lnTo>
                  <a:lnTo>
                    <a:pt x="440689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897630" y="5441315"/>
              <a:ext cx="835025" cy="851535"/>
            </a:xfrm>
            <a:custGeom>
              <a:avLst/>
              <a:gdLst/>
              <a:ahLst/>
              <a:cxnLst/>
              <a:rect l="l" t="t" r="r" b="b"/>
              <a:pathLst>
                <a:path w="835025" h="851535">
                  <a:moveTo>
                    <a:pt x="439420" y="0"/>
                  </a:moveTo>
                  <a:lnTo>
                    <a:pt x="391160" y="3175"/>
                  </a:lnTo>
                  <a:lnTo>
                    <a:pt x="342265" y="12065"/>
                  </a:lnTo>
                  <a:lnTo>
                    <a:pt x="294640" y="26670"/>
                  </a:lnTo>
                  <a:lnTo>
                    <a:pt x="248285" y="46355"/>
                  </a:lnTo>
                  <a:lnTo>
                    <a:pt x="203200" y="72390"/>
                  </a:lnTo>
                  <a:lnTo>
                    <a:pt x="160020" y="103505"/>
                  </a:lnTo>
                  <a:lnTo>
                    <a:pt x="125095" y="133985"/>
                  </a:lnTo>
                  <a:lnTo>
                    <a:pt x="95250" y="167005"/>
                  </a:lnTo>
                  <a:lnTo>
                    <a:pt x="68580" y="202565"/>
                  </a:lnTo>
                  <a:lnTo>
                    <a:pt x="46990" y="240665"/>
                  </a:lnTo>
                  <a:lnTo>
                    <a:pt x="29210" y="280035"/>
                  </a:lnTo>
                  <a:lnTo>
                    <a:pt x="15875" y="321310"/>
                  </a:lnTo>
                  <a:lnTo>
                    <a:pt x="6350" y="363220"/>
                  </a:lnTo>
                  <a:lnTo>
                    <a:pt x="1270" y="405765"/>
                  </a:lnTo>
                  <a:lnTo>
                    <a:pt x="0" y="448310"/>
                  </a:lnTo>
                  <a:lnTo>
                    <a:pt x="3175" y="491490"/>
                  </a:lnTo>
                  <a:lnTo>
                    <a:pt x="10160" y="533400"/>
                  </a:lnTo>
                  <a:lnTo>
                    <a:pt x="21590" y="574675"/>
                  </a:lnTo>
                  <a:lnTo>
                    <a:pt x="36830" y="614680"/>
                  </a:lnTo>
                  <a:lnTo>
                    <a:pt x="56515" y="652780"/>
                  </a:lnTo>
                  <a:lnTo>
                    <a:pt x="80010" y="688975"/>
                  </a:lnTo>
                  <a:lnTo>
                    <a:pt x="107315" y="722630"/>
                  </a:lnTo>
                  <a:lnTo>
                    <a:pt x="139065" y="753745"/>
                  </a:lnTo>
                  <a:lnTo>
                    <a:pt x="174625" y="781685"/>
                  </a:lnTo>
                  <a:lnTo>
                    <a:pt x="213995" y="805815"/>
                  </a:lnTo>
                  <a:lnTo>
                    <a:pt x="258445" y="826135"/>
                  </a:lnTo>
                  <a:lnTo>
                    <a:pt x="304800" y="840740"/>
                  </a:lnTo>
                  <a:lnTo>
                    <a:pt x="352425" y="848995"/>
                  </a:lnTo>
                  <a:lnTo>
                    <a:pt x="400685" y="851535"/>
                  </a:lnTo>
                  <a:lnTo>
                    <a:pt x="450850" y="848995"/>
                  </a:lnTo>
                  <a:lnTo>
                    <a:pt x="461645" y="847090"/>
                  </a:lnTo>
                  <a:lnTo>
                    <a:pt x="379730" y="847090"/>
                  </a:lnTo>
                  <a:lnTo>
                    <a:pt x="371475" y="846455"/>
                  </a:lnTo>
                  <a:lnTo>
                    <a:pt x="323850" y="840740"/>
                  </a:lnTo>
                  <a:lnTo>
                    <a:pt x="278130" y="829310"/>
                  </a:lnTo>
                  <a:lnTo>
                    <a:pt x="234950" y="812165"/>
                  </a:lnTo>
                  <a:lnTo>
                    <a:pt x="194945" y="789940"/>
                  </a:lnTo>
                  <a:lnTo>
                    <a:pt x="158115" y="762635"/>
                  </a:lnTo>
                  <a:lnTo>
                    <a:pt x="125095" y="731520"/>
                  </a:lnTo>
                  <a:lnTo>
                    <a:pt x="95250" y="696595"/>
                  </a:lnTo>
                  <a:lnTo>
                    <a:pt x="69850" y="658495"/>
                  </a:lnTo>
                  <a:lnTo>
                    <a:pt x="48260" y="617220"/>
                  </a:lnTo>
                  <a:lnTo>
                    <a:pt x="31115" y="574040"/>
                  </a:lnTo>
                  <a:lnTo>
                    <a:pt x="19050" y="529590"/>
                  </a:lnTo>
                  <a:lnTo>
                    <a:pt x="12065" y="483235"/>
                  </a:lnTo>
                  <a:lnTo>
                    <a:pt x="10237" y="438150"/>
                  </a:lnTo>
                  <a:lnTo>
                    <a:pt x="10160" y="436245"/>
                  </a:lnTo>
                  <a:lnTo>
                    <a:pt x="13970" y="389255"/>
                  </a:lnTo>
                  <a:lnTo>
                    <a:pt x="22225" y="342265"/>
                  </a:lnTo>
                  <a:lnTo>
                    <a:pt x="35560" y="297815"/>
                  </a:lnTo>
                  <a:lnTo>
                    <a:pt x="53975" y="255905"/>
                  </a:lnTo>
                  <a:lnTo>
                    <a:pt x="76200" y="216535"/>
                  </a:lnTo>
                  <a:lnTo>
                    <a:pt x="102870" y="179705"/>
                  </a:lnTo>
                  <a:lnTo>
                    <a:pt x="132715" y="146050"/>
                  </a:lnTo>
                  <a:lnTo>
                    <a:pt x="166370" y="116205"/>
                  </a:lnTo>
                  <a:lnTo>
                    <a:pt x="201930" y="88900"/>
                  </a:lnTo>
                  <a:lnTo>
                    <a:pt x="240030" y="65405"/>
                  </a:lnTo>
                  <a:lnTo>
                    <a:pt x="280035" y="45720"/>
                  </a:lnTo>
                  <a:lnTo>
                    <a:pt x="321945" y="29845"/>
                  </a:lnTo>
                  <a:lnTo>
                    <a:pt x="364490" y="18415"/>
                  </a:lnTo>
                  <a:lnTo>
                    <a:pt x="407670" y="11430"/>
                  </a:lnTo>
                  <a:lnTo>
                    <a:pt x="450850" y="9525"/>
                  </a:lnTo>
                  <a:lnTo>
                    <a:pt x="519430" y="9525"/>
                  </a:lnTo>
                  <a:lnTo>
                    <a:pt x="488950" y="3175"/>
                  </a:lnTo>
                  <a:lnTo>
                    <a:pt x="439420" y="0"/>
                  </a:lnTo>
                  <a:close/>
                </a:path>
                <a:path w="835025" h="851535">
                  <a:moveTo>
                    <a:pt x="519430" y="9525"/>
                  </a:moveTo>
                  <a:lnTo>
                    <a:pt x="450850" y="9525"/>
                  </a:lnTo>
                  <a:lnTo>
                    <a:pt x="497840" y="12065"/>
                  </a:lnTo>
                  <a:lnTo>
                    <a:pt x="543560" y="20955"/>
                  </a:lnTo>
                  <a:lnTo>
                    <a:pt x="588645" y="35560"/>
                  </a:lnTo>
                  <a:lnTo>
                    <a:pt x="631190" y="57150"/>
                  </a:lnTo>
                  <a:lnTo>
                    <a:pt x="671830" y="85090"/>
                  </a:lnTo>
                  <a:lnTo>
                    <a:pt x="709295" y="120015"/>
                  </a:lnTo>
                  <a:lnTo>
                    <a:pt x="743585" y="162560"/>
                  </a:lnTo>
                  <a:lnTo>
                    <a:pt x="770255" y="203835"/>
                  </a:lnTo>
                  <a:lnTo>
                    <a:pt x="791845" y="247650"/>
                  </a:lnTo>
                  <a:lnTo>
                    <a:pt x="808355" y="293370"/>
                  </a:lnTo>
                  <a:lnTo>
                    <a:pt x="820420" y="340995"/>
                  </a:lnTo>
                  <a:lnTo>
                    <a:pt x="827405" y="389255"/>
                  </a:lnTo>
                  <a:lnTo>
                    <a:pt x="828625" y="436245"/>
                  </a:lnTo>
                  <a:lnTo>
                    <a:pt x="828675" y="438150"/>
                  </a:lnTo>
                  <a:lnTo>
                    <a:pt x="824865" y="487045"/>
                  </a:lnTo>
                  <a:lnTo>
                    <a:pt x="815340" y="534670"/>
                  </a:lnTo>
                  <a:lnTo>
                    <a:pt x="800100" y="581025"/>
                  </a:lnTo>
                  <a:lnTo>
                    <a:pt x="779145" y="625475"/>
                  </a:lnTo>
                  <a:lnTo>
                    <a:pt x="754380" y="664845"/>
                  </a:lnTo>
                  <a:lnTo>
                    <a:pt x="725805" y="701040"/>
                  </a:lnTo>
                  <a:lnTo>
                    <a:pt x="692785" y="733425"/>
                  </a:lnTo>
                  <a:lnTo>
                    <a:pt x="656590" y="762635"/>
                  </a:lnTo>
                  <a:lnTo>
                    <a:pt x="617220" y="787400"/>
                  </a:lnTo>
                  <a:lnTo>
                    <a:pt x="575945" y="808355"/>
                  </a:lnTo>
                  <a:lnTo>
                    <a:pt x="532130" y="824865"/>
                  </a:lnTo>
                  <a:lnTo>
                    <a:pt x="487680" y="836930"/>
                  </a:lnTo>
                  <a:lnTo>
                    <a:pt x="441325" y="844550"/>
                  </a:lnTo>
                  <a:lnTo>
                    <a:pt x="394970" y="847090"/>
                  </a:lnTo>
                  <a:lnTo>
                    <a:pt x="461645" y="847090"/>
                  </a:lnTo>
                  <a:lnTo>
                    <a:pt x="500380" y="840740"/>
                  </a:lnTo>
                  <a:lnTo>
                    <a:pt x="548640" y="826770"/>
                  </a:lnTo>
                  <a:lnTo>
                    <a:pt x="595630" y="808355"/>
                  </a:lnTo>
                  <a:lnTo>
                    <a:pt x="640080" y="784860"/>
                  </a:lnTo>
                  <a:lnTo>
                    <a:pt x="681355" y="756285"/>
                  </a:lnTo>
                  <a:lnTo>
                    <a:pt x="718820" y="724535"/>
                  </a:lnTo>
                  <a:lnTo>
                    <a:pt x="751205" y="689610"/>
                  </a:lnTo>
                  <a:lnTo>
                    <a:pt x="777875" y="650875"/>
                  </a:lnTo>
                  <a:lnTo>
                    <a:pt x="799465" y="609600"/>
                  </a:lnTo>
                  <a:lnTo>
                    <a:pt x="815975" y="565785"/>
                  </a:lnTo>
                  <a:lnTo>
                    <a:pt x="827405" y="520700"/>
                  </a:lnTo>
                  <a:lnTo>
                    <a:pt x="833755" y="474345"/>
                  </a:lnTo>
                  <a:lnTo>
                    <a:pt x="835025" y="427355"/>
                  </a:lnTo>
                  <a:lnTo>
                    <a:pt x="831215" y="380365"/>
                  </a:lnTo>
                  <a:lnTo>
                    <a:pt x="822960" y="333375"/>
                  </a:lnTo>
                  <a:lnTo>
                    <a:pt x="810260" y="287655"/>
                  </a:lnTo>
                  <a:lnTo>
                    <a:pt x="793115" y="243840"/>
                  </a:lnTo>
                  <a:lnTo>
                    <a:pt x="770890" y="201295"/>
                  </a:lnTo>
                  <a:lnTo>
                    <a:pt x="744855" y="161290"/>
                  </a:lnTo>
                  <a:lnTo>
                    <a:pt x="709295" y="118110"/>
                  </a:lnTo>
                  <a:lnTo>
                    <a:pt x="670560" y="81280"/>
                  </a:lnTo>
                  <a:lnTo>
                    <a:pt x="628650" y="52070"/>
                  </a:lnTo>
                  <a:lnTo>
                    <a:pt x="583565" y="29210"/>
                  </a:lnTo>
                  <a:lnTo>
                    <a:pt x="537210" y="12700"/>
                  </a:lnTo>
                  <a:lnTo>
                    <a:pt x="519430" y="952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896484" y="5688329"/>
            <a:ext cx="862330" cy="845819"/>
            <a:chOff x="4896484" y="5688329"/>
            <a:chExt cx="862330" cy="845819"/>
          </a:xfrm>
        </p:grpSpPr>
        <p:sp>
          <p:nvSpPr>
            <p:cNvPr id="29" name="object 29"/>
            <p:cNvSpPr/>
            <p:nvPr/>
          </p:nvSpPr>
          <p:spPr>
            <a:xfrm>
              <a:off x="4899659" y="5694679"/>
              <a:ext cx="859155" cy="833755"/>
            </a:xfrm>
            <a:custGeom>
              <a:avLst/>
              <a:gdLst/>
              <a:ahLst/>
              <a:cxnLst/>
              <a:rect l="l" t="t" r="r" b="b"/>
              <a:pathLst>
                <a:path w="859154" h="833754">
                  <a:moveTo>
                    <a:pt x="433704" y="0"/>
                  </a:moveTo>
                  <a:lnTo>
                    <a:pt x="383539" y="2539"/>
                  </a:lnTo>
                  <a:lnTo>
                    <a:pt x="335279" y="10159"/>
                  </a:lnTo>
                  <a:lnTo>
                    <a:pt x="288925" y="22224"/>
                  </a:lnTo>
                  <a:lnTo>
                    <a:pt x="244475" y="38734"/>
                  </a:lnTo>
                  <a:lnTo>
                    <a:pt x="203200" y="59689"/>
                  </a:lnTo>
                  <a:lnTo>
                    <a:pt x="164464" y="84454"/>
                  </a:lnTo>
                  <a:lnTo>
                    <a:pt x="128904" y="113029"/>
                  </a:lnTo>
                  <a:lnTo>
                    <a:pt x="96519" y="145414"/>
                  </a:lnTo>
                  <a:lnTo>
                    <a:pt x="68579" y="180974"/>
                  </a:lnTo>
                  <a:lnTo>
                    <a:pt x="45085" y="219709"/>
                  </a:lnTo>
                  <a:lnTo>
                    <a:pt x="26035" y="261619"/>
                  </a:lnTo>
                  <a:lnTo>
                    <a:pt x="12064" y="306069"/>
                  </a:lnTo>
                  <a:lnTo>
                    <a:pt x="3175" y="353059"/>
                  </a:lnTo>
                  <a:lnTo>
                    <a:pt x="0" y="402589"/>
                  </a:lnTo>
                  <a:lnTo>
                    <a:pt x="3175" y="452119"/>
                  </a:lnTo>
                  <a:lnTo>
                    <a:pt x="10794" y="500379"/>
                  </a:lnTo>
                  <a:lnTo>
                    <a:pt x="23494" y="546734"/>
                  </a:lnTo>
                  <a:lnTo>
                    <a:pt x="41275" y="591184"/>
                  </a:lnTo>
                  <a:lnTo>
                    <a:pt x="62864" y="632459"/>
                  </a:lnTo>
                  <a:lnTo>
                    <a:pt x="88900" y="671194"/>
                  </a:lnTo>
                  <a:lnTo>
                    <a:pt x="118744" y="706754"/>
                  </a:lnTo>
                  <a:lnTo>
                    <a:pt x="151764" y="738504"/>
                  </a:lnTo>
                  <a:lnTo>
                    <a:pt x="188594" y="765809"/>
                  </a:lnTo>
                  <a:lnTo>
                    <a:pt x="228600" y="789939"/>
                  </a:lnTo>
                  <a:lnTo>
                    <a:pt x="271144" y="808354"/>
                  </a:lnTo>
                  <a:lnTo>
                    <a:pt x="316229" y="822324"/>
                  </a:lnTo>
                  <a:lnTo>
                    <a:pt x="363854" y="831214"/>
                  </a:lnTo>
                  <a:lnTo>
                    <a:pt x="413385" y="833754"/>
                  </a:lnTo>
                  <a:lnTo>
                    <a:pt x="459739" y="831214"/>
                  </a:lnTo>
                  <a:lnTo>
                    <a:pt x="505460" y="822324"/>
                  </a:lnTo>
                  <a:lnTo>
                    <a:pt x="549910" y="807719"/>
                  </a:lnTo>
                  <a:lnTo>
                    <a:pt x="592454" y="788669"/>
                  </a:lnTo>
                  <a:lnTo>
                    <a:pt x="633094" y="764539"/>
                  </a:lnTo>
                  <a:lnTo>
                    <a:pt x="671829" y="736599"/>
                  </a:lnTo>
                  <a:lnTo>
                    <a:pt x="707389" y="704849"/>
                  </a:lnTo>
                  <a:lnTo>
                    <a:pt x="740410" y="669289"/>
                  </a:lnTo>
                  <a:lnTo>
                    <a:pt x="769619" y="631189"/>
                  </a:lnTo>
                  <a:lnTo>
                    <a:pt x="795654" y="590549"/>
                  </a:lnTo>
                  <a:lnTo>
                    <a:pt x="817244" y="548004"/>
                  </a:lnTo>
                  <a:lnTo>
                    <a:pt x="835025" y="503554"/>
                  </a:lnTo>
                  <a:lnTo>
                    <a:pt x="848360" y="457834"/>
                  </a:lnTo>
                  <a:lnTo>
                    <a:pt x="855979" y="411479"/>
                  </a:lnTo>
                  <a:lnTo>
                    <a:pt x="859154" y="364489"/>
                  </a:lnTo>
                  <a:lnTo>
                    <a:pt x="855979" y="315594"/>
                  </a:lnTo>
                  <a:lnTo>
                    <a:pt x="847725" y="270509"/>
                  </a:lnTo>
                  <a:lnTo>
                    <a:pt x="834389" y="227964"/>
                  </a:lnTo>
                  <a:lnTo>
                    <a:pt x="815975" y="189229"/>
                  </a:lnTo>
                  <a:lnTo>
                    <a:pt x="792479" y="154304"/>
                  </a:lnTo>
                  <a:lnTo>
                    <a:pt x="765810" y="122554"/>
                  </a:lnTo>
                  <a:lnTo>
                    <a:pt x="734060" y="93979"/>
                  </a:lnTo>
                  <a:lnTo>
                    <a:pt x="699769" y="69214"/>
                  </a:lnTo>
                  <a:lnTo>
                    <a:pt x="661669" y="48259"/>
                  </a:lnTo>
                  <a:lnTo>
                    <a:pt x="620394" y="31114"/>
                  </a:lnTo>
                  <a:lnTo>
                    <a:pt x="577214" y="17779"/>
                  </a:lnTo>
                  <a:lnTo>
                    <a:pt x="530860" y="7619"/>
                  </a:lnTo>
                  <a:lnTo>
                    <a:pt x="483235" y="1904"/>
                  </a:lnTo>
                  <a:lnTo>
                    <a:pt x="433704" y="0"/>
                  </a:lnTo>
                  <a:close/>
                </a:path>
              </a:pathLst>
            </a:custGeom>
            <a:solidFill>
              <a:srgbClr val="D4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6484" y="5688329"/>
              <a:ext cx="862330" cy="845819"/>
            </a:xfrm>
            <a:custGeom>
              <a:avLst/>
              <a:gdLst/>
              <a:ahLst/>
              <a:cxnLst/>
              <a:rect l="l" t="t" r="r" b="b"/>
              <a:pathLst>
                <a:path w="862329" h="845820">
                  <a:moveTo>
                    <a:pt x="443864" y="0"/>
                  </a:moveTo>
                  <a:lnTo>
                    <a:pt x="401319" y="1904"/>
                  </a:lnTo>
                  <a:lnTo>
                    <a:pt x="358775" y="6984"/>
                  </a:lnTo>
                  <a:lnTo>
                    <a:pt x="316864" y="15239"/>
                  </a:lnTo>
                  <a:lnTo>
                    <a:pt x="276225" y="27939"/>
                  </a:lnTo>
                  <a:lnTo>
                    <a:pt x="236854" y="43179"/>
                  </a:lnTo>
                  <a:lnTo>
                    <a:pt x="196214" y="64134"/>
                  </a:lnTo>
                  <a:lnTo>
                    <a:pt x="160019" y="88264"/>
                  </a:lnTo>
                  <a:lnTo>
                    <a:pt x="127000" y="114299"/>
                  </a:lnTo>
                  <a:lnTo>
                    <a:pt x="98425" y="143509"/>
                  </a:lnTo>
                  <a:lnTo>
                    <a:pt x="73660" y="174624"/>
                  </a:lnTo>
                  <a:lnTo>
                    <a:pt x="52069" y="208279"/>
                  </a:lnTo>
                  <a:lnTo>
                    <a:pt x="34289" y="242569"/>
                  </a:lnTo>
                  <a:lnTo>
                    <a:pt x="20319" y="278764"/>
                  </a:lnTo>
                  <a:lnTo>
                    <a:pt x="10160" y="316229"/>
                  </a:lnTo>
                  <a:lnTo>
                    <a:pt x="3175" y="354329"/>
                  </a:lnTo>
                  <a:lnTo>
                    <a:pt x="0" y="393064"/>
                  </a:lnTo>
                  <a:lnTo>
                    <a:pt x="0" y="431799"/>
                  </a:lnTo>
                  <a:lnTo>
                    <a:pt x="3810" y="469899"/>
                  </a:lnTo>
                  <a:lnTo>
                    <a:pt x="10160" y="508634"/>
                  </a:lnTo>
                  <a:lnTo>
                    <a:pt x="20954" y="546099"/>
                  </a:lnTo>
                  <a:lnTo>
                    <a:pt x="34289" y="582929"/>
                  </a:lnTo>
                  <a:lnTo>
                    <a:pt x="50800" y="618489"/>
                  </a:lnTo>
                  <a:lnTo>
                    <a:pt x="70485" y="652779"/>
                  </a:lnTo>
                  <a:lnTo>
                    <a:pt x="93979" y="685164"/>
                  </a:lnTo>
                  <a:lnTo>
                    <a:pt x="120014" y="715644"/>
                  </a:lnTo>
                  <a:lnTo>
                    <a:pt x="149225" y="743584"/>
                  </a:lnTo>
                  <a:lnTo>
                    <a:pt x="180975" y="768984"/>
                  </a:lnTo>
                  <a:lnTo>
                    <a:pt x="216535" y="791209"/>
                  </a:lnTo>
                  <a:lnTo>
                    <a:pt x="254635" y="810259"/>
                  </a:lnTo>
                  <a:lnTo>
                    <a:pt x="295275" y="826134"/>
                  </a:lnTo>
                  <a:lnTo>
                    <a:pt x="340360" y="838834"/>
                  </a:lnTo>
                  <a:lnTo>
                    <a:pt x="384810" y="845184"/>
                  </a:lnTo>
                  <a:lnTo>
                    <a:pt x="428625" y="845819"/>
                  </a:lnTo>
                  <a:lnTo>
                    <a:pt x="471804" y="842009"/>
                  </a:lnTo>
                  <a:lnTo>
                    <a:pt x="502285" y="835024"/>
                  </a:lnTo>
                  <a:lnTo>
                    <a:pt x="427354" y="835024"/>
                  </a:lnTo>
                  <a:lnTo>
                    <a:pt x="377825" y="834389"/>
                  </a:lnTo>
                  <a:lnTo>
                    <a:pt x="328929" y="827404"/>
                  </a:lnTo>
                  <a:lnTo>
                    <a:pt x="281939" y="814704"/>
                  </a:lnTo>
                  <a:lnTo>
                    <a:pt x="236219" y="796289"/>
                  </a:lnTo>
                  <a:lnTo>
                    <a:pt x="193039" y="771524"/>
                  </a:lnTo>
                  <a:lnTo>
                    <a:pt x="153035" y="741044"/>
                  </a:lnTo>
                  <a:lnTo>
                    <a:pt x="117475" y="706754"/>
                  </a:lnTo>
                  <a:lnTo>
                    <a:pt x="86360" y="668019"/>
                  </a:lnTo>
                  <a:lnTo>
                    <a:pt x="60325" y="626109"/>
                  </a:lnTo>
                  <a:lnTo>
                    <a:pt x="38735" y="581659"/>
                  </a:lnTo>
                  <a:lnTo>
                    <a:pt x="22860" y="534669"/>
                  </a:lnTo>
                  <a:lnTo>
                    <a:pt x="12064" y="485774"/>
                  </a:lnTo>
                  <a:lnTo>
                    <a:pt x="6985" y="436879"/>
                  </a:lnTo>
                  <a:lnTo>
                    <a:pt x="7546" y="393064"/>
                  </a:lnTo>
                  <a:lnTo>
                    <a:pt x="7619" y="387349"/>
                  </a:lnTo>
                  <a:lnTo>
                    <a:pt x="13969" y="337819"/>
                  </a:lnTo>
                  <a:lnTo>
                    <a:pt x="26035" y="290194"/>
                  </a:lnTo>
                  <a:lnTo>
                    <a:pt x="44450" y="243839"/>
                  </a:lnTo>
                  <a:lnTo>
                    <a:pt x="69214" y="201294"/>
                  </a:lnTo>
                  <a:lnTo>
                    <a:pt x="98425" y="162559"/>
                  </a:lnTo>
                  <a:lnTo>
                    <a:pt x="132714" y="127634"/>
                  </a:lnTo>
                  <a:lnTo>
                    <a:pt x="170814" y="96519"/>
                  </a:lnTo>
                  <a:lnTo>
                    <a:pt x="212725" y="70484"/>
                  </a:lnTo>
                  <a:lnTo>
                    <a:pt x="257175" y="48894"/>
                  </a:lnTo>
                  <a:lnTo>
                    <a:pt x="303529" y="32384"/>
                  </a:lnTo>
                  <a:lnTo>
                    <a:pt x="351154" y="20954"/>
                  </a:lnTo>
                  <a:lnTo>
                    <a:pt x="400050" y="15239"/>
                  </a:lnTo>
                  <a:lnTo>
                    <a:pt x="445769" y="13334"/>
                  </a:lnTo>
                  <a:lnTo>
                    <a:pt x="558164" y="13334"/>
                  </a:lnTo>
                  <a:lnTo>
                    <a:pt x="528319" y="6984"/>
                  </a:lnTo>
                  <a:lnTo>
                    <a:pt x="486410" y="1904"/>
                  </a:lnTo>
                  <a:lnTo>
                    <a:pt x="443864" y="0"/>
                  </a:lnTo>
                  <a:close/>
                </a:path>
                <a:path w="862329" h="845820">
                  <a:moveTo>
                    <a:pt x="558164" y="13334"/>
                  </a:moveTo>
                  <a:lnTo>
                    <a:pt x="445769" y="13334"/>
                  </a:lnTo>
                  <a:lnTo>
                    <a:pt x="490854" y="15239"/>
                  </a:lnTo>
                  <a:lnTo>
                    <a:pt x="535939" y="20954"/>
                  </a:lnTo>
                  <a:lnTo>
                    <a:pt x="579119" y="30479"/>
                  </a:lnTo>
                  <a:lnTo>
                    <a:pt x="621029" y="43814"/>
                  </a:lnTo>
                  <a:lnTo>
                    <a:pt x="661035" y="60324"/>
                  </a:lnTo>
                  <a:lnTo>
                    <a:pt x="698500" y="80644"/>
                  </a:lnTo>
                  <a:lnTo>
                    <a:pt x="733425" y="104774"/>
                  </a:lnTo>
                  <a:lnTo>
                    <a:pt x="765175" y="132079"/>
                  </a:lnTo>
                  <a:lnTo>
                    <a:pt x="792479" y="163194"/>
                  </a:lnTo>
                  <a:lnTo>
                    <a:pt x="816610" y="197484"/>
                  </a:lnTo>
                  <a:lnTo>
                    <a:pt x="835660" y="235584"/>
                  </a:lnTo>
                  <a:lnTo>
                    <a:pt x="849629" y="277494"/>
                  </a:lnTo>
                  <a:lnTo>
                    <a:pt x="857885" y="322579"/>
                  </a:lnTo>
                  <a:lnTo>
                    <a:pt x="861060" y="371474"/>
                  </a:lnTo>
                  <a:lnTo>
                    <a:pt x="857250" y="421004"/>
                  </a:lnTo>
                  <a:lnTo>
                    <a:pt x="847725" y="469899"/>
                  </a:lnTo>
                  <a:lnTo>
                    <a:pt x="833119" y="516889"/>
                  </a:lnTo>
                  <a:lnTo>
                    <a:pt x="814069" y="562609"/>
                  </a:lnTo>
                  <a:lnTo>
                    <a:pt x="789939" y="605789"/>
                  </a:lnTo>
                  <a:lnTo>
                    <a:pt x="761364" y="647064"/>
                  </a:lnTo>
                  <a:lnTo>
                    <a:pt x="728979" y="685164"/>
                  </a:lnTo>
                  <a:lnTo>
                    <a:pt x="694054" y="719454"/>
                  </a:lnTo>
                  <a:lnTo>
                    <a:pt x="655319" y="751204"/>
                  </a:lnTo>
                  <a:lnTo>
                    <a:pt x="614044" y="778509"/>
                  </a:lnTo>
                  <a:lnTo>
                    <a:pt x="570229" y="801369"/>
                  </a:lnTo>
                  <a:lnTo>
                    <a:pt x="523875" y="819149"/>
                  </a:lnTo>
                  <a:lnTo>
                    <a:pt x="476250" y="829944"/>
                  </a:lnTo>
                  <a:lnTo>
                    <a:pt x="427354" y="835024"/>
                  </a:lnTo>
                  <a:lnTo>
                    <a:pt x="502285" y="835024"/>
                  </a:lnTo>
                  <a:lnTo>
                    <a:pt x="554989" y="819149"/>
                  </a:lnTo>
                  <a:lnTo>
                    <a:pt x="594360" y="801369"/>
                  </a:lnTo>
                  <a:lnTo>
                    <a:pt x="631825" y="779144"/>
                  </a:lnTo>
                  <a:lnTo>
                    <a:pt x="668019" y="753744"/>
                  </a:lnTo>
                  <a:lnTo>
                    <a:pt x="701039" y="725169"/>
                  </a:lnTo>
                  <a:lnTo>
                    <a:pt x="732154" y="693419"/>
                  </a:lnTo>
                  <a:lnTo>
                    <a:pt x="760729" y="659764"/>
                  </a:lnTo>
                  <a:lnTo>
                    <a:pt x="786129" y="622934"/>
                  </a:lnTo>
                  <a:lnTo>
                    <a:pt x="808354" y="584199"/>
                  </a:lnTo>
                  <a:lnTo>
                    <a:pt x="826769" y="543559"/>
                  </a:lnTo>
                  <a:lnTo>
                    <a:pt x="842010" y="502284"/>
                  </a:lnTo>
                  <a:lnTo>
                    <a:pt x="852804" y="459104"/>
                  </a:lnTo>
                  <a:lnTo>
                    <a:pt x="859789" y="415924"/>
                  </a:lnTo>
                  <a:lnTo>
                    <a:pt x="862329" y="371474"/>
                  </a:lnTo>
                  <a:lnTo>
                    <a:pt x="859789" y="325119"/>
                  </a:lnTo>
                  <a:lnTo>
                    <a:pt x="852804" y="281304"/>
                  </a:lnTo>
                  <a:lnTo>
                    <a:pt x="840739" y="240664"/>
                  </a:lnTo>
                  <a:lnTo>
                    <a:pt x="823594" y="202564"/>
                  </a:lnTo>
                  <a:lnTo>
                    <a:pt x="802639" y="168274"/>
                  </a:lnTo>
                  <a:lnTo>
                    <a:pt x="777875" y="136524"/>
                  </a:lnTo>
                  <a:lnTo>
                    <a:pt x="749935" y="108584"/>
                  </a:lnTo>
                  <a:lnTo>
                    <a:pt x="718185" y="83184"/>
                  </a:lnTo>
                  <a:lnTo>
                    <a:pt x="684529" y="61594"/>
                  </a:lnTo>
                  <a:lnTo>
                    <a:pt x="647700" y="43179"/>
                  </a:lnTo>
                  <a:lnTo>
                    <a:pt x="609600" y="27939"/>
                  </a:lnTo>
                  <a:lnTo>
                    <a:pt x="569594" y="15874"/>
                  </a:lnTo>
                  <a:lnTo>
                    <a:pt x="558164" y="13334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5831840" y="4712970"/>
            <a:ext cx="1562735" cy="1527175"/>
            <a:chOff x="5831840" y="4712970"/>
            <a:chExt cx="1562735" cy="1527175"/>
          </a:xfrm>
        </p:grpSpPr>
        <p:sp>
          <p:nvSpPr>
            <p:cNvPr id="32" name="object 32"/>
            <p:cNvSpPr/>
            <p:nvPr/>
          </p:nvSpPr>
          <p:spPr>
            <a:xfrm>
              <a:off x="6554470" y="4719320"/>
              <a:ext cx="838835" cy="823594"/>
            </a:xfrm>
            <a:custGeom>
              <a:avLst/>
              <a:gdLst/>
              <a:ahLst/>
              <a:cxnLst/>
              <a:rect l="l" t="t" r="r" b="b"/>
              <a:pathLst>
                <a:path w="838834" h="823595">
                  <a:moveTo>
                    <a:pt x="425450" y="0"/>
                  </a:moveTo>
                  <a:lnTo>
                    <a:pt x="379095" y="2540"/>
                  </a:lnTo>
                  <a:lnTo>
                    <a:pt x="334009" y="10160"/>
                  </a:lnTo>
                  <a:lnTo>
                    <a:pt x="290829" y="22225"/>
                  </a:lnTo>
                  <a:lnTo>
                    <a:pt x="249554" y="38100"/>
                  </a:lnTo>
                  <a:lnTo>
                    <a:pt x="210820" y="58420"/>
                  </a:lnTo>
                  <a:lnTo>
                    <a:pt x="173989" y="82550"/>
                  </a:lnTo>
                  <a:lnTo>
                    <a:pt x="140334" y="109855"/>
                  </a:lnTo>
                  <a:lnTo>
                    <a:pt x="109220" y="140970"/>
                  </a:lnTo>
                  <a:lnTo>
                    <a:pt x="81914" y="174625"/>
                  </a:lnTo>
                  <a:lnTo>
                    <a:pt x="57784" y="210820"/>
                  </a:lnTo>
                  <a:lnTo>
                    <a:pt x="37464" y="250190"/>
                  </a:lnTo>
                  <a:lnTo>
                    <a:pt x="21589" y="291465"/>
                  </a:lnTo>
                  <a:lnTo>
                    <a:pt x="9525" y="334645"/>
                  </a:lnTo>
                  <a:lnTo>
                    <a:pt x="1904" y="379730"/>
                  </a:lnTo>
                  <a:lnTo>
                    <a:pt x="0" y="426085"/>
                  </a:lnTo>
                  <a:lnTo>
                    <a:pt x="2539" y="474980"/>
                  </a:lnTo>
                  <a:lnTo>
                    <a:pt x="10795" y="521970"/>
                  </a:lnTo>
                  <a:lnTo>
                    <a:pt x="23495" y="566420"/>
                  </a:lnTo>
                  <a:lnTo>
                    <a:pt x="41909" y="607695"/>
                  </a:lnTo>
                  <a:lnTo>
                    <a:pt x="64134" y="646430"/>
                  </a:lnTo>
                  <a:lnTo>
                    <a:pt x="90804" y="681355"/>
                  </a:lnTo>
                  <a:lnTo>
                    <a:pt x="121284" y="713105"/>
                  </a:lnTo>
                  <a:lnTo>
                    <a:pt x="155575" y="741680"/>
                  </a:lnTo>
                  <a:lnTo>
                    <a:pt x="193039" y="765810"/>
                  </a:lnTo>
                  <a:lnTo>
                    <a:pt x="233045" y="786130"/>
                  </a:lnTo>
                  <a:lnTo>
                    <a:pt x="276225" y="802640"/>
                  </a:lnTo>
                  <a:lnTo>
                    <a:pt x="321945" y="814070"/>
                  </a:lnTo>
                  <a:lnTo>
                    <a:pt x="369570" y="821690"/>
                  </a:lnTo>
                  <a:lnTo>
                    <a:pt x="419100" y="823595"/>
                  </a:lnTo>
                  <a:lnTo>
                    <a:pt x="468629" y="821055"/>
                  </a:lnTo>
                  <a:lnTo>
                    <a:pt x="514984" y="814070"/>
                  </a:lnTo>
                  <a:lnTo>
                    <a:pt x="559434" y="801370"/>
                  </a:lnTo>
                  <a:lnTo>
                    <a:pt x="600709" y="784860"/>
                  </a:lnTo>
                  <a:lnTo>
                    <a:pt x="639445" y="763905"/>
                  </a:lnTo>
                  <a:lnTo>
                    <a:pt x="675004" y="739140"/>
                  </a:lnTo>
                  <a:lnTo>
                    <a:pt x="707389" y="710565"/>
                  </a:lnTo>
                  <a:lnTo>
                    <a:pt x="736600" y="678180"/>
                  </a:lnTo>
                  <a:lnTo>
                    <a:pt x="762634" y="641985"/>
                  </a:lnTo>
                  <a:lnTo>
                    <a:pt x="784859" y="603250"/>
                  </a:lnTo>
                  <a:lnTo>
                    <a:pt x="803909" y="561340"/>
                  </a:lnTo>
                  <a:lnTo>
                    <a:pt x="818514" y="516890"/>
                  </a:lnTo>
                  <a:lnTo>
                    <a:pt x="829945" y="470535"/>
                  </a:lnTo>
                  <a:lnTo>
                    <a:pt x="836929" y="421005"/>
                  </a:lnTo>
                  <a:lnTo>
                    <a:pt x="838834" y="377190"/>
                  </a:lnTo>
                  <a:lnTo>
                    <a:pt x="835025" y="334645"/>
                  </a:lnTo>
                  <a:lnTo>
                    <a:pt x="825500" y="292735"/>
                  </a:lnTo>
                  <a:lnTo>
                    <a:pt x="811529" y="252730"/>
                  </a:lnTo>
                  <a:lnTo>
                    <a:pt x="793114" y="213995"/>
                  </a:lnTo>
                  <a:lnTo>
                    <a:pt x="769620" y="177800"/>
                  </a:lnTo>
                  <a:lnTo>
                    <a:pt x="742950" y="144145"/>
                  </a:lnTo>
                  <a:lnTo>
                    <a:pt x="712470" y="113030"/>
                  </a:lnTo>
                  <a:lnTo>
                    <a:pt x="678814" y="85090"/>
                  </a:lnTo>
                  <a:lnTo>
                    <a:pt x="641984" y="60325"/>
                  </a:lnTo>
                  <a:lnTo>
                    <a:pt x="602614" y="39370"/>
                  </a:lnTo>
                  <a:lnTo>
                    <a:pt x="560704" y="22860"/>
                  </a:lnTo>
                  <a:lnTo>
                    <a:pt x="517525" y="10795"/>
                  </a:lnTo>
                  <a:lnTo>
                    <a:pt x="471804" y="2540"/>
                  </a:lnTo>
                  <a:lnTo>
                    <a:pt x="425450" y="0"/>
                  </a:lnTo>
                  <a:close/>
                </a:path>
              </a:pathLst>
            </a:custGeom>
            <a:solidFill>
              <a:srgbClr val="7979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552565" y="4712970"/>
              <a:ext cx="842010" cy="835025"/>
            </a:xfrm>
            <a:custGeom>
              <a:avLst/>
              <a:gdLst/>
              <a:ahLst/>
              <a:cxnLst/>
              <a:rect l="l" t="t" r="r" b="b"/>
              <a:pathLst>
                <a:path w="842009" h="835025">
                  <a:moveTo>
                    <a:pt x="445769" y="0"/>
                  </a:moveTo>
                  <a:lnTo>
                    <a:pt x="401954" y="0"/>
                  </a:lnTo>
                  <a:lnTo>
                    <a:pt x="358139" y="4445"/>
                  </a:lnTo>
                  <a:lnTo>
                    <a:pt x="314959" y="13970"/>
                  </a:lnTo>
                  <a:lnTo>
                    <a:pt x="271779" y="28575"/>
                  </a:lnTo>
                  <a:lnTo>
                    <a:pt x="230504" y="47625"/>
                  </a:lnTo>
                  <a:lnTo>
                    <a:pt x="193039" y="69215"/>
                  </a:lnTo>
                  <a:lnTo>
                    <a:pt x="158114" y="94615"/>
                  </a:lnTo>
                  <a:lnTo>
                    <a:pt x="127000" y="122555"/>
                  </a:lnTo>
                  <a:lnTo>
                    <a:pt x="99059" y="152400"/>
                  </a:lnTo>
                  <a:lnTo>
                    <a:pt x="74294" y="185420"/>
                  </a:lnTo>
                  <a:lnTo>
                    <a:pt x="53339" y="219710"/>
                  </a:lnTo>
                  <a:lnTo>
                    <a:pt x="35559" y="255905"/>
                  </a:lnTo>
                  <a:lnTo>
                    <a:pt x="21589" y="293370"/>
                  </a:lnTo>
                  <a:lnTo>
                    <a:pt x="10794" y="332105"/>
                  </a:lnTo>
                  <a:lnTo>
                    <a:pt x="3809" y="370840"/>
                  </a:lnTo>
                  <a:lnTo>
                    <a:pt x="0" y="410210"/>
                  </a:lnTo>
                  <a:lnTo>
                    <a:pt x="634" y="450215"/>
                  </a:lnTo>
                  <a:lnTo>
                    <a:pt x="3809" y="489585"/>
                  </a:lnTo>
                  <a:lnTo>
                    <a:pt x="11429" y="528320"/>
                  </a:lnTo>
                  <a:lnTo>
                    <a:pt x="22225" y="565785"/>
                  </a:lnTo>
                  <a:lnTo>
                    <a:pt x="37464" y="602615"/>
                  </a:lnTo>
                  <a:lnTo>
                    <a:pt x="55879" y="637540"/>
                  </a:lnTo>
                  <a:lnTo>
                    <a:pt x="78104" y="671195"/>
                  </a:lnTo>
                  <a:lnTo>
                    <a:pt x="104775" y="702310"/>
                  </a:lnTo>
                  <a:lnTo>
                    <a:pt x="134619" y="731520"/>
                  </a:lnTo>
                  <a:lnTo>
                    <a:pt x="168275" y="757555"/>
                  </a:lnTo>
                  <a:lnTo>
                    <a:pt x="206375" y="780415"/>
                  </a:lnTo>
                  <a:lnTo>
                    <a:pt x="248284" y="800735"/>
                  </a:lnTo>
                  <a:lnTo>
                    <a:pt x="294639" y="815975"/>
                  </a:lnTo>
                  <a:lnTo>
                    <a:pt x="340359" y="826770"/>
                  </a:lnTo>
                  <a:lnTo>
                    <a:pt x="385444" y="833120"/>
                  </a:lnTo>
                  <a:lnTo>
                    <a:pt x="429259" y="835025"/>
                  </a:lnTo>
                  <a:lnTo>
                    <a:pt x="471804" y="832485"/>
                  </a:lnTo>
                  <a:lnTo>
                    <a:pt x="513079" y="826135"/>
                  </a:lnTo>
                  <a:lnTo>
                    <a:pt x="521334" y="824230"/>
                  </a:lnTo>
                  <a:lnTo>
                    <a:pt x="436879" y="824230"/>
                  </a:lnTo>
                  <a:lnTo>
                    <a:pt x="391794" y="823595"/>
                  </a:lnTo>
                  <a:lnTo>
                    <a:pt x="345439" y="818515"/>
                  </a:lnTo>
                  <a:lnTo>
                    <a:pt x="298450" y="808355"/>
                  </a:lnTo>
                  <a:lnTo>
                    <a:pt x="250825" y="793750"/>
                  </a:lnTo>
                  <a:lnTo>
                    <a:pt x="205739" y="774065"/>
                  </a:lnTo>
                  <a:lnTo>
                    <a:pt x="165100" y="749300"/>
                  </a:lnTo>
                  <a:lnTo>
                    <a:pt x="128904" y="720090"/>
                  </a:lnTo>
                  <a:lnTo>
                    <a:pt x="97154" y="687705"/>
                  </a:lnTo>
                  <a:lnTo>
                    <a:pt x="69850" y="651510"/>
                  </a:lnTo>
                  <a:lnTo>
                    <a:pt x="47625" y="612775"/>
                  </a:lnTo>
                  <a:lnTo>
                    <a:pt x="29844" y="571500"/>
                  </a:lnTo>
                  <a:lnTo>
                    <a:pt x="16509" y="528320"/>
                  </a:lnTo>
                  <a:lnTo>
                    <a:pt x="8889" y="483235"/>
                  </a:lnTo>
                  <a:lnTo>
                    <a:pt x="5714" y="438150"/>
                  </a:lnTo>
                  <a:lnTo>
                    <a:pt x="7619" y="391795"/>
                  </a:lnTo>
                  <a:lnTo>
                    <a:pt x="15239" y="345440"/>
                  </a:lnTo>
                  <a:lnTo>
                    <a:pt x="27939" y="300355"/>
                  </a:lnTo>
                  <a:lnTo>
                    <a:pt x="46354" y="255270"/>
                  </a:lnTo>
                  <a:lnTo>
                    <a:pt x="68579" y="213360"/>
                  </a:lnTo>
                  <a:lnTo>
                    <a:pt x="94614" y="175260"/>
                  </a:lnTo>
                  <a:lnTo>
                    <a:pt x="124459" y="140970"/>
                  </a:lnTo>
                  <a:lnTo>
                    <a:pt x="157479" y="111125"/>
                  </a:lnTo>
                  <a:lnTo>
                    <a:pt x="193039" y="84455"/>
                  </a:lnTo>
                  <a:lnTo>
                    <a:pt x="230504" y="62230"/>
                  </a:lnTo>
                  <a:lnTo>
                    <a:pt x="270509" y="43815"/>
                  </a:lnTo>
                  <a:lnTo>
                    <a:pt x="311784" y="29845"/>
                  </a:lnTo>
                  <a:lnTo>
                    <a:pt x="354329" y="20320"/>
                  </a:lnTo>
                  <a:lnTo>
                    <a:pt x="397509" y="14605"/>
                  </a:lnTo>
                  <a:lnTo>
                    <a:pt x="440689" y="13970"/>
                  </a:lnTo>
                  <a:lnTo>
                    <a:pt x="532764" y="13970"/>
                  </a:lnTo>
                  <a:lnTo>
                    <a:pt x="531494" y="13335"/>
                  </a:lnTo>
                  <a:lnTo>
                    <a:pt x="488950" y="4445"/>
                  </a:lnTo>
                  <a:lnTo>
                    <a:pt x="445769" y="0"/>
                  </a:lnTo>
                  <a:close/>
                </a:path>
                <a:path w="842009" h="835025">
                  <a:moveTo>
                    <a:pt x="532764" y="13970"/>
                  </a:moveTo>
                  <a:lnTo>
                    <a:pt x="440689" y="13970"/>
                  </a:lnTo>
                  <a:lnTo>
                    <a:pt x="484504" y="17145"/>
                  </a:lnTo>
                  <a:lnTo>
                    <a:pt x="527684" y="24765"/>
                  </a:lnTo>
                  <a:lnTo>
                    <a:pt x="570229" y="37465"/>
                  </a:lnTo>
                  <a:lnTo>
                    <a:pt x="611504" y="54610"/>
                  </a:lnTo>
                  <a:lnTo>
                    <a:pt x="651509" y="76200"/>
                  </a:lnTo>
                  <a:lnTo>
                    <a:pt x="688975" y="102870"/>
                  </a:lnTo>
                  <a:lnTo>
                    <a:pt x="724534" y="133985"/>
                  </a:lnTo>
                  <a:lnTo>
                    <a:pt x="756284" y="168275"/>
                  </a:lnTo>
                  <a:lnTo>
                    <a:pt x="783589" y="205740"/>
                  </a:lnTo>
                  <a:lnTo>
                    <a:pt x="806450" y="246380"/>
                  </a:lnTo>
                  <a:lnTo>
                    <a:pt x="823594" y="289560"/>
                  </a:lnTo>
                  <a:lnTo>
                    <a:pt x="835025" y="334010"/>
                  </a:lnTo>
                  <a:lnTo>
                    <a:pt x="840739" y="380365"/>
                  </a:lnTo>
                  <a:lnTo>
                    <a:pt x="838834" y="426720"/>
                  </a:lnTo>
                  <a:lnTo>
                    <a:pt x="831850" y="476250"/>
                  </a:lnTo>
                  <a:lnTo>
                    <a:pt x="820419" y="523240"/>
                  </a:lnTo>
                  <a:lnTo>
                    <a:pt x="805179" y="567055"/>
                  </a:lnTo>
                  <a:lnTo>
                    <a:pt x="785494" y="608330"/>
                  </a:lnTo>
                  <a:lnTo>
                    <a:pt x="762634" y="645795"/>
                  </a:lnTo>
                  <a:lnTo>
                    <a:pt x="736600" y="680720"/>
                  </a:lnTo>
                  <a:lnTo>
                    <a:pt x="707389" y="711835"/>
                  </a:lnTo>
                  <a:lnTo>
                    <a:pt x="675639" y="739775"/>
                  </a:lnTo>
                  <a:lnTo>
                    <a:pt x="640714" y="763270"/>
                  </a:lnTo>
                  <a:lnTo>
                    <a:pt x="603884" y="783590"/>
                  </a:lnTo>
                  <a:lnTo>
                    <a:pt x="564514" y="800100"/>
                  </a:lnTo>
                  <a:lnTo>
                    <a:pt x="523875" y="812165"/>
                  </a:lnTo>
                  <a:lnTo>
                    <a:pt x="481329" y="820420"/>
                  </a:lnTo>
                  <a:lnTo>
                    <a:pt x="436879" y="824230"/>
                  </a:lnTo>
                  <a:lnTo>
                    <a:pt x="521334" y="824230"/>
                  </a:lnTo>
                  <a:lnTo>
                    <a:pt x="590550" y="802005"/>
                  </a:lnTo>
                  <a:lnTo>
                    <a:pt x="626744" y="783590"/>
                  </a:lnTo>
                  <a:lnTo>
                    <a:pt x="660400" y="762000"/>
                  </a:lnTo>
                  <a:lnTo>
                    <a:pt x="692150" y="737235"/>
                  </a:lnTo>
                  <a:lnTo>
                    <a:pt x="721359" y="708660"/>
                  </a:lnTo>
                  <a:lnTo>
                    <a:pt x="748029" y="676910"/>
                  </a:lnTo>
                  <a:lnTo>
                    <a:pt x="771525" y="642620"/>
                  </a:lnTo>
                  <a:lnTo>
                    <a:pt x="791844" y="604520"/>
                  </a:lnTo>
                  <a:lnTo>
                    <a:pt x="809625" y="563880"/>
                  </a:lnTo>
                  <a:lnTo>
                    <a:pt x="823594" y="520700"/>
                  </a:lnTo>
                  <a:lnTo>
                    <a:pt x="833754" y="474980"/>
                  </a:lnTo>
                  <a:lnTo>
                    <a:pt x="840104" y="426720"/>
                  </a:lnTo>
                  <a:lnTo>
                    <a:pt x="842009" y="380365"/>
                  </a:lnTo>
                  <a:lnTo>
                    <a:pt x="837564" y="335915"/>
                  </a:lnTo>
                  <a:lnTo>
                    <a:pt x="828039" y="293370"/>
                  </a:lnTo>
                  <a:lnTo>
                    <a:pt x="814069" y="252730"/>
                  </a:lnTo>
                  <a:lnTo>
                    <a:pt x="795654" y="213995"/>
                  </a:lnTo>
                  <a:lnTo>
                    <a:pt x="772794" y="178435"/>
                  </a:lnTo>
                  <a:lnTo>
                    <a:pt x="746759" y="144780"/>
                  </a:lnTo>
                  <a:lnTo>
                    <a:pt x="716914" y="114300"/>
                  </a:lnTo>
                  <a:lnTo>
                    <a:pt x="684529" y="87630"/>
                  </a:lnTo>
                  <a:lnTo>
                    <a:pt x="648969" y="63500"/>
                  </a:lnTo>
                  <a:lnTo>
                    <a:pt x="611504" y="42545"/>
                  </a:lnTo>
                  <a:lnTo>
                    <a:pt x="572134" y="26035"/>
                  </a:lnTo>
                  <a:lnTo>
                    <a:pt x="532764" y="1397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4380" y="5405120"/>
              <a:ext cx="896619" cy="828675"/>
            </a:xfrm>
            <a:custGeom>
              <a:avLst/>
              <a:gdLst/>
              <a:ahLst/>
              <a:cxnLst/>
              <a:rect l="l" t="t" r="r" b="b"/>
              <a:pathLst>
                <a:path w="896620" h="828675">
                  <a:moveTo>
                    <a:pt x="436245" y="0"/>
                  </a:moveTo>
                  <a:lnTo>
                    <a:pt x="389890" y="2540"/>
                  </a:lnTo>
                  <a:lnTo>
                    <a:pt x="344805" y="9525"/>
                  </a:lnTo>
                  <a:lnTo>
                    <a:pt x="300990" y="21590"/>
                  </a:lnTo>
                  <a:lnTo>
                    <a:pt x="259080" y="38100"/>
                  </a:lnTo>
                  <a:lnTo>
                    <a:pt x="219075" y="58420"/>
                  </a:lnTo>
                  <a:lnTo>
                    <a:pt x="181610" y="81915"/>
                  </a:lnTo>
                  <a:lnTo>
                    <a:pt x="146685" y="109855"/>
                  </a:lnTo>
                  <a:lnTo>
                    <a:pt x="114935" y="140970"/>
                  </a:lnTo>
                  <a:lnTo>
                    <a:pt x="86360" y="174625"/>
                  </a:lnTo>
                  <a:lnTo>
                    <a:pt x="60960" y="211455"/>
                  </a:lnTo>
                  <a:lnTo>
                    <a:pt x="40005" y="250190"/>
                  </a:lnTo>
                  <a:lnTo>
                    <a:pt x="22860" y="291465"/>
                  </a:lnTo>
                  <a:lnTo>
                    <a:pt x="10795" y="334645"/>
                  </a:lnTo>
                  <a:lnTo>
                    <a:pt x="2540" y="379730"/>
                  </a:lnTo>
                  <a:lnTo>
                    <a:pt x="0" y="426085"/>
                  </a:lnTo>
                  <a:lnTo>
                    <a:pt x="3175" y="475615"/>
                  </a:lnTo>
                  <a:lnTo>
                    <a:pt x="10795" y="522605"/>
                  </a:lnTo>
                  <a:lnTo>
                    <a:pt x="24130" y="567055"/>
                  </a:lnTo>
                  <a:lnTo>
                    <a:pt x="41910" y="608965"/>
                  </a:lnTo>
                  <a:lnTo>
                    <a:pt x="64135" y="647700"/>
                  </a:lnTo>
                  <a:lnTo>
                    <a:pt x="90805" y="683260"/>
                  </a:lnTo>
                  <a:lnTo>
                    <a:pt x="120650" y="715645"/>
                  </a:lnTo>
                  <a:lnTo>
                    <a:pt x="154940" y="744220"/>
                  </a:lnTo>
                  <a:lnTo>
                    <a:pt x="192405" y="769620"/>
                  </a:lnTo>
                  <a:lnTo>
                    <a:pt x="232410" y="789940"/>
                  </a:lnTo>
                  <a:lnTo>
                    <a:pt x="275590" y="807085"/>
                  </a:lnTo>
                  <a:lnTo>
                    <a:pt x="320675" y="819150"/>
                  </a:lnTo>
                  <a:lnTo>
                    <a:pt x="368300" y="826135"/>
                  </a:lnTo>
                  <a:lnTo>
                    <a:pt x="417830" y="828675"/>
                  </a:lnTo>
                  <a:lnTo>
                    <a:pt x="467995" y="826770"/>
                  </a:lnTo>
                  <a:lnTo>
                    <a:pt x="516255" y="819785"/>
                  </a:lnTo>
                  <a:lnTo>
                    <a:pt x="562610" y="808990"/>
                  </a:lnTo>
                  <a:lnTo>
                    <a:pt x="607060" y="794385"/>
                  </a:lnTo>
                  <a:lnTo>
                    <a:pt x="648970" y="775970"/>
                  </a:lnTo>
                  <a:lnTo>
                    <a:pt x="688340" y="753745"/>
                  </a:lnTo>
                  <a:lnTo>
                    <a:pt x="725170" y="728980"/>
                  </a:lnTo>
                  <a:lnTo>
                    <a:pt x="758825" y="700405"/>
                  </a:lnTo>
                  <a:lnTo>
                    <a:pt x="789304" y="669925"/>
                  </a:lnTo>
                  <a:lnTo>
                    <a:pt x="816610" y="636270"/>
                  </a:lnTo>
                  <a:lnTo>
                    <a:pt x="840104" y="600710"/>
                  </a:lnTo>
                  <a:lnTo>
                    <a:pt x="859790" y="562610"/>
                  </a:lnTo>
                  <a:lnTo>
                    <a:pt x="875665" y="523240"/>
                  </a:lnTo>
                  <a:lnTo>
                    <a:pt x="887095" y="481965"/>
                  </a:lnTo>
                  <a:lnTo>
                    <a:pt x="894715" y="439420"/>
                  </a:lnTo>
                  <a:lnTo>
                    <a:pt x="896620" y="395605"/>
                  </a:lnTo>
                  <a:lnTo>
                    <a:pt x="894079" y="349885"/>
                  </a:lnTo>
                  <a:lnTo>
                    <a:pt x="885190" y="306070"/>
                  </a:lnTo>
                  <a:lnTo>
                    <a:pt x="871854" y="264160"/>
                  </a:lnTo>
                  <a:lnTo>
                    <a:pt x="852804" y="225425"/>
                  </a:lnTo>
                  <a:lnTo>
                    <a:pt x="829945" y="188595"/>
                  </a:lnTo>
                  <a:lnTo>
                    <a:pt x="802640" y="154940"/>
                  </a:lnTo>
                  <a:lnTo>
                    <a:pt x="771525" y="123825"/>
                  </a:lnTo>
                  <a:lnTo>
                    <a:pt x="737235" y="95885"/>
                  </a:lnTo>
                  <a:lnTo>
                    <a:pt x="700404" y="71755"/>
                  </a:lnTo>
                  <a:lnTo>
                    <a:pt x="660400" y="50165"/>
                  </a:lnTo>
                  <a:lnTo>
                    <a:pt x="618490" y="32385"/>
                  </a:lnTo>
                  <a:lnTo>
                    <a:pt x="574675" y="18415"/>
                  </a:lnTo>
                  <a:lnTo>
                    <a:pt x="529590" y="8255"/>
                  </a:lnTo>
                  <a:lnTo>
                    <a:pt x="483235" y="1905"/>
                  </a:lnTo>
                  <a:lnTo>
                    <a:pt x="436245" y="0"/>
                  </a:lnTo>
                  <a:close/>
                </a:path>
              </a:pathLst>
            </a:custGeom>
            <a:solidFill>
              <a:srgbClr val="7B47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831840" y="5398770"/>
              <a:ext cx="899794" cy="841375"/>
            </a:xfrm>
            <a:custGeom>
              <a:avLst/>
              <a:gdLst/>
              <a:ahLst/>
              <a:cxnLst/>
              <a:rect l="l" t="t" r="r" b="b"/>
              <a:pathLst>
                <a:path w="899795" h="841375">
                  <a:moveTo>
                    <a:pt x="432435" y="0"/>
                  </a:moveTo>
                  <a:lnTo>
                    <a:pt x="389255" y="3175"/>
                  </a:lnTo>
                  <a:lnTo>
                    <a:pt x="347345" y="9525"/>
                  </a:lnTo>
                  <a:lnTo>
                    <a:pt x="306070" y="20320"/>
                  </a:lnTo>
                  <a:lnTo>
                    <a:pt x="266064" y="35560"/>
                  </a:lnTo>
                  <a:lnTo>
                    <a:pt x="226695" y="54610"/>
                  </a:lnTo>
                  <a:lnTo>
                    <a:pt x="189864" y="76835"/>
                  </a:lnTo>
                  <a:lnTo>
                    <a:pt x="156845" y="101600"/>
                  </a:lnTo>
                  <a:lnTo>
                    <a:pt x="126364" y="128905"/>
                  </a:lnTo>
                  <a:lnTo>
                    <a:pt x="99695" y="158115"/>
                  </a:lnTo>
                  <a:lnTo>
                    <a:pt x="75564" y="189865"/>
                  </a:lnTo>
                  <a:lnTo>
                    <a:pt x="55245" y="222250"/>
                  </a:lnTo>
                  <a:lnTo>
                    <a:pt x="38100" y="257175"/>
                  </a:lnTo>
                  <a:lnTo>
                    <a:pt x="13335" y="328930"/>
                  </a:lnTo>
                  <a:lnTo>
                    <a:pt x="1270" y="402590"/>
                  </a:lnTo>
                  <a:lnTo>
                    <a:pt x="1270" y="404495"/>
                  </a:lnTo>
                  <a:lnTo>
                    <a:pt x="0" y="440690"/>
                  </a:lnTo>
                  <a:lnTo>
                    <a:pt x="8255" y="514985"/>
                  </a:lnTo>
                  <a:lnTo>
                    <a:pt x="29210" y="586740"/>
                  </a:lnTo>
                  <a:lnTo>
                    <a:pt x="63500" y="653415"/>
                  </a:lnTo>
                  <a:lnTo>
                    <a:pt x="85725" y="684530"/>
                  </a:lnTo>
                  <a:lnTo>
                    <a:pt x="111760" y="713740"/>
                  </a:lnTo>
                  <a:lnTo>
                    <a:pt x="140335" y="740410"/>
                  </a:lnTo>
                  <a:lnTo>
                    <a:pt x="172720" y="765175"/>
                  </a:lnTo>
                  <a:lnTo>
                    <a:pt x="208280" y="786765"/>
                  </a:lnTo>
                  <a:lnTo>
                    <a:pt x="247650" y="805180"/>
                  </a:lnTo>
                  <a:lnTo>
                    <a:pt x="289560" y="821055"/>
                  </a:lnTo>
                  <a:lnTo>
                    <a:pt x="334645" y="832485"/>
                  </a:lnTo>
                  <a:lnTo>
                    <a:pt x="379730" y="838835"/>
                  </a:lnTo>
                  <a:lnTo>
                    <a:pt x="425450" y="841375"/>
                  </a:lnTo>
                  <a:lnTo>
                    <a:pt x="470535" y="839470"/>
                  </a:lnTo>
                  <a:lnTo>
                    <a:pt x="514985" y="833120"/>
                  </a:lnTo>
                  <a:lnTo>
                    <a:pt x="523239" y="831215"/>
                  </a:lnTo>
                  <a:lnTo>
                    <a:pt x="423545" y="831215"/>
                  </a:lnTo>
                  <a:lnTo>
                    <a:pt x="379095" y="829945"/>
                  </a:lnTo>
                  <a:lnTo>
                    <a:pt x="335280" y="824230"/>
                  </a:lnTo>
                  <a:lnTo>
                    <a:pt x="292100" y="814070"/>
                  </a:lnTo>
                  <a:lnTo>
                    <a:pt x="248285" y="799465"/>
                  </a:lnTo>
                  <a:lnTo>
                    <a:pt x="207645" y="780415"/>
                  </a:lnTo>
                  <a:lnTo>
                    <a:pt x="170814" y="758190"/>
                  </a:lnTo>
                  <a:lnTo>
                    <a:pt x="137795" y="732155"/>
                  </a:lnTo>
                  <a:lnTo>
                    <a:pt x="107950" y="703580"/>
                  </a:lnTo>
                  <a:lnTo>
                    <a:pt x="81914" y="671830"/>
                  </a:lnTo>
                  <a:lnTo>
                    <a:pt x="59689" y="638175"/>
                  </a:lnTo>
                  <a:lnTo>
                    <a:pt x="41275" y="601980"/>
                  </a:lnTo>
                  <a:lnTo>
                    <a:pt x="26670" y="564515"/>
                  </a:lnTo>
                  <a:lnTo>
                    <a:pt x="16510" y="525780"/>
                  </a:lnTo>
                  <a:lnTo>
                    <a:pt x="9525" y="485775"/>
                  </a:lnTo>
                  <a:lnTo>
                    <a:pt x="6985" y="445770"/>
                  </a:lnTo>
                  <a:lnTo>
                    <a:pt x="8255" y="404495"/>
                  </a:lnTo>
                  <a:lnTo>
                    <a:pt x="13335" y="363855"/>
                  </a:lnTo>
                  <a:lnTo>
                    <a:pt x="22860" y="323850"/>
                  </a:lnTo>
                  <a:lnTo>
                    <a:pt x="36195" y="284480"/>
                  </a:lnTo>
                  <a:lnTo>
                    <a:pt x="53975" y="245745"/>
                  </a:lnTo>
                  <a:lnTo>
                    <a:pt x="76200" y="208280"/>
                  </a:lnTo>
                  <a:lnTo>
                    <a:pt x="102235" y="173355"/>
                  </a:lnTo>
                  <a:lnTo>
                    <a:pt x="133350" y="139700"/>
                  </a:lnTo>
                  <a:lnTo>
                    <a:pt x="168910" y="108585"/>
                  </a:lnTo>
                  <a:lnTo>
                    <a:pt x="208280" y="80645"/>
                  </a:lnTo>
                  <a:lnTo>
                    <a:pt x="249555" y="57785"/>
                  </a:lnTo>
                  <a:lnTo>
                    <a:pt x="294005" y="39370"/>
                  </a:lnTo>
                  <a:lnTo>
                    <a:pt x="339725" y="25400"/>
                  </a:lnTo>
                  <a:lnTo>
                    <a:pt x="386714" y="17145"/>
                  </a:lnTo>
                  <a:lnTo>
                    <a:pt x="433705" y="13335"/>
                  </a:lnTo>
                  <a:lnTo>
                    <a:pt x="553720" y="13335"/>
                  </a:lnTo>
                  <a:lnTo>
                    <a:pt x="518160" y="6350"/>
                  </a:lnTo>
                  <a:lnTo>
                    <a:pt x="475614" y="1270"/>
                  </a:lnTo>
                  <a:lnTo>
                    <a:pt x="432435" y="0"/>
                  </a:lnTo>
                  <a:close/>
                </a:path>
                <a:path w="899795" h="841375">
                  <a:moveTo>
                    <a:pt x="553720" y="13335"/>
                  </a:moveTo>
                  <a:lnTo>
                    <a:pt x="433705" y="13335"/>
                  </a:lnTo>
                  <a:lnTo>
                    <a:pt x="478155" y="14605"/>
                  </a:lnTo>
                  <a:lnTo>
                    <a:pt x="522605" y="19685"/>
                  </a:lnTo>
                  <a:lnTo>
                    <a:pt x="567055" y="29210"/>
                  </a:lnTo>
                  <a:lnTo>
                    <a:pt x="610235" y="41910"/>
                  </a:lnTo>
                  <a:lnTo>
                    <a:pt x="652780" y="59055"/>
                  </a:lnTo>
                  <a:lnTo>
                    <a:pt x="692785" y="79375"/>
                  </a:lnTo>
                  <a:lnTo>
                    <a:pt x="731519" y="103505"/>
                  </a:lnTo>
                  <a:lnTo>
                    <a:pt x="767080" y="130810"/>
                  </a:lnTo>
                  <a:lnTo>
                    <a:pt x="799464" y="161290"/>
                  </a:lnTo>
                  <a:lnTo>
                    <a:pt x="828039" y="194945"/>
                  </a:lnTo>
                  <a:lnTo>
                    <a:pt x="852169" y="231140"/>
                  </a:lnTo>
                  <a:lnTo>
                    <a:pt x="872489" y="270510"/>
                  </a:lnTo>
                  <a:lnTo>
                    <a:pt x="887094" y="311785"/>
                  </a:lnTo>
                  <a:lnTo>
                    <a:pt x="895985" y="356235"/>
                  </a:lnTo>
                  <a:lnTo>
                    <a:pt x="898525" y="402590"/>
                  </a:lnTo>
                  <a:lnTo>
                    <a:pt x="895985" y="448945"/>
                  </a:lnTo>
                  <a:lnTo>
                    <a:pt x="888364" y="493395"/>
                  </a:lnTo>
                  <a:lnTo>
                    <a:pt x="875030" y="535940"/>
                  </a:lnTo>
                  <a:lnTo>
                    <a:pt x="857885" y="575945"/>
                  </a:lnTo>
                  <a:lnTo>
                    <a:pt x="836294" y="613410"/>
                  </a:lnTo>
                  <a:lnTo>
                    <a:pt x="810894" y="648970"/>
                  </a:lnTo>
                  <a:lnTo>
                    <a:pt x="782319" y="681355"/>
                  </a:lnTo>
                  <a:lnTo>
                    <a:pt x="749935" y="710565"/>
                  </a:lnTo>
                  <a:lnTo>
                    <a:pt x="715644" y="737235"/>
                  </a:lnTo>
                  <a:lnTo>
                    <a:pt x="678180" y="761365"/>
                  </a:lnTo>
                  <a:lnTo>
                    <a:pt x="638810" y="781685"/>
                  </a:lnTo>
                  <a:lnTo>
                    <a:pt x="598170" y="798830"/>
                  </a:lnTo>
                  <a:lnTo>
                    <a:pt x="555625" y="812800"/>
                  </a:lnTo>
                  <a:lnTo>
                    <a:pt x="511810" y="822325"/>
                  </a:lnTo>
                  <a:lnTo>
                    <a:pt x="467995" y="828675"/>
                  </a:lnTo>
                  <a:lnTo>
                    <a:pt x="423545" y="831215"/>
                  </a:lnTo>
                  <a:lnTo>
                    <a:pt x="523239" y="831215"/>
                  </a:lnTo>
                  <a:lnTo>
                    <a:pt x="601345" y="809625"/>
                  </a:lnTo>
                  <a:lnTo>
                    <a:pt x="642620" y="791845"/>
                  </a:lnTo>
                  <a:lnTo>
                    <a:pt x="681989" y="770890"/>
                  </a:lnTo>
                  <a:lnTo>
                    <a:pt x="718819" y="746760"/>
                  </a:lnTo>
                  <a:lnTo>
                    <a:pt x="753110" y="719455"/>
                  </a:lnTo>
                  <a:lnTo>
                    <a:pt x="784860" y="688975"/>
                  </a:lnTo>
                  <a:lnTo>
                    <a:pt x="813435" y="655320"/>
                  </a:lnTo>
                  <a:lnTo>
                    <a:pt x="838835" y="619125"/>
                  </a:lnTo>
                  <a:lnTo>
                    <a:pt x="859789" y="580390"/>
                  </a:lnTo>
                  <a:lnTo>
                    <a:pt x="876935" y="539750"/>
                  </a:lnTo>
                  <a:lnTo>
                    <a:pt x="889635" y="495935"/>
                  </a:lnTo>
                  <a:lnTo>
                    <a:pt x="897255" y="450215"/>
                  </a:lnTo>
                  <a:lnTo>
                    <a:pt x="899693" y="404495"/>
                  </a:lnTo>
                  <a:lnTo>
                    <a:pt x="899794" y="402590"/>
                  </a:lnTo>
                  <a:lnTo>
                    <a:pt x="897889" y="358140"/>
                  </a:lnTo>
                  <a:lnTo>
                    <a:pt x="889635" y="315595"/>
                  </a:lnTo>
                  <a:lnTo>
                    <a:pt x="876935" y="274955"/>
                  </a:lnTo>
                  <a:lnTo>
                    <a:pt x="859789" y="236855"/>
                  </a:lnTo>
                  <a:lnTo>
                    <a:pt x="838835" y="200660"/>
                  </a:lnTo>
                  <a:lnTo>
                    <a:pt x="813435" y="167640"/>
                  </a:lnTo>
                  <a:lnTo>
                    <a:pt x="784860" y="136525"/>
                  </a:lnTo>
                  <a:lnTo>
                    <a:pt x="753110" y="108585"/>
                  </a:lnTo>
                  <a:lnTo>
                    <a:pt x="718185" y="83820"/>
                  </a:lnTo>
                  <a:lnTo>
                    <a:pt x="681355" y="61595"/>
                  </a:lnTo>
                  <a:lnTo>
                    <a:pt x="642620" y="43180"/>
                  </a:lnTo>
                  <a:lnTo>
                    <a:pt x="602614" y="27305"/>
                  </a:lnTo>
                  <a:lnTo>
                    <a:pt x="560705" y="15240"/>
                  </a:lnTo>
                  <a:lnTo>
                    <a:pt x="553720" y="13335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951991" y="3711321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1991" y="4624197"/>
            <a:ext cx="36830" cy="6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50" spc="-50" dirty="0">
                <a:latin typeface="Arial"/>
                <a:cs typeface="Arial"/>
              </a:rPr>
              <a:t>•</a:t>
            </a:r>
            <a:endParaRPr sz="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Avslutning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2285" y="1752549"/>
            <a:ext cx="4613910" cy="527570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Hit</a:t>
            </a:r>
            <a:r>
              <a:rPr spc="-105" dirty="0"/>
              <a:t> </a:t>
            </a:r>
            <a:r>
              <a:rPr dirty="0"/>
              <a:t>kan</a:t>
            </a:r>
            <a:r>
              <a:rPr spc="-105" dirty="0"/>
              <a:t> </a:t>
            </a:r>
            <a:r>
              <a:rPr dirty="0"/>
              <a:t>du</a:t>
            </a:r>
            <a:r>
              <a:rPr spc="-90" dirty="0"/>
              <a:t> </a:t>
            </a:r>
            <a:r>
              <a:rPr dirty="0"/>
              <a:t>henvende</a:t>
            </a:r>
            <a:r>
              <a:rPr spc="-105" dirty="0"/>
              <a:t> </a:t>
            </a:r>
            <a:r>
              <a:rPr spc="-25" dirty="0"/>
              <a:t>deg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97612" y="6589835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2965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862965" algn="l"/>
              </a:tabLst>
            </a:pPr>
            <a:r>
              <a:rPr b="1" dirty="0">
                <a:latin typeface="Arial"/>
                <a:cs typeface="Arial"/>
              </a:rPr>
              <a:t>Kirkens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SOS: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dirty="0"/>
              <a:t>Tlf.</a:t>
            </a:r>
            <a:r>
              <a:rPr spc="-35" dirty="0"/>
              <a:t> </a:t>
            </a:r>
            <a:r>
              <a:rPr dirty="0"/>
              <a:t>22</a:t>
            </a:r>
            <a:r>
              <a:rPr spc="-30" dirty="0"/>
              <a:t> </a:t>
            </a:r>
            <a:r>
              <a:rPr dirty="0"/>
              <a:t>40</a:t>
            </a:r>
            <a:r>
              <a:rPr spc="-35" dirty="0"/>
              <a:t> </a:t>
            </a:r>
            <a:r>
              <a:rPr dirty="0"/>
              <a:t>00</a:t>
            </a:r>
            <a:r>
              <a:rPr spc="-25" dirty="0"/>
              <a:t> </a:t>
            </a:r>
            <a:r>
              <a:rPr dirty="0"/>
              <a:t>40</a:t>
            </a:r>
            <a:r>
              <a:rPr spc="-35" dirty="0"/>
              <a:t> </a:t>
            </a:r>
            <a:r>
              <a:rPr dirty="0"/>
              <a:t>og</a:t>
            </a:r>
            <a:r>
              <a:rPr spc="-30" dirty="0"/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https://www.soschat.no/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100">
              <a:latin typeface="Arial"/>
              <a:cs typeface="Arial"/>
            </a:endParaRPr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b="1" dirty="0">
                <a:latin typeface="Arial"/>
                <a:cs typeface="Arial"/>
              </a:rPr>
              <a:t>Mental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Helses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hjelpetelefon: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dirty="0"/>
              <a:t>Tlf.</a:t>
            </a:r>
            <a:r>
              <a:rPr spc="-40" dirty="0"/>
              <a:t> </a:t>
            </a:r>
            <a:r>
              <a:rPr dirty="0"/>
              <a:t>116</a:t>
            </a:r>
            <a:r>
              <a:rPr spc="-35" dirty="0"/>
              <a:t> </a:t>
            </a:r>
            <a:r>
              <a:rPr spc="-25" dirty="0"/>
              <a:t>123</a:t>
            </a:r>
          </a:p>
          <a:p>
            <a:pPr>
              <a:lnSpc>
                <a:spcPct val="100000"/>
              </a:lnSpc>
              <a:spcBef>
                <a:spcPts val="925"/>
              </a:spcBef>
              <a:buFont typeface="Arial"/>
              <a:buChar char="•"/>
            </a:pPr>
            <a:endParaRPr spc="-25" dirty="0"/>
          </a:p>
          <a:p>
            <a:pPr marL="862965" indent="-228600">
              <a:lnSpc>
                <a:spcPct val="100000"/>
              </a:lnSpc>
              <a:buFont typeface="Arial"/>
              <a:buChar char="•"/>
              <a:tabLst>
                <a:tab pos="862965" algn="l"/>
              </a:tabLst>
            </a:pPr>
            <a:r>
              <a:rPr b="1" dirty="0">
                <a:latin typeface="Arial"/>
                <a:cs typeface="Arial"/>
              </a:rPr>
              <a:t>Blå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Kors: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spc="-10" dirty="0"/>
              <a:t>chattetjeneste</a:t>
            </a:r>
            <a:r>
              <a:rPr spc="-35" dirty="0"/>
              <a:t> </a:t>
            </a:r>
            <a:r>
              <a:rPr dirty="0"/>
              <a:t>for</a:t>
            </a:r>
            <a:r>
              <a:rPr spc="-35" dirty="0"/>
              <a:t> </a:t>
            </a:r>
            <a:r>
              <a:rPr dirty="0"/>
              <a:t>barn</a:t>
            </a:r>
            <a:r>
              <a:rPr spc="-35" dirty="0"/>
              <a:t> </a:t>
            </a:r>
            <a:r>
              <a:rPr dirty="0"/>
              <a:t>og</a:t>
            </a:r>
            <a:r>
              <a:rPr spc="-25" dirty="0"/>
              <a:t> </a:t>
            </a:r>
            <a:r>
              <a:rPr dirty="0"/>
              <a:t>unge</a:t>
            </a:r>
            <a:r>
              <a:rPr spc="-30" dirty="0"/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SnakkOmPsyken.no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Font typeface="Arial"/>
              <a:buChar char="•"/>
            </a:pPr>
            <a:endParaRPr sz="11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b="1" dirty="0">
                <a:latin typeface="Arial"/>
                <a:cs typeface="Arial"/>
              </a:rPr>
              <a:t>Kors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på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halsen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(Røde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Kors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for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deg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under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18</a:t>
            </a:r>
            <a:r>
              <a:rPr b="1" spc="-15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år):</a:t>
            </a:r>
          </a:p>
          <a:p>
            <a:pPr marL="862965">
              <a:lnSpc>
                <a:spcPts val="2000"/>
              </a:lnSpc>
            </a:pPr>
            <a:r>
              <a:rPr dirty="0"/>
              <a:t>Tlf.</a:t>
            </a:r>
            <a:r>
              <a:rPr spc="-35" dirty="0"/>
              <a:t> </a:t>
            </a:r>
            <a:r>
              <a:rPr dirty="0"/>
              <a:t>800</a:t>
            </a:r>
            <a:r>
              <a:rPr spc="-25" dirty="0"/>
              <a:t> </a:t>
            </a:r>
            <a:r>
              <a:rPr dirty="0"/>
              <a:t>333</a:t>
            </a:r>
            <a:r>
              <a:rPr spc="-35" dirty="0"/>
              <a:t> </a:t>
            </a:r>
            <a:r>
              <a:rPr spc="-25" dirty="0"/>
              <a:t>21</a:t>
            </a:r>
          </a:p>
          <a:p>
            <a:pPr>
              <a:lnSpc>
                <a:spcPct val="100000"/>
              </a:lnSpc>
              <a:spcBef>
                <a:spcPts val="1070"/>
              </a:spcBef>
            </a:pPr>
            <a:endParaRPr spc="-25" dirty="0"/>
          </a:p>
          <a:p>
            <a:pPr marL="862965" marR="2612390" indent="-228600">
              <a:lnSpc>
                <a:spcPts val="1939"/>
              </a:lnSpc>
              <a:buFont typeface="Arial"/>
              <a:buChar char="•"/>
              <a:tabLst>
                <a:tab pos="862965" algn="l"/>
              </a:tabLst>
            </a:pPr>
            <a:r>
              <a:rPr b="1" dirty="0">
                <a:latin typeface="Arial"/>
                <a:cs typeface="Arial"/>
              </a:rPr>
              <a:t>Alarmtelefonen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for</a:t>
            </a:r>
            <a:r>
              <a:rPr b="1" spc="-2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barn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og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unge:</a:t>
            </a:r>
            <a:r>
              <a:rPr b="1" spc="-30" dirty="0">
                <a:latin typeface="Arial"/>
                <a:cs typeface="Arial"/>
              </a:rPr>
              <a:t> </a:t>
            </a:r>
            <a:r>
              <a:rPr dirty="0"/>
              <a:t>Tlf.</a:t>
            </a:r>
            <a:r>
              <a:rPr spc="-30" dirty="0"/>
              <a:t> </a:t>
            </a:r>
            <a:r>
              <a:rPr dirty="0"/>
              <a:t>116</a:t>
            </a:r>
            <a:r>
              <a:rPr spc="-25" dirty="0"/>
              <a:t> 111 </a:t>
            </a:r>
            <a:r>
              <a:rPr dirty="0"/>
              <a:t>og</a:t>
            </a:r>
            <a:r>
              <a:rPr spc="-30" dirty="0"/>
              <a:t> </a:t>
            </a:r>
            <a:r>
              <a:rPr dirty="0"/>
              <a:t>chat</a:t>
            </a:r>
            <a:r>
              <a:rPr spc="-40" dirty="0"/>
              <a:t> </a:t>
            </a:r>
            <a:r>
              <a:rPr dirty="0"/>
              <a:t>på</a:t>
            </a:r>
            <a:r>
              <a:rPr spc="-40" dirty="0"/>
              <a:t>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https://www.116111.no/ungdom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85"/>
              </a:spcBef>
              <a:buFont typeface="Arial"/>
              <a:buChar char="•"/>
            </a:pPr>
            <a:endParaRPr sz="1100">
              <a:latin typeface="Arial"/>
              <a:cs typeface="Arial"/>
            </a:endParaRPr>
          </a:p>
          <a:p>
            <a:pPr marL="862965" indent="-228600">
              <a:lnSpc>
                <a:spcPts val="2000"/>
              </a:lnSpc>
              <a:buFont typeface="Arial"/>
              <a:buChar char="•"/>
              <a:tabLst>
                <a:tab pos="862965" algn="l"/>
              </a:tabLst>
            </a:pPr>
            <a:r>
              <a:rPr b="1" dirty="0">
                <a:latin typeface="Arial"/>
                <a:cs typeface="Arial"/>
              </a:rPr>
              <a:t>Legevakten:</a:t>
            </a:r>
            <a:r>
              <a:rPr b="1" spc="-50" dirty="0">
                <a:latin typeface="Arial"/>
                <a:cs typeface="Arial"/>
              </a:rPr>
              <a:t> </a:t>
            </a:r>
            <a:r>
              <a:rPr dirty="0"/>
              <a:t>Ring</a:t>
            </a:r>
            <a:r>
              <a:rPr spc="-25" dirty="0"/>
              <a:t> </a:t>
            </a:r>
            <a:r>
              <a:rPr dirty="0"/>
              <a:t>116</a:t>
            </a:r>
            <a:r>
              <a:rPr spc="-35" dirty="0"/>
              <a:t> </a:t>
            </a:r>
            <a:r>
              <a:rPr spc="-25" dirty="0"/>
              <a:t>117</a:t>
            </a:r>
          </a:p>
          <a:p>
            <a:pPr marL="862965">
              <a:lnSpc>
                <a:spcPts val="2000"/>
              </a:lnSpc>
            </a:pPr>
            <a:r>
              <a:rPr dirty="0"/>
              <a:t>for</a:t>
            </a:r>
            <a:r>
              <a:rPr spc="-40" dirty="0"/>
              <a:t> </a:t>
            </a:r>
            <a:r>
              <a:rPr dirty="0"/>
              <a:t>rask</a:t>
            </a:r>
            <a:r>
              <a:rPr spc="-35" dirty="0"/>
              <a:t> </a:t>
            </a:r>
            <a:r>
              <a:rPr dirty="0"/>
              <a:t>hjelp</a:t>
            </a:r>
            <a:r>
              <a:rPr spc="-30" dirty="0"/>
              <a:t> </a:t>
            </a:r>
            <a:r>
              <a:rPr dirty="0"/>
              <a:t>ved</a:t>
            </a:r>
            <a:r>
              <a:rPr spc="-35" dirty="0"/>
              <a:t> </a:t>
            </a:r>
            <a:r>
              <a:rPr dirty="0"/>
              <a:t>akutte</a:t>
            </a:r>
            <a:r>
              <a:rPr spc="-30" dirty="0"/>
              <a:t> </a:t>
            </a:r>
            <a:r>
              <a:rPr spc="-10" dirty="0"/>
              <a:t>problemer</a:t>
            </a:r>
          </a:p>
          <a:p>
            <a:pPr>
              <a:lnSpc>
                <a:spcPct val="100000"/>
              </a:lnSpc>
              <a:spcBef>
                <a:spcPts val="445"/>
              </a:spcBef>
            </a:pPr>
            <a:endParaRPr spc="-10" dirty="0"/>
          </a:p>
          <a:p>
            <a:pPr marL="12700" marR="5080">
              <a:lnSpc>
                <a:spcPct val="95900"/>
              </a:lnSpc>
            </a:pPr>
            <a:r>
              <a:rPr dirty="0"/>
              <a:t>Det</a:t>
            </a:r>
            <a:r>
              <a:rPr spc="-40" dirty="0"/>
              <a:t> </a:t>
            </a:r>
            <a:r>
              <a:rPr dirty="0"/>
              <a:t>er</a:t>
            </a:r>
            <a:r>
              <a:rPr spc="-35" dirty="0"/>
              <a:t> </a:t>
            </a:r>
            <a:r>
              <a:rPr dirty="0"/>
              <a:t>også</a:t>
            </a:r>
            <a:r>
              <a:rPr spc="-25" dirty="0"/>
              <a:t> </a:t>
            </a:r>
            <a:r>
              <a:rPr dirty="0"/>
              <a:t>mulig</a:t>
            </a:r>
            <a:r>
              <a:rPr spc="-30" dirty="0"/>
              <a:t> </a:t>
            </a:r>
            <a:r>
              <a:rPr dirty="0"/>
              <a:t>å</a:t>
            </a:r>
            <a:r>
              <a:rPr spc="-30" dirty="0"/>
              <a:t> </a:t>
            </a:r>
            <a:r>
              <a:rPr dirty="0"/>
              <a:t>ta</a:t>
            </a:r>
            <a:r>
              <a:rPr spc="-30" dirty="0"/>
              <a:t> </a:t>
            </a:r>
            <a:r>
              <a:rPr dirty="0"/>
              <a:t>kontakt</a:t>
            </a:r>
            <a:r>
              <a:rPr spc="-40" dirty="0"/>
              <a:t> </a:t>
            </a:r>
            <a:r>
              <a:rPr dirty="0"/>
              <a:t>med</a:t>
            </a:r>
            <a:r>
              <a:rPr spc="-35" dirty="0"/>
              <a:t> </a:t>
            </a:r>
            <a:r>
              <a:rPr spc="-10" dirty="0"/>
              <a:t>helsestasjonen</a:t>
            </a:r>
            <a:r>
              <a:rPr spc="-25" dirty="0"/>
              <a:t> </a:t>
            </a:r>
            <a:r>
              <a:rPr dirty="0"/>
              <a:t>for</a:t>
            </a:r>
            <a:r>
              <a:rPr spc="-40" dirty="0"/>
              <a:t> </a:t>
            </a:r>
            <a:r>
              <a:rPr dirty="0"/>
              <a:t>ungdom,</a:t>
            </a:r>
            <a:r>
              <a:rPr spc="-40" dirty="0"/>
              <a:t> </a:t>
            </a:r>
            <a:r>
              <a:rPr spc="-10" dirty="0"/>
              <a:t>skolehelsetjenesten, </a:t>
            </a:r>
            <a:r>
              <a:rPr dirty="0"/>
              <a:t>psykisk</a:t>
            </a:r>
            <a:r>
              <a:rPr spc="-35" dirty="0"/>
              <a:t> </a:t>
            </a:r>
            <a:r>
              <a:rPr dirty="0"/>
              <a:t>helsehjelp</a:t>
            </a:r>
            <a:r>
              <a:rPr spc="-35" dirty="0"/>
              <a:t> </a:t>
            </a:r>
            <a:r>
              <a:rPr dirty="0"/>
              <a:t>for</a:t>
            </a:r>
            <a:r>
              <a:rPr spc="-40" dirty="0"/>
              <a:t> </a:t>
            </a:r>
            <a:r>
              <a:rPr dirty="0"/>
              <a:t>barn</a:t>
            </a:r>
            <a:r>
              <a:rPr spc="-40" dirty="0"/>
              <a:t> </a:t>
            </a:r>
            <a:r>
              <a:rPr dirty="0"/>
              <a:t>og</a:t>
            </a:r>
            <a:r>
              <a:rPr spc="-30" dirty="0"/>
              <a:t> </a:t>
            </a:r>
            <a:r>
              <a:rPr dirty="0"/>
              <a:t>unge</a:t>
            </a:r>
            <a:r>
              <a:rPr spc="-40" dirty="0"/>
              <a:t> </a:t>
            </a:r>
            <a:r>
              <a:rPr dirty="0"/>
              <a:t>der</a:t>
            </a:r>
            <a:r>
              <a:rPr spc="-40" dirty="0"/>
              <a:t> </a:t>
            </a:r>
            <a:r>
              <a:rPr dirty="0"/>
              <a:t>du</a:t>
            </a:r>
            <a:r>
              <a:rPr spc="-30" dirty="0"/>
              <a:t> </a:t>
            </a:r>
            <a:r>
              <a:rPr dirty="0"/>
              <a:t>bor,</a:t>
            </a:r>
            <a:r>
              <a:rPr spc="-40" dirty="0"/>
              <a:t> </a:t>
            </a:r>
            <a:r>
              <a:rPr dirty="0"/>
              <a:t>eller</a:t>
            </a:r>
            <a:r>
              <a:rPr spc="-40" dirty="0"/>
              <a:t> </a:t>
            </a:r>
            <a:r>
              <a:rPr dirty="0"/>
              <a:t>noen</a:t>
            </a:r>
            <a:r>
              <a:rPr spc="-30" dirty="0"/>
              <a:t> </a:t>
            </a:r>
            <a:r>
              <a:rPr dirty="0"/>
              <a:t>som</a:t>
            </a:r>
            <a:r>
              <a:rPr spc="-55" dirty="0"/>
              <a:t> </a:t>
            </a:r>
            <a:r>
              <a:rPr dirty="0"/>
              <a:t>jobber</a:t>
            </a:r>
            <a:r>
              <a:rPr spc="-40" dirty="0"/>
              <a:t> </a:t>
            </a:r>
            <a:r>
              <a:rPr dirty="0"/>
              <a:t>i</a:t>
            </a:r>
            <a:r>
              <a:rPr spc="-35" dirty="0"/>
              <a:t> </a:t>
            </a:r>
            <a:r>
              <a:rPr dirty="0"/>
              <a:t>din</a:t>
            </a:r>
            <a:r>
              <a:rPr spc="-35" dirty="0"/>
              <a:t> </a:t>
            </a:r>
            <a:r>
              <a:rPr spc="-10" dirty="0"/>
              <a:t>lokale menighet.</a:t>
            </a: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260285" y="1869530"/>
            <a:ext cx="2620314" cy="37654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1408" y="761746"/>
            <a:ext cx="307657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Tilbakeblikk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408" y="1912747"/>
            <a:ext cx="2889885" cy="2200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10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Hvilke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tanker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eller </a:t>
            </a:r>
            <a:r>
              <a:rPr sz="2400" dirty="0">
                <a:latin typeface="Arial"/>
                <a:cs typeface="Arial"/>
              </a:rPr>
              <a:t>følelser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hadde</a:t>
            </a:r>
            <a:r>
              <a:rPr sz="2400" spc="-10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du </a:t>
            </a:r>
            <a:r>
              <a:rPr sz="2400" dirty="0">
                <a:latin typeface="Arial"/>
                <a:cs typeface="Arial"/>
              </a:rPr>
              <a:t>etter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siste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møtet?</a:t>
            </a:r>
            <a:endParaRPr sz="2400">
              <a:latin typeface="Arial"/>
              <a:cs typeface="Arial"/>
            </a:endParaRPr>
          </a:p>
          <a:p>
            <a:pPr marL="12700" marR="90805">
              <a:lnSpc>
                <a:spcPct val="111300"/>
              </a:lnSpc>
              <a:spcBef>
                <a:spcPts val="1115"/>
              </a:spcBef>
            </a:pPr>
            <a:r>
              <a:rPr sz="2400" dirty="0">
                <a:latin typeface="Arial"/>
                <a:cs typeface="Arial"/>
              </a:rPr>
              <a:t>Har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du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prøvd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noe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av </a:t>
            </a:r>
            <a:r>
              <a:rPr sz="2400" dirty="0">
                <a:latin typeface="Arial"/>
                <a:cs typeface="Arial"/>
              </a:rPr>
              <a:t>det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vi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gikk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gjennom?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1959" y="808024"/>
            <a:ext cx="5075936" cy="5847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Overraskelse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4210" y="1677923"/>
            <a:ext cx="4169410" cy="44711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spc="-10" dirty="0"/>
              <a:t>overraskelse?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4835" y="1986279"/>
            <a:ext cx="4527550" cy="4735830"/>
            <a:chOff x="3124835" y="1986279"/>
            <a:chExt cx="4527550" cy="4735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6115" y="3115309"/>
              <a:ext cx="2159635" cy="34931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230" y="4973954"/>
              <a:ext cx="173989" cy="731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10835" y="4806314"/>
              <a:ext cx="110489" cy="3238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31435" y="4282439"/>
              <a:ext cx="1555749" cy="22225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14950" y="4838700"/>
              <a:ext cx="96520" cy="66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37480" y="4973319"/>
              <a:ext cx="412750" cy="7645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37480" y="4838700"/>
              <a:ext cx="173354" cy="16065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99710" y="4838700"/>
              <a:ext cx="111125" cy="781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37480" y="4963159"/>
              <a:ext cx="173354" cy="4635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10835" y="4838700"/>
              <a:ext cx="240029" cy="8674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10835" y="4864734"/>
              <a:ext cx="188595" cy="844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410835" y="4904739"/>
              <a:ext cx="240029" cy="59309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7480" y="4838700"/>
              <a:ext cx="412750" cy="16319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33695" y="4968239"/>
              <a:ext cx="64769" cy="542925"/>
            </a:xfrm>
            <a:custGeom>
              <a:avLst/>
              <a:gdLst/>
              <a:ahLst/>
              <a:cxnLst/>
              <a:rect l="l" t="t" r="r" b="b"/>
              <a:pathLst>
                <a:path w="64770" h="542925">
                  <a:moveTo>
                    <a:pt x="36194" y="383540"/>
                  </a:moveTo>
                  <a:lnTo>
                    <a:pt x="33654" y="427355"/>
                  </a:lnTo>
                  <a:lnTo>
                    <a:pt x="15239" y="492125"/>
                  </a:lnTo>
                  <a:lnTo>
                    <a:pt x="4444" y="515620"/>
                  </a:lnTo>
                  <a:lnTo>
                    <a:pt x="0" y="527050"/>
                  </a:lnTo>
                  <a:lnTo>
                    <a:pt x="634" y="532130"/>
                  </a:lnTo>
                  <a:lnTo>
                    <a:pt x="10794" y="542925"/>
                  </a:lnTo>
                  <a:lnTo>
                    <a:pt x="12064" y="535940"/>
                  </a:lnTo>
                  <a:lnTo>
                    <a:pt x="15875" y="516255"/>
                  </a:lnTo>
                  <a:lnTo>
                    <a:pt x="25400" y="488315"/>
                  </a:lnTo>
                  <a:lnTo>
                    <a:pt x="41909" y="454660"/>
                  </a:lnTo>
                  <a:lnTo>
                    <a:pt x="47625" y="415925"/>
                  </a:lnTo>
                  <a:lnTo>
                    <a:pt x="36194" y="383540"/>
                  </a:lnTo>
                  <a:close/>
                </a:path>
                <a:path w="64770" h="542925">
                  <a:moveTo>
                    <a:pt x="14604" y="253365"/>
                  </a:moveTo>
                  <a:lnTo>
                    <a:pt x="6984" y="305435"/>
                  </a:lnTo>
                  <a:lnTo>
                    <a:pt x="4444" y="328930"/>
                  </a:lnTo>
                  <a:lnTo>
                    <a:pt x="13969" y="345440"/>
                  </a:lnTo>
                  <a:lnTo>
                    <a:pt x="33654" y="377190"/>
                  </a:lnTo>
                  <a:lnTo>
                    <a:pt x="36194" y="383540"/>
                  </a:lnTo>
                  <a:lnTo>
                    <a:pt x="36194" y="377190"/>
                  </a:lnTo>
                  <a:lnTo>
                    <a:pt x="34289" y="358775"/>
                  </a:lnTo>
                  <a:lnTo>
                    <a:pt x="28575" y="336550"/>
                  </a:lnTo>
                  <a:lnTo>
                    <a:pt x="20319" y="306070"/>
                  </a:lnTo>
                  <a:lnTo>
                    <a:pt x="15239" y="266700"/>
                  </a:lnTo>
                  <a:lnTo>
                    <a:pt x="14604" y="253365"/>
                  </a:lnTo>
                  <a:close/>
                </a:path>
                <a:path w="64770" h="542925">
                  <a:moveTo>
                    <a:pt x="26669" y="0"/>
                  </a:moveTo>
                  <a:lnTo>
                    <a:pt x="21589" y="1270"/>
                  </a:lnTo>
                  <a:lnTo>
                    <a:pt x="19684" y="6350"/>
                  </a:lnTo>
                  <a:lnTo>
                    <a:pt x="20319" y="17145"/>
                  </a:lnTo>
                  <a:lnTo>
                    <a:pt x="31114" y="42545"/>
                  </a:lnTo>
                  <a:lnTo>
                    <a:pt x="31114" y="88265"/>
                  </a:lnTo>
                  <a:lnTo>
                    <a:pt x="24764" y="140970"/>
                  </a:lnTo>
                  <a:lnTo>
                    <a:pt x="17144" y="185420"/>
                  </a:lnTo>
                  <a:lnTo>
                    <a:pt x="13334" y="224790"/>
                  </a:lnTo>
                  <a:lnTo>
                    <a:pt x="14604" y="253365"/>
                  </a:lnTo>
                  <a:lnTo>
                    <a:pt x="27304" y="184150"/>
                  </a:lnTo>
                  <a:lnTo>
                    <a:pt x="45084" y="107950"/>
                  </a:lnTo>
                  <a:lnTo>
                    <a:pt x="60959" y="49530"/>
                  </a:lnTo>
                  <a:lnTo>
                    <a:pt x="64769" y="19050"/>
                  </a:lnTo>
                  <a:lnTo>
                    <a:pt x="57150" y="6350"/>
                  </a:lnTo>
                  <a:lnTo>
                    <a:pt x="36829" y="1905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02200" y="5478779"/>
              <a:ext cx="107314" cy="1019810"/>
            </a:xfrm>
            <a:custGeom>
              <a:avLst/>
              <a:gdLst/>
              <a:ahLst/>
              <a:cxnLst/>
              <a:rect l="l" t="t" r="r" b="b"/>
              <a:pathLst>
                <a:path w="107314" h="1019810">
                  <a:moveTo>
                    <a:pt x="85089" y="0"/>
                  </a:moveTo>
                  <a:lnTo>
                    <a:pt x="83185" y="634"/>
                  </a:lnTo>
                  <a:lnTo>
                    <a:pt x="83820" y="8889"/>
                  </a:lnTo>
                  <a:lnTo>
                    <a:pt x="86360" y="24764"/>
                  </a:lnTo>
                  <a:lnTo>
                    <a:pt x="90804" y="48259"/>
                  </a:lnTo>
                  <a:lnTo>
                    <a:pt x="93345" y="80009"/>
                  </a:lnTo>
                  <a:lnTo>
                    <a:pt x="93979" y="95884"/>
                  </a:lnTo>
                  <a:lnTo>
                    <a:pt x="89535" y="135889"/>
                  </a:lnTo>
                  <a:lnTo>
                    <a:pt x="76835" y="215264"/>
                  </a:lnTo>
                  <a:lnTo>
                    <a:pt x="71754" y="254634"/>
                  </a:lnTo>
                  <a:lnTo>
                    <a:pt x="60325" y="351154"/>
                  </a:lnTo>
                  <a:lnTo>
                    <a:pt x="47625" y="433704"/>
                  </a:lnTo>
                  <a:lnTo>
                    <a:pt x="37464" y="485139"/>
                  </a:lnTo>
                  <a:lnTo>
                    <a:pt x="26670" y="535939"/>
                  </a:lnTo>
                  <a:lnTo>
                    <a:pt x="3810" y="636269"/>
                  </a:lnTo>
                  <a:lnTo>
                    <a:pt x="1270" y="646429"/>
                  </a:lnTo>
                  <a:lnTo>
                    <a:pt x="0" y="656589"/>
                  </a:lnTo>
                  <a:lnTo>
                    <a:pt x="4445" y="716914"/>
                  </a:lnTo>
                  <a:lnTo>
                    <a:pt x="11429" y="761999"/>
                  </a:lnTo>
                  <a:lnTo>
                    <a:pt x="20954" y="806449"/>
                  </a:lnTo>
                  <a:lnTo>
                    <a:pt x="31114" y="850899"/>
                  </a:lnTo>
                  <a:lnTo>
                    <a:pt x="41910" y="895349"/>
                  </a:lnTo>
                  <a:lnTo>
                    <a:pt x="59054" y="958214"/>
                  </a:lnTo>
                  <a:lnTo>
                    <a:pt x="77470" y="1019809"/>
                  </a:lnTo>
                  <a:lnTo>
                    <a:pt x="79375" y="1019809"/>
                  </a:lnTo>
                  <a:lnTo>
                    <a:pt x="71120" y="968374"/>
                  </a:lnTo>
                  <a:lnTo>
                    <a:pt x="33654" y="765174"/>
                  </a:lnTo>
                  <a:lnTo>
                    <a:pt x="25400" y="713739"/>
                  </a:lnTo>
                  <a:lnTo>
                    <a:pt x="21589" y="688339"/>
                  </a:lnTo>
                  <a:lnTo>
                    <a:pt x="18414" y="655954"/>
                  </a:lnTo>
                  <a:lnTo>
                    <a:pt x="20320" y="647699"/>
                  </a:lnTo>
                  <a:lnTo>
                    <a:pt x="22225" y="641349"/>
                  </a:lnTo>
                  <a:lnTo>
                    <a:pt x="31750" y="589914"/>
                  </a:lnTo>
                  <a:lnTo>
                    <a:pt x="39370" y="538479"/>
                  </a:lnTo>
                  <a:lnTo>
                    <a:pt x="53339" y="435609"/>
                  </a:lnTo>
                  <a:lnTo>
                    <a:pt x="62229" y="384809"/>
                  </a:lnTo>
                  <a:lnTo>
                    <a:pt x="82550" y="282574"/>
                  </a:lnTo>
                  <a:lnTo>
                    <a:pt x="92075" y="231774"/>
                  </a:lnTo>
                  <a:lnTo>
                    <a:pt x="100329" y="180339"/>
                  </a:lnTo>
                  <a:lnTo>
                    <a:pt x="106045" y="128904"/>
                  </a:lnTo>
                  <a:lnTo>
                    <a:pt x="107314" y="95884"/>
                  </a:lnTo>
                  <a:lnTo>
                    <a:pt x="102870" y="63499"/>
                  </a:lnTo>
                  <a:lnTo>
                    <a:pt x="94614" y="31749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003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85970" y="6483984"/>
              <a:ext cx="2025650" cy="238125"/>
            </a:xfrm>
            <a:custGeom>
              <a:avLst/>
              <a:gdLst/>
              <a:ahLst/>
              <a:cxnLst/>
              <a:rect l="l" t="t" r="r" b="b"/>
              <a:pathLst>
                <a:path w="2025650" h="238125">
                  <a:moveTo>
                    <a:pt x="1452244" y="0"/>
                  </a:moveTo>
                  <a:lnTo>
                    <a:pt x="1424939" y="0"/>
                  </a:lnTo>
                  <a:lnTo>
                    <a:pt x="860425" y="7619"/>
                  </a:lnTo>
                  <a:lnTo>
                    <a:pt x="26034" y="33654"/>
                  </a:lnTo>
                  <a:lnTo>
                    <a:pt x="3175" y="76199"/>
                  </a:lnTo>
                  <a:lnTo>
                    <a:pt x="0" y="111124"/>
                  </a:lnTo>
                  <a:lnTo>
                    <a:pt x="1904" y="128269"/>
                  </a:lnTo>
                  <a:lnTo>
                    <a:pt x="25400" y="171449"/>
                  </a:lnTo>
                  <a:lnTo>
                    <a:pt x="62864" y="195579"/>
                  </a:lnTo>
                  <a:lnTo>
                    <a:pt x="107950" y="205739"/>
                  </a:lnTo>
                  <a:lnTo>
                    <a:pt x="156209" y="210819"/>
                  </a:lnTo>
                  <a:lnTo>
                    <a:pt x="208279" y="213359"/>
                  </a:lnTo>
                  <a:lnTo>
                    <a:pt x="260984" y="215264"/>
                  </a:lnTo>
                  <a:lnTo>
                    <a:pt x="631825" y="222884"/>
                  </a:lnTo>
                  <a:lnTo>
                    <a:pt x="788669" y="228599"/>
                  </a:lnTo>
                  <a:lnTo>
                    <a:pt x="1097914" y="236854"/>
                  </a:lnTo>
                  <a:lnTo>
                    <a:pt x="1252854" y="238124"/>
                  </a:lnTo>
                  <a:lnTo>
                    <a:pt x="1356359" y="236854"/>
                  </a:lnTo>
                  <a:lnTo>
                    <a:pt x="1459229" y="234314"/>
                  </a:lnTo>
                  <a:lnTo>
                    <a:pt x="1543050" y="231139"/>
                  </a:lnTo>
                  <a:lnTo>
                    <a:pt x="1640204" y="225424"/>
                  </a:lnTo>
                  <a:lnTo>
                    <a:pt x="1688464" y="220979"/>
                  </a:lnTo>
                  <a:lnTo>
                    <a:pt x="1736725" y="214629"/>
                  </a:lnTo>
                  <a:lnTo>
                    <a:pt x="1781809" y="207009"/>
                  </a:lnTo>
                  <a:lnTo>
                    <a:pt x="1854200" y="192404"/>
                  </a:lnTo>
                  <a:lnTo>
                    <a:pt x="1898014" y="182879"/>
                  </a:lnTo>
                  <a:lnTo>
                    <a:pt x="1939289" y="171449"/>
                  </a:lnTo>
                  <a:lnTo>
                    <a:pt x="1988820" y="151129"/>
                  </a:lnTo>
                  <a:lnTo>
                    <a:pt x="2024379" y="40639"/>
                  </a:lnTo>
                  <a:lnTo>
                    <a:pt x="2025014" y="36194"/>
                  </a:lnTo>
                  <a:lnTo>
                    <a:pt x="2025014" y="34924"/>
                  </a:lnTo>
                  <a:lnTo>
                    <a:pt x="2025650" y="32384"/>
                  </a:lnTo>
                  <a:lnTo>
                    <a:pt x="1473200" y="634"/>
                  </a:lnTo>
                  <a:lnTo>
                    <a:pt x="145224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0679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2345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4225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4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4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4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59" y="575945"/>
                  </a:lnTo>
                  <a:lnTo>
                    <a:pt x="29209" y="621665"/>
                  </a:lnTo>
                  <a:lnTo>
                    <a:pt x="33019" y="666115"/>
                  </a:lnTo>
                  <a:lnTo>
                    <a:pt x="35559" y="716915"/>
                  </a:lnTo>
                  <a:lnTo>
                    <a:pt x="38734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4" y="948690"/>
                  </a:lnTo>
                  <a:lnTo>
                    <a:pt x="93979" y="992505"/>
                  </a:lnTo>
                  <a:lnTo>
                    <a:pt x="119379" y="1035050"/>
                  </a:lnTo>
                  <a:lnTo>
                    <a:pt x="151129" y="1077595"/>
                  </a:lnTo>
                  <a:lnTo>
                    <a:pt x="191134" y="1120140"/>
                  </a:lnTo>
                  <a:lnTo>
                    <a:pt x="228600" y="1154430"/>
                  </a:lnTo>
                  <a:lnTo>
                    <a:pt x="267334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1159" y="1263015"/>
                  </a:lnTo>
                  <a:lnTo>
                    <a:pt x="435609" y="1284605"/>
                  </a:lnTo>
                  <a:lnTo>
                    <a:pt x="481964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4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664" y="1031240"/>
                  </a:lnTo>
                  <a:lnTo>
                    <a:pt x="1543684" y="967105"/>
                  </a:lnTo>
                  <a:lnTo>
                    <a:pt x="1545589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1139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4" y="70485"/>
                  </a:lnTo>
                  <a:lnTo>
                    <a:pt x="1177289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73775" y="1986279"/>
              <a:ext cx="1545590" cy="1389380"/>
            </a:xfrm>
            <a:custGeom>
              <a:avLst/>
              <a:gdLst/>
              <a:ahLst/>
              <a:cxnLst/>
              <a:rect l="l" t="t" r="r" b="b"/>
              <a:pathLst>
                <a:path w="1545590" h="1389379">
                  <a:moveTo>
                    <a:pt x="1035684" y="0"/>
                  </a:moveTo>
                  <a:lnTo>
                    <a:pt x="981709" y="1905"/>
                  </a:lnTo>
                  <a:lnTo>
                    <a:pt x="928370" y="8890"/>
                  </a:lnTo>
                  <a:lnTo>
                    <a:pt x="876300" y="19685"/>
                  </a:lnTo>
                  <a:lnTo>
                    <a:pt x="827404" y="33655"/>
                  </a:lnTo>
                  <a:lnTo>
                    <a:pt x="783590" y="48895"/>
                  </a:lnTo>
                  <a:lnTo>
                    <a:pt x="747395" y="64770"/>
                  </a:lnTo>
                  <a:lnTo>
                    <a:pt x="702309" y="91440"/>
                  </a:lnTo>
                  <a:lnTo>
                    <a:pt x="697229" y="100965"/>
                  </a:lnTo>
                  <a:lnTo>
                    <a:pt x="685165" y="91440"/>
                  </a:lnTo>
                  <a:lnTo>
                    <a:pt x="652779" y="73025"/>
                  </a:lnTo>
                  <a:lnTo>
                    <a:pt x="603884" y="58420"/>
                  </a:lnTo>
                  <a:lnTo>
                    <a:pt x="544829" y="60325"/>
                  </a:lnTo>
                  <a:lnTo>
                    <a:pt x="513079" y="69215"/>
                  </a:lnTo>
                  <a:lnTo>
                    <a:pt x="474979" y="80645"/>
                  </a:lnTo>
                  <a:lnTo>
                    <a:pt x="431165" y="94615"/>
                  </a:lnTo>
                  <a:lnTo>
                    <a:pt x="275589" y="147320"/>
                  </a:lnTo>
                  <a:lnTo>
                    <a:pt x="219075" y="165735"/>
                  </a:lnTo>
                  <a:lnTo>
                    <a:pt x="161289" y="184150"/>
                  </a:lnTo>
                  <a:lnTo>
                    <a:pt x="103504" y="201930"/>
                  </a:lnTo>
                  <a:lnTo>
                    <a:pt x="66039" y="218440"/>
                  </a:lnTo>
                  <a:lnTo>
                    <a:pt x="18414" y="271780"/>
                  </a:lnTo>
                  <a:lnTo>
                    <a:pt x="635" y="346075"/>
                  </a:lnTo>
                  <a:lnTo>
                    <a:pt x="0" y="388620"/>
                  </a:lnTo>
                  <a:lnTo>
                    <a:pt x="3175" y="433705"/>
                  </a:lnTo>
                  <a:lnTo>
                    <a:pt x="8889" y="480695"/>
                  </a:lnTo>
                  <a:lnTo>
                    <a:pt x="22860" y="575945"/>
                  </a:lnTo>
                  <a:lnTo>
                    <a:pt x="29210" y="621665"/>
                  </a:lnTo>
                  <a:lnTo>
                    <a:pt x="33020" y="666115"/>
                  </a:lnTo>
                  <a:lnTo>
                    <a:pt x="35560" y="716915"/>
                  </a:lnTo>
                  <a:lnTo>
                    <a:pt x="38735" y="765810"/>
                  </a:lnTo>
                  <a:lnTo>
                    <a:pt x="43179" y="813435"/>
                  </a:lnTo>
                  <a:lnTo>
                    <a:pt x="50164" y="859155"/>
                  </a:lnTo>
                  <a:lnTo>
                    <a:pt x="60325" y="904875"/>
                  </a:lnTo>
                  <a:lnTo>
                    <a:pt x="74295" y="948690"/>
                  </a:lnTo>
                  <a:lnTo>
                    <a:pt x="93979" y="992505"/>
                  </a:lnTo>
                  <a:lnTo>
                    <a:pt x="118745" y="1035050"/>
                  </a:lnTo>
                  <a:lnTo>
                    <a:pt x="151129" y="1077595"/>
                  </a:lnTo>
                  <a:lnTo>
                    <a:pt x="191135" y="1120140"/>
                  </a:lnTo>
                  <a:lnTo>
                    <a:pt x="228600" y="1154430"/>
                  </a:lnTo>
                  <a:lnTo>
                    <a:pt x="267335" y="1185545"/>
                  </a:lnTo>
                  <a:lnTo>
                    <a:pt x="306704" y="1213485"/>
                  </a:lnTo>
                  <a:lnTo>
                    <a:pt x="347979" y="1239520"/>
                  </a:lnTo>
                  <a:lnTo>
                    <a:pt x="390525" y="1263015"/>
                  </a:lnTo>
                  <a:lnTo>
                    <a:pt x="435609" y="1284605"/>
                  </a:lnTo>
                  <a:lnTo>
                    <a:pt x="481965" y="1303655"/>
                  </a:lnTo>
                  <a:lnTo>
                    <a:pt x="530859" y="1320800"/>
                  </a:lnTo>
                  <a:lnTo>
                    <a:pt x="581659" y="1336040"/>
                  </a:lnTo>
                  <a:lnTo>
                    <a:pt x="635634" y="1350010"/>
                  </a:lnTo>
                  <a:lnTo>
                    <a:pt x="692150" y="1362075"/>
                  </a:lnTo>
                  <a:lnTo>
                    <a:pt x="751204" y="1372870"/>
                  </a:lnTo>
                  <a:lnTo>
                    <a:pt x="810895" y="1381125"/>
                  </a:lnTo>
                  <a:lnTo>
                    <a:pt x="867409" y="1386840"/>
                  </a:lnTo>
                  <a:lnTo>
                    <a:pt x="921384" y="1389380"/>
                  </a:lnTo>
                  <a:lnTo>
                    <a:pt x="972820" y="1388745"/>
                  </a:lnTo>
                  <a:lnTo>
                    <a:pt x="1021079" y="1384300"/>
                  </a:lnTo>
                  <a:lnTo>
                    <a:pt x="1066800" y="1376680"/>
                  </a:lnTo>
                  <a:lnTo>
                    <a:pt x="1109345" y="1365885"/>
                  </a:lnTo>
                  <a:lnTo>
                    <a:pt x="1148715" y="1351280"/>
                  </a:lnTo>
                  <a:lnTo>
                    <a:pt x="1184909" y="1332865"/>
                  </a:lnTo>
                  <a:lnTo>
                    <a:pt x="1217929" y="1310640"/>
                  </a:lnTo>
                  <a:lnTo>
                    <a:pt x="1248409" y="1284605"/>
                  </a:lnTo>
                  <a:lnTo>
                    <a:pt x="1305559" y="1220470"/>
                  </a:lnTo>
                  <a:lnTo>
                    <a:pt x="1339850" y="1187450"/>
                  </a:lnTo>
                  <a:lnTo>
                    <a:pt x="1376679" y="1155065"/>
                  </a:lnTo>
                  <a:lnTo>
                    <a:pt x="1413509" y="1123950"/>
                  </a:lnTo>
                  <a:lnTo>
                    <a:pt x="1449704" y="1092835"/>
                  </a:lnTo>
                  <a:lnTo>
                    <a:pt x="1482725" y="1062355"/>
                  </a:lnTo>
                  <a:lnTo>
                    <a:pt x="1510029" y="1031240"/>
                  </a:lnTo>
                  <a:lnTo>
                    <a:pt x="1543684" y="967105"/>
                  </a:lnTo>
                  <a:lnTo>
                    <a:pt x="1545590" y="933450"/>
                  </a:lnTo>
                  <a:lnTo>
                    <a:pt x="1535429" y="898525"/>
                  </a:lnTo>
                  <a:lnTo>
                    <a:pt x="1516379" y="850265"/>
                  </a:lnTo>
                  <a:lnTo>
                    <a:pt x="1505584" y="803275"/>
                  </a:lnTo>
                  <a:lnTo>
                    <a:pt x="1500504" y="757555"/>
                  </a:lnTo>
                  <a:lnTo>
                    <a:pt x="1499870" y="713105"/>
                  </a:lnTo>
                  <a:lnTo>
                    <a:pt x="1502409" y="624205"/>
                  </a:lnTo>
                  <a:lnTo>
                    <a:pt x="1501775" y="579755"/>
                  </a:lnTo>
                  <a:lnTo>
                    <a:pt x="1496695" y="534670"/>
                  </a:lnTo>
                  <a:lnTo>
                    <a:pt x="1475104" y="463550"/>
                  </a:lnTo>
                  <a:lnTo>
                    <a:pt x="1457325" y="424180"/>
                  </a:lnTo>
                  <a:lnTo>
                    <a:pt x="1435734" y="382905"/>
                  </a:lnTo>
                  <a:lnTo>
                    <a:pt x="1410334" y="339725"/>
                  </a:lnTo>
                  <a:lnTo>
                    <a:pt x="1382395" y="295910"/>
                  </a:lnTo>
                  <a:lnTo>
                    <a:pt x="1351279" y="250825"/>
                  </a:lnTo>
                  <a:lnTo>
                    <a:pt x="1318895" y="205740"/>
                  </a:lnTo>
                  <a:lnTo>
                    <a:pt x="1283970" y="160020"/>
                  </a:lnTo>
                  <a:lnTo>
                    <a:pt x="1248409" y="114935"/>
                  </a:lnTo>
                  <a:lnTo>
                    <a:pt x="1212215" y="70485"/>
                  </a:lnTo>
                  <a:lnTo>
                    <a:pt x="1177290" y="38735"/>
                  </a:lnTo>
                  <a:lnTo>
                    <a:pt x="1134745" y="17145"/>
                  </a:lnTo>
                  <a:lnTo>
                    <a:pt x="1087120" y="5080"/>
                  </a:lnTo>
                  <a:lnTo>
                    <a:pt x="1035684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91250" y="2164079"/>
              <a:ext cx="1310005" cy="1208405"/>
            </a:xfrm>
            <a:custGeom>
              <a:avLst/>
              <a:gdLst/>
              <a:ahLst/>
              <a:cxnLst/>
              <a:rect l="l" t="t" r="r" b="b"/>
              <a:pathLst>
                <a:path w="1310004" h="1208404">
                  <a:moveTo>
                    <a:pt x="785495" y="0"/>
                  </a:moveTo>
                  <a:lnTo>
                    <a:pt x="736600" y="1905"/>
                  </a:lnTo>
                  <a:lnTo>
                    <a:pt x="694054" y="6985"/>
                  </a:lnTo>
                  <a:lnTo>
                    <a:pt x="639445" y="22860"/>
                  </a:lnTo>
                  <a:lnTo>
                    <a:pt x="633095" y="31115"/>
                  </a:lnTo>
                  <a:lnTo>
                    <a:pt x="616584" y="36830"/>
                  </a:lnTo>
                  <a:lnTo>
                    <a:pt x="574040" y="50165"/>
                  </a:lnTo>
                  <a:lnTo>
                    <a:pt x="518159" y="67310"/>
                  </a:lnTo>
                  <a:lnTo>
                    <a:pt x="431165" y="90805"/>
                  </a:lnTo>
                  <a:lnTo>
                    <a:pt x="393700" y="102235"/>
                  </a:lnTo>
                  <a:lnTo>
                    <a:pt x="350520" y="116840"/>
                  </a:lnTo>
                  <a:lnTo>
                    <a:pt x="251460" y="149860"/>
                  </a:lnTo>
                  <a:lnTo>
                    <a:pt x="197485" y="168275"/>
                  </a:lnTo>
                  <a:lnTo>
                    <a:pt x="87629" y="202565"/>
                  </a:lnTo>
                  <a:lnTo>
                    <a:pt x="50164" y="219710"/>
                  </a:lnTo>
                  <a:lnTo>
                    <a:pt x="8889" y="278765"/>
                  </a:lnTo>
                  <a:lnTo>
                    <a:pt x="1270" y="317500"/>
                  </a:lnTo>
                  <a:lnTo>
                    <a:pt x="0" y="360680"/>
                  </a:lnTo>
                  <a:lnTo>
                    <a:pt x="3175" y="407035"/>
                  </a:lnTo>
                  <a:lnTo>
                    <a:pt x="9525" y="454660"/>
                  </a:lnTo>
                  <a:lnTo>
                    <a:pt x="17145" y="502920"/>
                  </a:lnTo>
                  <a:lnTo>
                    <a:pt x="23495" y="550545"/>
                  </a:lnTo>
                  <a:lnTo>
                    <a:pt x="27939" y="595630"/>
                  </a:lnTo>
                  <a:lnTo>
                    <a:pt x="30479" y="643255"/>
                  </a:lnTo>
                  <a:lnTo>
                    <a:pt x="33654" y="688975"/>
                  </a:lnTo>
                  <a:lnTo>
                    <a:pt x="38100" y="733425"/>
                  </a:lnTo>
                  <a:lnTo>
                    <a:pt x="45720" y="776605"/>
                  </a:lnTo>
                  <a:lnTo>
                    <a:pt x="57150" y="818515"/>
                  </a:lnTo>
                  <a:lnTo>
                    <a:pt x="73660" y="859790"/>
                  </a:lnTo>
                  <a:lnTo>
                    <a:pt x="95250" y="900430"/>
                  </a:lnTo>
                  <a:lnTo>
                    <a:pt x="124460" y="940435"/>
                  </a:lnTo>
                  <a:lnTo>
                    <a:pt x="161925" y="980440"/>
                  </a:lnTo>
                  <a:lnTo>
                    <a:pt x="196850" y="1011555"/>
                  </a:lnTo>
                  <a:lnTo>
                    <a:pt x="232410" y="1040130"/>
                  </a:lnTo>
                  <a:lnTo>
                    <a:pt x="269239" y="1066165"/>
                  </a:lnTo>
                  <a:lnTo>
                    <a:pt x="307975" y="1089025"/>
                  </a:lnTo>
                  <a:lnTo>
                    <a:pt x="347979" y="1109980"/>
                  </a:lnTo>
                  <a:lnTo>
                    <a:pt x="389890" y="1128395"/>
                  </a:lnTo>
                  <a:lnTo>
                    <a:pt x="434340" y="1145540"/>
                  </a:lnTo>
                  <a:lnTo>
                    <a:pt x="480695" y="1160145"/>
                  </a:lnTo>
                  <a:lnTo>
                    <a:pt x="530225" y="1172845"/>
                  </a:lnTo>
                  <a:lnTo>
                    <a:pt x="581659" y="1184275"/>
                  </a:lnTo>
                  <a:lnTo>
                    <a:pt x="636270" y="1194435"/>
                  </a:lnTo>
                  <a:lnTo>
                    <a:pt x="696595" y="1202690"/>
                  </a:lnTo>
                  <a:lnTo>
                    <a:pt x="753745" y="1207770"/>
                  </a:lnTo>
                  <a:lnTo>
                    <a:pt x="807084" y="1208405"/>
                  </a:lnTo>
                  <a:lnTo>
                    <a:pt x="857250" y="1205230"/>
                  </a:lnTo>
                  <a:lnTo>
                    <a:pt x="903604" y="1198245"/>
                  </a:lnTo>
                  <a:lnTo>
                    <a:pt x="946784" y="1186180"/>
                  </a:lnTo>
                  <a:lnTo>
                    <a:pt x="985520" y="1170305"/>
                  </a:lnTo>
                  <a:lnTo>
                    <a:pt x="1021079" y="1149985"/>
                  </a:lnTo>
                  <a:lnTo>
                    <a:pt x="1052829" y="1124585"/>
                  </a:lnTo>
                  <a:lnTo>
                    <a:pt x="1080134" y="1094105"/>
                  </a:lnTo>
                  <a:lnTo>
                    <a:pt x="1111884" y="1059180"/>
                  </a:lnTo>
                  <a:lnTo>
                    <a:pt x="1148715" y="1025525"/>
                  </a:lnTo>
                  <a:lnTo>
                    <a:pt x="1224915" y="960120"/>
                  </a:lnTo>
                  <a:lnTo>
                    <a:pt x="1259204" y="928370"/>
                  </a:lnTo>
                  <a:lnTo>
                    <a:pt x="1286509" y="895985"/>
                  </a:lnTo>
                  <a:lnTo>
                    <a:pt x="1310004" y="828675"/>
                  </a:lnTo>
                  <a:lnTo>
                    <a:pt x="1300479" y="792480"/>
                  </a:lnTo>
                  <a:lnTo>
                    <a:pt x="1280795" y="738505"/>
                  </a:lnTo>
                  <a:lnTo>
                    <a:pt x="1272540" y="685800"/>
                  </a:lnTo>
                  <a:lnTo>
                    <a:pt x="1271270" y="635000"/>
                  </a:lnTo>
                  <a:lnTo>
                    <a:pt x="1272540" y="585470"/>
                  </a:lnTo>
                  <a:lnTo>
                    <a:pt x="1272540" y="535305"/>
                  </a:lnTo>
                  <a:lnTo>
                    <a:pt x="1268095" y="484505"/>
                  </a:lnTo>
                  <a:lnTo>
                    <a:pt x="1243329" y="409575"/>
                  </a:lnTo>
                  <a:lnTo>
                    <a:pt x="1223009" y="367665"/>
                  </a:lnTo>
                  <a:lnTo>
                    <a:pt x="1197609" y="323215"/>
                  </a:lnTo>
                  <a:lnTo>
                    <a:pt x="1168400" y="277495"/>
                  </a:lnTo>
                  <a:lnTo>
                    <a:pt x="1136015" y="231140"/>
                  </a:lnTo>
                  <a:lnTo>
                    <a:pt x="1101090" y="184150"/>
                  </a:lnTo>
                  <a:lnTo>
                    <a:pt x="1064895" y="137160"/>
                  </a:lnTo>
                  <a:lnTo>
                    <a:pt x="1027429" y="91440"/>
                  </a:lnTo>
                  <a:lnTo>
                    <a:pt x="988695" y="55245"/>
                  </a:lnTo>
                  <a:lnTo>
                    <a:pt x="942340" y="29845"/>
                  </a:lnTo>
                  <a:lnTo>
                    <a:pt x="890904" y="12700"/>
                  </a:lnTo>
                  <a:lnTo>
                    <a:pt x="838200" y="3810"/>
                  </a:lnTo>
                  <a:lnTo>
                    <a:pt x="7854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94020" y="2607309"/>
              <a:ext cx="552450" cy="475615"/>
            </a:xfrm>
            <a:custGeom>
              <a:avLst/>
              <a:gdLst/>
              <a:ahLst/>
              <a:cxnLst/>
              <a:rect l="l" t="t" r="r" b="b"/>
              <a:pathLst>
                <a:path w="552450" h="475614">
                  <a:moveTo>
                    <a:pt x="74929" y="255269"/>
                  </a:moveTo>
                  <a:lnTo>
                    <a:pt x="47625" y="255904"/>
                  </a:lnTo>
                  <a:lnTo>
                    <a:pt x="24129" y="275589"/>
                  </a:lnTo>
                  <a:lnTo>
                    <a:pt x="7619" y="307339"/>
                  </a:lnTo>
                  <a:lnTo>
                    <a:pt x="0" y="346710"/>
                  </a:lnTo>
                  <a:lnTo>
                    <a:pt x="3175" y="388619"/>
                  </a:lnTo>
                  <a:lnTo>
                    <a:pt x="19684" y="426719"/>
                  </a:lnTo>
                  <a:lnTo>
                    <a:pt x="52069" y="456564"/>
                  </a:lnTo>
                  <a:lnTo>
                    <a:pt x="100329" y="475614"/>
                  </a:lnTo>
                  <a:lnTo>
                    <a:pt x="140969" y="473710"/>
                  </a:lnTo>
                  <a:lnTo>
                    <a:pt x="174625" y="456564"/>
                  </a:lnTo>
                  <a:lnTo>
                    <a:pt x="199389" y="429260"/>
                  </a:lnTo>
                  <a:lnTo>
                    <a:pt x="217169" y="396239"/>
                  </a:lnTo>
                  <a:lnTo>
                    <a:pt x="223519" y="354964"/>
                  </a:lnTo>
                  <a:lnTo>
                    <a:pt x="210184" y="322579"/>
                  </a:lnTo>
                  <a:lnTo>
                    <a:pt x="181609" y="297814"/>
                  </a:lnTo>
                  <a:lnTo>
                    <a:pt x="146050" y="279400"/>
                  </a:lnTo>
                  <a:lnTo>
                    <a:pt x="107950" y="265429"/>
                  </a:lnTo>
                  <a:lnTo>
                    <a:pt x="74929" y="255269"/>
                  </a:lnTo>
                  <a:close/>
                </a:path>
                <a:path w="552450" h="475614">
                  <a:moveTo>
                    <a:pt x="409575" y="0"/>
                  </a:moveTo>
                  <a:lnTo>
                    <a:pt x="376554" y="9525"/>
                  </a:lnTo>
                  <a:lnTo>
                    <a:pt x="340994" y="24129"/>
                  </a:lnTo>
                  <a:lnTo>
                    <a:pt x="316864" y="45719"/>
                  </a:lnTo>
                  <a:lnTo>
                    <a:pt x="305434" y="81279"/>
                  </a:lnTo>
                  <a:lnTo>
                    <a:pt x="306030" y="119379"/>
                  </a:lnTo>
                  <a:lnTo>
                    <a:pt x="320675" y="160654"/>
                  </a:lnTo>
                  <a:lnTo>
                    <a:pt x="349250" y="188594"/>
                  </a:lnTo>
                  <a:lnTo>
                    <a:pt x="391794" y="207010"/>
                  </a:lnTo>
                  <a:lnTo>
                    <a:pt x="430529" y="212089"/>
                  </a:lnTo>
                  <a:lnTo>
                    <a:pt x="467359" y="203200"/>
                  </a:lnTo>
                  <a:lnTo>
                    <a:pt x="503554" y="180975"/>
                  </a:lnTo>
                  <a:lnTo>
                    <a:pt x="542925" y="147319"/>
                  </a:lnTo>
                  <a:lnTo>
                    <a:pt x="552450" y="119379"/>
                  </a:lnTo>
                  <a:lnTo>
                    <a:pt x="529589" y="83185"/>
                  </a:lnTo>
                  <a:lnTo>
                    <a:pt x="471169" y="24129"/>
                  </a:lnTo>
                  <a:lnTo>
                    <a:pt x="441325" y="2539"/>
                  </a:lnTo>
                  <a:lnTo>
                    <a:pt x="409575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83860" y="2575559"/>
              <a:ext cx="563245" cy="465455"/>
            </a:xfrm>
            <a:custGeom>
              <a:avLst/>
              <a:gdLst/>
              <a:ahLst/>
              <a:cxnLst/>
              <a:rect l="l" t="t" r="r" b="b"/>
              <a:pathLst>
                <a:path w="563245" h="465455">
                  <a:moveTo>
                    <a:pt x="109854" y="268604"/>
                  </a:moveTo>
                  <a:lnTo>
                    <a:pt x="68579" y="275589"/>
                  </a:lnTo>
                  <a:lnTo>
                    <a:pt x="35560" y="295275"/>
                  </a:lnTo>
                  <a:lnTo>
                    <a:pt x="12064" y="323214"/>
                  </a:lnTo>
                  <a:lnTo>
                    <a:pt x="0" y="356235"/>
                  </a:lnTo>
                  <a:lnTo>
                    <a:pt x="587" y="387350"/>
                  </a:lnTo>
                  <a:lnTo>
                    <a:pt x="635" y="389889"/>
                  </a:lnTo>
                  <a:lnTo>
                    <a:pt x="17144" y="421639"/>
                  </a:lnTo>
                  <a:lnTo>
                    <a:pt x="50164" y="447675"/>
                  </a:lnTo>
                  <a:lnTo>
                    <a:pt x="100964" y="465454"/>
                  </a:lnTo>
                  <a:lnTo>
                    <a:pt x="138429" y="462914"/>
                  </a:lnTo>
                  <a:lnTo>
                    <a:pt x="167639" y="445135"/>
                  </a:lnTo>
                  <a:lnTo>
                    <a:pt x="191769" y="417829"/>
                  </a:lnTo>
                  <a:lnTo>
                    <a:pt x="215264" y="387350"/>
                  </a:lnTo>
                  <a:lnTo>
                    <a:pt x="226060" y="355600"/>
                  </a:lnTo>
                  <a:lnTo>
                    <a:pt x="213360" y="323850"/>
                  </a:lnTo>
                  <a:lnTo>
                    <a:pt x="184785" y="295910"/>
                  </a:lnTo>
                  <a:lnTo>
                    <a:pt x="147954" y="275589"/>
                  </a:lnTo>
                  <a:lnTo>
                    <a:pt x="109854" y="268604"/>
                  </a:lnTo>
                  <a:close/>
                </a:path>
                <a:path w="563245" h="465455">
                  <a:moveTo>
                    <a:pt x="419735" y="0"/>
                  </a:moveTo>
                  <a:lnTo>
                    <a:pt x="386714" y="8889"/>
                  </a:lnTo>
                  <a:lnTo>
                    <a:pt x="351154" y="23494"/>
                  </a:lnTo>
                  <a:lnTo>
                    <a:pt x="327025" y="45719"/>
                  </a:lnTo>
                  <a:lnTo>
                    <a:pt x="315594" y="80644"/>
                  </a:lnTo>
                  <a:lnTo>
                    <a:pt x="316229" y="121919"/>
                  </a:lnTo>
                  <a:lnTo>
                    <a:pt x="330835" y="160654"/>
                  </a:lnTo>
                  <a:lnTo>
                    <a:pt x="359410" y="188594"/>
                  </a:lnTo>
                  <a:lnTo>
                    <a:pt x="398779" y="207010"/>
                  </a:lnTo>
                  <a:lnTo>
                    <a:pt x="432435" y="209550"/>
                  </a:lnTo>
                  <a:lnTo>
                    <a:pt x="467994" y="195579"/>
                  </a:lnTo>
                  <a:lnTo>
                    <a:pt x="513714" y="163194"/>
                  </a:lnTo>
                  <a:lnTo>
                    <a:pt x="553719" y="128269"/>
                  </a:lnTo>
                  <a:lnTo>
                    <a:pt x="563244" y="102235"/>
                  </a:lnTo>
                  <a:lnTo>
                    <a:pt x="540385" y="71754"/>
                  </a:lnTo>
                  <a:lnTo>
                    <a:pt x="481329" y="23494"/>
                  </a:lnTo>
                  <a:lnTo>
                    <a:pt x="451485" y="2539"/>
                  </a:lnTo>
                  <a:lnTo>
                    <a:pt x="41973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4835" y="2186939"/>
              <a:ext cx="1626870" cy="1278890"/>
            </a:xfrm>
            <a:custGeom>
              <a:avLst/>
              <a:gdLst/>
              <a:ahLst/>
              <a:cxnLst/>
              <a:rect l="l" t="t" r="r" b="b"/>
              <a:pathLst>
                <a:path w="1626870" h="1278889">
                  <a:moveTo>
                    <a:pt x="604519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4" y="10160"/>
                  </a:lnTo>
                  <a:lnTo>
                    <a:pt x="440689" y="18414"/>
                  </a:lnTo>
                  <a:lnTo>
                    <a:pt x="401319" y="28575"/>
                  </a:lnTo>
                  <a:lnTo>
                    <a:pt x="362585" y="40639"/>
                  </a:lnTo>
                  <a:lnTo>
                    <a:pt x="325754" y="54610"/>
                  </a:lnTo>
                  <a:lnTo>
                    <a:pt x="289560" y="70485"/>
                  </a:lnTo>
                  <a:lnTo>
                    <a:pt x="254635" y="88900"/>
                  </a:lnTo>
                  <a:lnTo>
                    <a:pt x="221614" y="108585"/>
                  </a:lnTo>
                  <a:lnTo>
                    <a:pt x="190500" y="130810"/>
                  </a:lnTo>
                  <a:lnTo>
                    <a:pt x="133350" y="179705"/>
                  </a:lnTo>
                  <a:lnTo>
                    <a:pt x="84454" y="235585"/>
                  </a:lnTo>
                  <a:lnTo>
                    <a:pt x="45719" y="297814"/>
                  </a:lnTo>
                  <a:lnTo>
                    <a:pt x="18414" y="366395"/>
                  </a:lnTo>
                  <a:lnTo>
                    <a:pt x="2539" y="440689"/>
                  </a:lnTo>
                  <a:lnTo>
                    <a:pt x="0" y="480060"/>
                  </a:lnTo>
                  <a:lnTo>
                    <a:pt x="634" y="520064"/>
                  </a:lnTo>
                  <a:lnTo>
                    <a:pt x="5079" y="561975"/>
                  </a:lnTo>
                  <a:lnTo>
                    <a:pt x="13334" y="605155"/>
                  </a:lnTo>
                  <a:lnTo>
                    <a:pt x="26669" y="652145"/>
                  </a:lnTo>
                  <a:lnTo>
                    <a:pt x="43814" y="697230"/>
                  </a:lnTo>
                  <a:lnTo>
                    <a:pt x="65404" y="741045"/>
                  </a:lnTo>
                  <a:lnTo>
                    <a:pt x="90169" y="783589"/>
                  </a:lnTo>
                  <a:lnTo>
                    <a:pt x="118109" y="824230"/>
                  </a:lnTo>
                  <a:lnTo>
                    <a:pt x="149225" y="862964"/>
                  </a:lnTo>
                  <a:lnTo>
                    <a:pt x="182879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4" y="1033780"/>
                  </a:lnTo>
                  <a:lnTo>
                    <a:pt x="384810" y="1062989"/>
                  </a:lnTo>
                  <a:lnTo>
                    <a:pt x="429894" y="1090295"/>
                  </a:lnTo>
                  <a:lnTo>
                    <a:pt x="476250" y="1115695"/>
                  </a:lnTo>
                  <a:lnTo>
                    <a:pt x="522604" y="1139825"/>
                  </a:lnTo>
                  <a:lnTo>
                    <a:pt x="569594" y="1161414"/>
                  </a:lnTo>
                  <a:lnTo>
                    <a:pt x="617219" y="1181735"/>
                  </a:lnTo>
                  <a:lnTo>
                    <a:pt x="664210" y="1200150"/>
                  </a:lnTo>
                  <a:lnTo>
                    <a:pt x="711200" y="1216660"/>
                  </a:lnTo>
                  <a:lnTo>
                    <a:pt x="756919" y="1231264"/>
                  </a:lnTo>
                  <a:lnTo>
                    <a:pt x="802004" y="1243964"/>
                  </a:lnTo>
                  <a:lnTo>
                    <a:pt x="846454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4" y="1278889"/>
                  </a:lnTo>
                  <a:lnTo>
                    <a:pt x="1071244" y="1278255"/>
                  </a:lnTo>
                  <a:lnTo>
                    <a:pt x="1099819" y="1275080"/>
                  </a:lnTo>
                  <a:lnTo>
                    <a:pt x="1125219" y="1269364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89"/>
                  </a:lnTo>
                  <a:lnTo>
                    <a:pt x="1578610" y="1159510"/>
                  </a:lnTo>
                  <a:lnTo>
                    <a:pt x="1626869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4" y="961389"/>
                  </a:lnTo>
                  <a:lnTo>
                    <a:pt x="1378585" y="803275"/>
                  </a:lnTo>
                  <a:lnTo>
                    <a:pt x="1370964" y="761364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025"/>
                  </a:lnTo>
                  <a:lnTo>
                    <a:pt x="1292860" y="389889"/>
                  </a:lnTo>
                  <a:lnTo>
                    <a:pt x="1270635" y="356235"/>
                  </a:lnTo>
                  <a:lnTo>
                    <a:pt x="1242694" y="321945"/>
                  </a:lnTo>
                  <a:lnTo>
                    <a:pt x="1209675" y="285750"/>
                  </a:lnTo>
                  <a:lnTo>
                    <a:pt x="1170304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0650"/>
                  </a:lnTo>
                  <a:lnTo>
                    <a:pt x="970279" y="97155"/>
                  </a:lnTo>
                  <a:lnTo>
                    <a:pt x="932179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4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29" y="635"/>
                  </a:lnTo>
                  <a:lnTo>
                    <a:pt x="604519" y="0"/>
                  </a:lnTo>
                  <a:close/>
                </a:path>
              </a:pathLst>
            </a:custGeom>
            <a:solidFill>
              <a:srgbClr val="499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33090" y="2148204"/>
              <a:ext cx="1626870" cy="1279525"/>
            </a:xfrm>
            <a:custGeom>
              <a:avLst/>
              <a:gdLst/>
              <a:ahLst/>
              <a:cxnLst/>
              <a:rect l="l" t="t" r="r" b="b"/>
              <a:pathLst>
                <a:path w="1626870" h="1279525">
                  <a:moveTo>
                    <a:pt x="604520" y="0"/>
                  </a:moveTo>
                  <a:lnTo>
                    <a:pt x="562610" y="1270"/>
                  </a:lnTo>
                  <a:lnTo>
                    <a:pt x="521335" y="4445"/>
                  </a:lnTo>
                  <a:lnTo>
                    <a:pt x="480695" y="10160"/>
                  </a:lnTo>
                  <a:lnTo>
                    <a:pt x="440689" y="18415"/>
                  </a:lnTo>
                  <a:lnTo>
                    <a:pt x="401320" y="28575"/>
                  </a:lnTo>
                  <a:lnTo>
                    <a:pt x="362585" y="40640"/>
                  </a:lnTo>
                  <a:lnTo>
                    <a:pt x="325755" y="54610"/>
                  </a:lnTo>
                  <a:lnTo>
                    <a:pt x="289560" y="71120"/>
                  </a:lnTo>
                  <a:lnTo>
                    <a:pt x="254635" y="88900"/>
                  </a:lnTo>
                  <a:lnTo>
                    <a:pt x="221614" y="109220"/>
                  </a:lnTo>
                  <a:lnTo>
                    <a:pt x="133350" y="179705"/>
                  </a:lnTo>
                  <a:lnTo>
                    <a:pt x="84455" y="235585"/>
                  </a:lnTo>
                  <a:lnTo>
                    <a:pt x="45720" y="297815"/>
                  </a:lnTo>
                  <a:lnTo>
                    <a:pt x="18415" y="366395"/>
                  </a:lnTo>
                  <a:lnTo>
                    <a:pt x="2540" y="440690"/>
                  </a:lnTo>
                  <a:lnTo>
                    <a:pt x="0" y="480060"/>
                  </a:lnTo>
                  <a:lnTo>
                    <a:pt x="635" y="520065"/>
                  </a:lnTo>
                  <a:lnTo>
                    <a:pt x="5080" y="561975"/>
                  </a:lnTo>
                  <a:lnTo>
                    <a:pt x="13335" y="605155"/>
                  </a:lnTo>
                  <a:lnTo>
                    <a:pt x="26670" y="652145"/>
                  </a:lnTo>
                  <a:lnTo>
                    <a:pt x="43815" y="697230"/>
                  </a:lnTo>
                  <a:lnTo>
                    <a:pt x="65405" y="741045"/>
                  </a:lnTo>
                  <a:lnTo>
                    <a:pt x="90170" y="783590"/>
                  </a:lnTo>
                  <a:lnTo>
                    <a:pt x="118110" y="824230"/>
                  </a:lnTo>
                  <a:lnTo>
                    <a:pt x="149225" y="862965"/>
                  </a:lnTo>
                  <a:lnTo>
                    <a:pt x="182880" y="900430"/>
                  </a:lnTo>
                  <a:lnTo>
                    <a:pt x="219710" y="936625"/>
                  </a:lnTo>
                  <a:lnTo>
                    <a:pt x="257810" y="970280"/>
                  </a:lnTo>
                  <a:lnTo>
                    <a:pt x="298450" y="1003300"/>
                  </a:lnTo>
                  <a:lnTo>
                    <a:pt x="340995" y="1033780"/>
                  </a:lnTo>
                  <a:lnTo>
                    <a:pt x="384810" y="1062990"/>
                  </a:lnTo>
                  <a:lnTo>
                    <a:pt x="429895" y="1090295"/>
                  </a:lnTo>
                  <a:lnTo>
                    <a:pt x="476250" y="1115695"/>
                  </a:lnTo>
                  <a:lnTo>
                    <a:pt x="522605" y="1139825"/>
                  </a:lnTo>
                  <a:lnTo>
                    <a:pt x="569595" y="1161415"/>
                  </a:lnTo>
                  <a:lnTo>
                    <a:pt x="617220" y="1181735"/>
                  </a:lnTo>
                  <a:lnTo>
                    <a:pt x="664210" y="1200150"/>
                  </a:lnTo>
                  <a:lnTo>
                    <a:pt x="710564" y="1216660"/>
                  </a:lnTo>
                  <a:lnTo>
                    <a:pt x="756920" y="1231265"/>
                  </a:lnTo>
                  <a:lnTo>
                    <a:pt x="802005" y="1243965"/>
                  </a:lnTo>
                  <a:lnTo>
                    <a:pt x="846455" y="1254760"/>
                  </a:lnTo>
                  <a:lnTo>
                    <a:pt x="889000" y="1263650"/>
                  </a:lnTo>
                  <a:lnTo>
                    <a:pt x="929639" y="1270635"/>
                  </a:lnTo>
                  <a:lnTo>
                    <a:pt x="969010" y="1275080"/>
                  </a:lnTo>
                  <a:lnTo>
                    <a:pt x="1039495" y="1279525"/>
                  </a:lnTo>
                  <a:lnTo>
                    <a:pt x="1071245" y="1278255"/>
                  </a:lnTo>
                  <a:lnTo>
                    <a:pt x="1099820" y="1275080"/>
                  </a:lnTo>
                  <a:lnTo>
                    <a:pt x="1125220" y="1270000"/>
                  </a:lnTo>
                  <a:lnTo>
                    <a:pt x="1146810" y="1262380"/>
                  </a:lnTo>
                  <a:lnTo>
                    <a:pt x="1164589" y="1252855"/>
                  </a:lnTo>
                  <a:lnTo>
                    <a:pt x="1308735" y="1191260"/>
                  </a:lnTo>
                  <a:lnTo>
                    <a:pt x="1459864" y="1164590"/>
                  </a:lnTo>
                  <a:lnTo>
                    <a:pt x="1578610" y="1159510"/>
                  </a:lnTo>
                  <a:lnTo>
                    <a:pt x="1626870" y="1160780"/>
                  </a:lnTo>
                  <a:lnTo>
                    <a:pt x="1515110" y="1106805"/>
                  </a:lnTo>
                  <a:lnTo>
                    <a:pt x="1451610" y="1051560"/>
                  </a:lnTo>
                  <a:lnTo>
                    <a:pt x="1414145" y="961390"/>
                  </a:lnTo>
                  <a:lnTo>
                    <a:pt x="1378585" y="803275"/>
                  </a:lnTo>
                  <a:lnTo>
                    <a:pt x="1370964" y="761365"/>
                  </a:lnTo>
                  <a:lnTo>
                    <a:pt x="1365885" y="721995"/>
                  </a:lnTo>
                  <a:lnTo>
                    <a:pt x="1352550" y="581660"/>
                  </a:lnTo>
                  <a:lnTo>
                    <a:pt x="1343025" y="517525"/>
                  </a:lnTo>
                  <a:lnTo>
                    <a:pt x="1324610" y="454660"/>
                  </a:lnTo>
                  <a:lnTo>
                    <a:pt x="1292860" y="389890"/>
                  </a:lnTo>
                  <a:lnTo>
                    <a:pt x="1270635" y="356870"/>
                  </a:lnTo>
                  <a:lnTo>
                    <a:pt x="1242695" y="321945"/>
                  </a:lnTo>
                  <a:lnTo>
                    <a:pt x="1209675" y="285750"/>
                  </a:lnTo>
                  <a:lnTo>
                    <a:pt x="1170305" y="248285"/>
                  </a:lnTo>
                  <a:lnTo>
                    <a:pt x="1123314" y="208280"/>
                  </a:lnTo>
                  <a:lnTo>
                    <a:pt x="1069339" y="165735"/>
                  </a:lnTo>
                  <a:lnTo>
                    <a:pt x="1007110" y="121285"/>
                  </a:lnTo>
                  <a:lnTo>
                    <a:pt x="970280" y="97155"/>
                  </a:lnTo>
                  <a:lnTo>
                    <a:pt x="932180" y="76200"/>
                  </a:lnTo>
                  <a:lnTo>
                    <a:pt x="892810" y="57785"/>
                  </a:lnTo>
                  <a:lnTo>
                    <a:pt x="853439" y="41910"/>
                  </a:lnTo>
                  <a:lnTo>
                    <a:pt x="812800" y="28575"/>
                  </a:lnTo>
                  <a:lnTo>
                    <a:pt x="771525" y="18415"/>
                  </a:lnTo>
                  <a:lnTo>
                    <a:pt x="730250" y="10160"/>
                  </a:lnTo>
                  <a:lnTo>
                    <a:pt x="688339" y="4445"/>
                  </a:lnTo>
                  <a:lnTo>
                    <a:pt x="646430" y="635"/>
                  </a:lnTo>
                  <a:lnTo>
                    <a:pt x="60452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32150" y="2209799"/>
              <a:ext cx="1490345" cy="1172210"/>
            </a:xfrm>
            <a:custGeom>
              <a:avLst/>
              <a:gdLst/>
              <a:ahLst/>
              <a:cxnLst/>
              <a:rect l="l" t="t" r="r" b="b"/>
              <a:pathLst>
                <a:path w="1490345" h="1172210">
                  <a:moveTo>
                    <a:pt x="559435" y="0"/>
                  </a:moveTo>
                  <a:lnTo>
                    <a:pt x="517525" y="635"/>
                  </a:lnTo>
                  <a:lnTo>
                    <a:pt x="476250" y="4445"/>
                  </a:lnTo>
                  <a:lnTo>
                    <a:pt x="435610" y="10160"/>
                  </a:lnTo>
                  <a:lnTo>
                    <a:pt x="394970" y="18414"/>
                  </a:lnTo>
                  <a:lnTo>
                    <a:pt x="356235" y="29210"/>
                  </a:lnTo>
                  <a:lnTo>
                    <a:pt x="318135" y="42545"/>
                  </a:lnTo>
                  <a:lnTo>
                    <a:pt x="281304" y="57150"/>
                  </a:lnTo>
                  <a:lnTo>
                    <a:pt x="245745" y="74295"/>
                  </a:lnTo>
                  <a:lnTo>
                    <a:pt x="212089" y="93979"/>
                  </a:lnTo>
                  <a:lnTo>
                    <a:pt x="179704" y="115570"/>
                  </a:lnTo>
                  <a:lnTo>
                    <a:pt x="121920" y="163829"/>
                  </a:lnTo>
                  <a:lnTo>
                    <a:pt x="73660" y="220345"/>
                  </a:lnTo>
                  <a:lnTo>
                    <a:pt x="36195" y="283210"/>
                  </a:lnTo>
                  <a:lnTo>
                    <a:pt x="11430" y="353695"/>
                  </a:lnTo>
                  <a:lnTo>
                    <a:pt x="0" y="429260"/>
                  </a:lnTo>
                  <a:lnTo>
                    <a:pt x="0" y="469900"/>
                  </a:lnTo>
                  <a:lnTo>
                    <a:pt x="3810" y="511175"/>
                  </a:lnTo>
                  <a:lnTo>
                    <a:pt x="11430" y="554354"/>
                  </a:lnTo>
                  <a:lnTo>
                    <a:pt x="25400" y="601979"/>
                  </a:lnTo>
                  <a:lnTo>
                    <a:pt x="43179" y="647700"/>
                  </a:lnTo>
                  <a:lnTo>
                    <a:pt x="66039" y="691514"/>
                  </a:lnTo>
                  <a:lnTo>
                    <a:pt x="92075" y="733425"/>
                  </a:lnTo>
                  <a:lnTo>
                    <a:pt x="121920" y="774064"/>
                  </a:lnTo>
                  <a:lnTo>
                    <a:pt x="154939" y="812164"/>
                  </a:lnTo>
                  <a:lnTo>
                    <a:pt x="191135" y="848995"/>
                  </a:lnTo>
                  <a:lnTo>
                    <a:pt x="229870" y="883920"/>
                  </a:lnTo>
                  <a:lnTo>
                    <a:pt x="270510" y="916939"/>
                  </a:lnTo>
                  <a:lnTo>
                    <a:pt x="313689" y="948054"/>
                  </a:lnTo>
                  <a:lnTo>
                    <a:pt x="358139" y="977900"/>
                  </a:lnTo>
                  <a:lnTo>
                    <a:pt x="403860" y="1005204"/>
                  </a:lnTo>
                  <a:lnTo>
                    <a:pt x="450214" y="1029970"/>
                  </a:lnTo>
                  <a:lnTo>
                    <a:pt x="497839" y="1053464"/>
                  </a:lnTo>
                  <a:lnTo>
                    <a:pt x="545464" y="1075054"/>
                  </a:lnTo>
                  <a:lnTo>
                    <a:pt x="593089" y="1094104"/>
                  </a:lnTo>
                  <a:lnTo>
                    <a:pt x="640714" y="1111250"/>
                  </a:lnTo>
                  <a:lnTo>
                    <a:pt x="687070" y="1126489"/>
                  </a:lnTo>
                  <a:lnTo>
                    <a:pt x="733425" y="1139825"/>
                  </a:lnTo>
                  <a:lnTo>
                    <a:pt x="777875" y="1150620"/>
                  </a:lnTo>
                  <a:lnTo>
                    <a:pt x="820420" y="1158875"/>
                  </a:lnTo>
                  <a:lnTo>
                    <a:pt x="861695" y="1165860"/>
                  </a:lnTo>
                  <a:lnTo>
                    <a:pt x="900429" y="1170304"/>
                  </a:lnTo>
                  <a:lnTo>
                    <a:pt x="935989" y="1172210"/>
                  </a:lnTo>
                  <a:lnTo>
                    <a:pt x="969645" y="1172210"/>
                  </a:lnTo>
                  <a:lnTo>
                    <a:pt x="999489" y="1169670"/>
                  </a:lnTo>
                  <a:lnTo>
                    <a:pt x="1026160" y="1164589"/>
                  </a:lnTo>
                  <a:lnTo>
                    <a:pt x="1048385" y="1157604"/>
                  </a:lnTo>
                  <a:lnTo>
                    <a:pt x="1066800" y="1148079"/>
                  </a:lnTo>
                  <a:lnTo>
                    <a:pt x="1198879" y="1091564"/>
                  </a:lnTo>
                  <a:lnTo>
                    <a:pt x="1336675" y="1067435"/>
                  </a:lnTo>
                  <a:lnTo>
                    <a:pt x="1445895" y="1062354"/>
                  </a:lnTo>
                  <a:lnTo>
                    <a:pt x="1490345" y="1063625"/>
                  </a:lnTo>
                  <a:lnTo>
                    <a:pt x="1387475" y="1014095"/>
                  </a:lnTo>
                  <a:lnTo>
                    <a:pt x="1329689" y="963929"/>
                  </a:lnTo>
                  <a:lnTo>
                    <a:pt x="1295400" y="881379"/>
                  </a:lnTo>
                  <a:lnTo>
                    <a:pt x="1263014" y="735964"/>
                  </a:lnTo>
                  <a:lnTo>
                    <a:pt x="1255395" y="693420"/>
                  </a:lnTo>
                  <a:lnTo>
                    <a:pt x="1249679" y="653414"/>
                  </a:lnTo>
                  <a:lnTo>
                    <a:pt x="1240154" y="545464"/>
                  </a:lnTo>
                  <a:lnTo>
                    <a:pt x="1236345" y="511810"/>
                  </a:lnTo>
                  <a:lnTo>
                    <a:pt x="1223010" y="447039"/>
                  </a:lnTo>
                  <a:lnTo>
                    <a:pt x="1197610" y="381635"/>
                  </a:lnTo>
                  <a:lnTo>
                    <a:pt x="1178560" y="348614"/>
                  </a:lnTo>
                  <a:lnTo>
                    <a:pt x="1153795" y="313689"/>
                  </a:lnTo>
                  <a:lnTo>
                    <a:pt x="1122679" y="277495"/>
                  </a:lnTo>
                  <a:lnTo>
                    <a:pt x="1085214" y="240029"/>
                  </a:lnTo>
                  <a:lnTo>
                    <a:pt x="1039495" y="199389"/>
                  </a:lnTo>
                  <a:lnTo>
                    <a:pt x="985520" y="156845"/>
                  </a:lnTo>
                  <a:lnTo>
                    <a:pt x="922020" y="111125"/>
                  </a:lnTo>
                  <a:lnTo>
                    <a:pt x="885189" y="86995"/>
                  </a:lnTo>
                  <a:lnTo>
                    <a:pt x="847089" y="66675"/>
                  </a:lnTo>
                  <a:lnTo>
                    <a:pt x="807720" y="48895"/>
                  </a:lnTo>
                  <a:lnTo>
                    <a:pt x="767714" y="33654"/>
                  </a:lnTo>
                  <a:lnTo>
                    <a:pt x="726439" y="21589"/>
                  </a:lnTo>
                  <a:lnTo>
                    <a:pt x="685164" y="12064"/>
                  </a:lnTo>
                  <a:lnTo>
                    <a:pt x="643254" y="5714"/>
                  </a:lnTo>
                  <a:lnTo>
                    <a:pt x="601345" y="1270"/>
                  </a:lnTo>
                  <a:lnTo>
                    <a:pt x="559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74540" y="6501764"/>
              <a:ext cx="2034539" cy="144145"/>
            </a:xfrm>
            <a:custGeom>
              <a:avLst/>
              <a:gdLst/>
              <a:ahLst/>
              <a:cxnLst/>
              <a:rect l="l" t="t" r="r" b="b"/>
              <a:pathLst>
                <a:path w="2034540" h="144145">
                  <a:moveTo>
                    <a:pt x="2011044" y="132715"/>
                  </a:moveTo>
                  <a:lnTo>
                    <a:pt x="2021205" y="120650"/>
                  </a:lnTo>
                  <a:lnTo>
                    <a:pt x="2028825" y="96520"/>
                  </a:lnTo>
                  <a:lnTo>
                    <a:pt x="2032635" y="59690"/>
                  </a:lnTo>
                  <a:lnTo>
                    <a:pt x="2034539" y="10795"/>
                  </a:lnTo>
                </a:path>
                <a:path w="2034540" h="144145">
                  <a:moveTo>
                    <a:pt x="22860" y="144145"/>
                  </a:moveTo>
                  <a:lnTo>
                    <a:pt x="15239" y="126365"/>
                  </a:lnTo>
                  <a:lnTo>
                    <a:pt x="9525" y="100965"/>
                  </a:lnTo>
                  <a:lnTo>
                    <a:pt x="5080" y="61595"/>
                  </a:lnTo>
                  <a:lnTo>
                    <a:pt x="0" y="0"/>
                  </a:lnTo>
                </a:path>
              </a:pathLst>
            </a:custGeom>
            <a:ln w="9880">
              <a:solidFill>
                <a:srgbClr val="003A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Hva</a:t>
            </a:r>
            <a:r>
              <a:rPr spc="-90" dirty="0"/>
              <a:t> </a:t>
            </a:r>
            <a:r>
              <a:rPr dirty="0"/>
              <a:t>gjør</a:t>
            </a:r>
            <a:r>
              <a:rPr spc="-85" dirty="0"/>
              <a:t> </a:t>
            </a:r>
            <a:r>
              <a:rPr dirty="0"/>
              <a:t>deg</a:t>
            </a:r>
            <a:r>
              <a:rPr spc="-85" dirty="0"/>
              <a:t> </a:t>
            </a:r>
            <a:r>
              <a:rPr spc="-10" dirty="0"/>
              <a:t>overrasket?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03019" y="2375535"/>
            <a:ext cx="5006975" cy="3425190"/>
            <a:chOff x="1303019" y="2375535"/>
            <a:chExt cx="5006975" cy="34251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9754" y="4053977"/>
              <a:ext cx="541654" cy="16038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41962" y="4313698"/>
              <a:ext cx="324297" cy="7663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37330" y="5076189"/>
              <a:ext cx="271779" cy="723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05299" y="5361305"/>
              <a:ext cx="1358264" cy="4394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3230" y="4026535"/>
              <a:ext cx="1619250" cy="14706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99840" y="2537460"/>
              <a:ext cx="516254" cy="15214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90066" y="2578229"/>
              <a:ext cx="267173" cy="4665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0065" y="3041015"/>
              <a:ext cx="257175" cy="98615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2284" y="3833495"/>
              <a:ext cx="1291589" cy="2165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99840" y="4055110"/>
              <a:ext cx="237489" cy="254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37330" y="4049395"/>
              <a:ext cx="357504" cy="2590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66259" y="4026535"/>
              <a:ext cx="1490980" cy="2819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65955" y="2993390"/>
              <a:ext cx="229870" cy="2432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118609" y="2461895"/>
              <a:ext cx="1511300" cy="14668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67859" y="2375535"/>
              <a:ext cx="521970" cy="14541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85865" y="2375535"/>
              <a:ext cx="23585" cy="241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86019" y="2375535"/>
              <a:ext cx="1304289" cy="1981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67859" y="2461895"/>
              <a:ext cx="1117600" cy="11239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46524" y="4164964"/>
              <a:ext cx="130810" cy="15087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133098" y="4408307"/>
              <a:ext cx="517391" cy="126478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46680" y="5393055"/>
              <a:ext cx="1304290" cy="28066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68930" y="4629150"/>
              <a:ext cx="140335" cy="17462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430780" y="4043045"/>
              <a:ext cx="1554480" cy="1463675"/>
            </a:xfrm>
            <a:custGeom>
              <a:avLst/>
              <a:gdLst/>
              <a:ahLst/>
              <a:cxnLst/>
              <a:rect l="l" t="t" r="r" b="b"/>
              <a:pathLst>
                <a:path w="1554479" h="1463675">
                  <a:moveTo>
                    <a:pt x="90169" y="0"/>
                  </a:moveTo>
                  <a:lnTo>
                    <a:pt x="0" y="1463674"/>
                  </a:lnTo>
                  <a:lnTo>
                    <a:pt x="1517015" y="1442719"/>
                  </a:lnTo>
                  <a:lnTo>
                    <a:pt x="1554480" y="90169"/>
                  </a:lnTo>
                  <a:lnTo>
                    <a:pt x="90169" y="0"/>
                  </a:lnTo>
                  <a:close/>
                </a:path>
              </a:pathLst>
            </a:custGeom>
            <a:solidFill>
              <a:srgbClr val="CCE9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51125" y="4265930"/>
              <a:ext cx="1170940" cy="72390"/>
            </a:xfrm>
            <a:custGeom>
              <a:avLst/>
              <a:gdLst/>
              <a:ahLst/>
              <a:cxnLst/>
              <a:rect l="l" t="t" r="r" b="b"/>
              <a:pathLst>
                <a:path w="1170939" h="72389">
                  <a:moveTo>
                    <a:pt x="0" y="0"/>
                  </a:moveTo>
                  <a:lnTo>
                    <a:pt x="50164" y="5080"/>
                  </a:lnTo>
                  <a:lnTo>
                    <a:pt x="253364" y="22860"/>
                  </a:lnTo>
                  <a:lnTo>
                    <a:pt x="457200" y="38100"/>
                  </a:lnTo>
                  <a:lnTo>
                    <a:pt x="559435" y="45085"/>
                  </a:lnTo>
                  <a:lnTo>
                    <a:pt x="763270" y="56515"/>
                  </a:lnTo>
                  <a:lnTo>
                    <a:pt x="865504" y="61595"/>
                  </a:lnTo>
                  <a:lnTo>
                    <a:pt x="1069339" y="69215"/>
                  </a:lnTo>
                  <a:lnTo>
                    <a:pt x="1170939" y="72390"/>
                  </a:lnTo>
                  <a:lnTo>
                    <a:pt x="1120139" y="67310"/>
                  </a:lnTo>
                  <a:lnTo>
                    <a:pt x="916939" y="49530"/>
                  </a:lnTo>
                  <a:lnTo>
                    <a:pt x="713104" y="34290"/>
                  </a:lnTo>
                  <a:lnTo>
                    <a:pt x="611504" y="27305"/>
                  </a:lnTo>
                  <a:lnTo>
                    <a:pt x="407035" y="15875"/>
                  </a:lnTo>
                  <a:lnTo>
                    <a:pt x="305435" y="10795"/>
                  </a:lnTo>
                  <a:lnTo>
                    <a:pt x="101600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54959" y="4702810"/>
              <a:ext cx="855980" cy="709930"/>
            </a:xfrm>
            <a:custGeom>
              <a:avLst/>
              <a:gdLst/>
              <a:ahLst/>
              <a:cxnLst/>
              <a:rect l="l" t="t" r="r" b="b"/>
              <a:pathLst>
                <a:path w="855979" h="709929">
                  <a:moveTo>
                    <a:pt x="218440" y="285750"/>
                  </a:moveTo>
                  <a:lnTo>
                    <a:pt x="207009" y="285750"/>
                  </a:lnTo>
                  <a:lnTo>
                    <a:pt x="215900" y="290829"/>
                  </a:lnTo>
                  <a:lnTo>
                    <a:pt x="217804" y="298450"/>
                  </a:lnTo>
                  <a:lnTo>
                    <a:pt x="219709" y="302259"/>
                  </a:lnTo>
                  <a:lnTo>
                    <a:pt x="221614" y="308609"/>
                  </a:lnTo>
                  <a:lnTo>
                    <a:pt x="224154" y="314959"/>
                  </a:lnTo>
                  <a:lnTo>
                    <a:pt x="229234" y="330834"/>
                  </a:lnTo>
                  <a:lnTo>
                    <a:pt x="214629" y="346075"/>
                  </a:lnTo>
                  <a:lnTo>
                    <a:pt x="201929" y="360679"/>
                  </a:lnTo>
                  <a:lnTo>
                    <a:pt x="189864" y="375919"/>
                  </a:lnTo>
                  <a:lnTo>
                    <a:pt x="178434" y="391794"/>
                  </a:lnTo>
                  <a:lnTo>
                    <a:pt x="167004" y="408304"/>
                  </a:lnTo>
                  <a:lnTo>
                    <a:pt x="166369" y="409575"/>
                  </a:lnTo>
                  <a:lnTo>
                    <a:pt x="181609" y="432434"/>
                  </a:lnTo>
                  <a:lnTo>
                    <a:pt x="212089" y="474979"/>
                  </a:lnTo>
                  <a:lnTo>
                    <a:pt x="239394" y="506729"/>
                  </a:lnTo>
                  <a:lnTo>
                    <a:pt x="252729" y="511809"/>
                  </a:lnTo>
                  <a:lnTo>
                    <a:pt x="259714" y="511809"/>
                  </a:lnTo>
                  <a:lnTo>
                    <a:pt x="264794" y="507364"/>
                  </a:lnTo>
                  <a:lnTo>
                    <a:pt x="258444" y="507364"/>
                  </a:lnTo>
                  <a:lnTo>
                    <a:pt x="247650" y="506094"/>
                  </a:lnTo>
                  <a:lnTo>
                    <a:pt x="244475" y="501650"/>
                  </a:lnTo>
                  <a:lnTo>
                    <a:pt x="236219" y="493394"/>
                  </a:lnTo>
                  <a:lnTo>
                    <a:pt x="231139" y="487044"/>
                  </a:lnTo>
                  <a:lnTo>
                    <a:pt x="226694" y="481329"/>
                  </a:lnTo>
                  <a:lnTo>
                    <a:pt x="221614" y="474979"/>
                  </a:lnTo>
                  <a:lnTo>
                    <a:pt x="211454" y="461644"/>
                  </a:lnTo>
                  <a:lnTo>
                    <a:pt x="192404" y="434975"/>
                  </a:lnTo>
                  <a:lnTo>
                    <a:pt x="182879" y="421004"/>
                  </a:lnTo>
                  <a:lnTo>
                    <a:pt x="180339" y="417194"/>
                  </a:lnTo>
                  <a:lnTo>
                    <a:pt x="177800" y="410209"/>
                  </a:lnTo>
                  <a:lnTo>
                    <a:pt x="177164" y="410209"/>
                  </a:lnTo>
                  <a:lnTo>
                    <a:pt x="175259" y="408304"/>
                  </a:lnTo>
                  <a:lnTo>
                    <a:pt x="175259" y="407034"/>
                  </a:lnTo>
                  <a:lnTo>
                    <a:pt x="175894" y="405764"/>
                  </a:lnTo>
                  <a:lnTo>
                    <a:pt x="176529" y="405129"/>
                  </a:lnTo>
                  <a:lnTo>
                    <a:pt x="184150" y="394334"/>
                  </a:lnTo>
                  <a:lnTo>
                    <a:pt x="218439" y="351154"/>
                  </a:lnTo>
                  <a:lnTo>
                    <a:pt x="231139" y="337184"/>
                  </a:lnTo>
                  <a:lnTo>
                    <a:pt x="239343" y="337184"/>
                  </a:lnTo>
                  <a:lnTo>
                    <a:pt x="237489" y="331469"/>
                  </a:lnTo>
                  <a:lnTo>
                    <a:pt x="243204" y="325119"/>
                  </a:lnTo>
                  <a:lnTo>
                    <a:pt x="235584" y="325119"/>
                  </a:lnTo>
                  <a:lnTo>
                    <a:pt x="232409" y="315594"/>
                  </a:lnTo>
                  <a:lnTo>
                    <a:pt x="229234" y="306704"/>
                  </a:lnTo>
                  <a:lnTo>
                    <a:pt x="226694" y="299084"/>
                  </a:lnTo>
                  <a:lnTo>
                    <a:pt x="222884" y="290194"/>
                  </a:lnTo>
                  <a:lnTo>
                    <a:pt x="218440" y="285750"/>
                  </a:lnTo>
                  <a:close/>
                </a:path>
                <a:path w="855979" h="709929">
                  <a:moveTo>
                    <a:pt x="265429" y="424814"/>
                  </a:moveTo>
                  <a:lnTo>
                    <a:pt x="265429" y="478789"/>
                  </a:lnTo>
                  <a:lnTo>
                    <a:pt x="263525" y="493394"/>
                  </a:lnTo>
                  <a:lnTo>
                    <a:pt x="262254" y="498475"/>
                  </a:lnTo>
                  <a:lnTo>
                    <a:pt x="258444" y="507364"/>
                  </a:lnTo>
                  <a:lnTo>
                    <a:pt x="264794" y="507364"/>
                  </a:lnTo>
                  <a:lnTo>
                    <a:pt x="265429" y="506729"/>
                  </a:lnTo>
                  <a:lnTo>
                    <a:pt x="267969" y="500379"/>
                  </a:lnTo>
                  <a:lnTo>
                    <a:pt x="271144" y="490854"/>
                  </a:lnTo>
                  <a:lnTo>
                    <a:pt x="272414" y="481329"/>
                  </a:lnTo>
                  <a:lnTo>
                    <a:pt x="272414" y="469900"/>
                  </a:lnTo>
                  <a:lnTo>
                    <a:pt x="271899" y="461644"/>
                  </a:lnTo>
                  <a:lnTo>
                    <a:pt x="271779" y="459739"/>
                  </a:lnTo>
                  <a:lnTo>
                    <a:pt x="267969" y="436879"/>
                  </a:lnTo>
                  <a:lnTo>
                    <a:pt x="265429" y="424814"/>
                  </a:lnTo>
                  <a:close/>
                </a:path>
                <a:path w="855979" h="709929">
                  <a:moveTo>
                    <a:pt x="239343" y="337184"/>
                  </a:moveTo>
                  <a:lnTo>
                    <a:pt x="231139" y="337184"/>
                  </a:lnTo>
                  <a:lnTo>
                    <a:pt x="240664" y="364489"/>
                  </a:lnTo>
                  <a:lnTo>
                    <a:pt x="245744" y="381000"/>
                  </a:lnTo>
                  <a:lnTo>
                    <a:pt x="260350" y="434975"/>
                  </a:lnTo>
                  <a:lnTo>
                    <a:pt x="265429" y="478789"/>
                  </a:lnTo>
                  <a:lnTo>
                    <a:pt x="265429" y="424814"/>
                  </a:lnTo>
                  <a:lnTo>
                    <a:pt x="262889" y="414019"/>
                  </a:lnTo>
                  <a:lnTo>
                    <a:pt x="256539" y="391794"/>
                  </a:lnTo>
                  <a:lnTo>
                    <a:pt x="249554" y="369569"/>
                  </a:lnTo>
                  <a:lnTo>
                    <a:pt x="245109" y="354964"/>
                  </a:lnTo>
                  <a:lnTo>
                    <a:pt x="239343" y="337184"/>
                  </a:lnTo>
                  <a:close/>
                </a:path>
                <a:path w="855979" h="709929">
                  <a:moveTo>
                    <a:pt x="324484" y="294639"/>
                  </a:moveTo>
                  <a:lnTo>
                    <a:pt x="297814" y="294639"/>
                  </a:lnTo>
                  <a:lnTo>
                    <a:pt x="312419" y="295909"/>
                  </a:lnTo>
                  <a:lnTo>
                    <a:pt x="323214" y="300354"/>
                  </a:lnTo>
                  <a:lnTo>
                    <a:pt x="336550" y="305434"/>
                  </a:lnTo>
                  <a:lnTo>
                    <a:pt x="345439" y="309244"/>
                  </a:lnTo>
                  <a:lnTo>
                    <a:pt x="356869" y="313689"/>
                  </a:lnTo>
                  <a:lnTo>
                    <a:pt x="417194" y="337184"/>
                  </a:lnTo>
                  <a:lnTo>
                    <a:pt x="466089" y="361950"/>
                  </a:lnTo>
                  <a:lnTo>
                    <a:pt x="479425" y="367664"/>
                  </a:lnTo>
                  <a:lnTo>
                    <a:pt x="481964" y="367029"/>
                  </a:lnTo>
                  <a:lnTo>
                    <a:pt x="486410" y="364489"/>
                  </a:lnTo>
                  <a:lnTo>
                    <a:pt x="491489" y="361950"/>
                  </a:lnTo>
                  <a:lnTo>
                    <a:pt x="478789" y="361950"/>
                  </a:lnTo>
                  <a:lnTo>
                    <a:pt x="471169" y="356869"/>
                  </a:lnTo>
                  <a:lnTo>
                    <a:pt x="454025" y="347979"/>
                  </a:lnTo>
                  <a:lnTo>
                    <a:pt x="419100" y="331469"/>
                  </a:lnTo>
                  <a:lnTo>
                    <a:pt x="342900" y="301625"/>
                  </a:lnTo>
                  <a:lnTo>
                    <a:pt x="330834" y="296544"/>
                  </a:lnTo>
                  <a:lnTo>
                    <a:pt x="324484" y="294639"/>
                  </a:lnTo>
                  <a:close/>
                </a:path>
                <a:path w="855979" h="709929">
                  <a:moveTo>
                    <a:pt x="588644" y="307339"/>
                  </a:moveTo>
                  <a:lnTo>
                    <a:pt x="581660" y="307339"/>
                  </a:lnTo>
                  <a:lnTo>
                    <a:pt x="580389" y="310514"/>
                  </a:lnTo>
                  <a:lnTo>
                    <a:pt x="575944" y="316229"/>
                  </a:lnTo>
                  <a:lnTo>
                    <a:pt x="543560" y="337819"/>
                  </a:lnTo>
                  <a:lnTo>
                    <a:pt x="509904" y="349250"/>
                  </a:lnTo>
                  <a:lnTo>
                    <a:pt x="492760" y="354964"/>
                  </a:lnTo>
                  <a:lnTo>
                    <a:pt x="489585" y="356234"/>
                  </a:lnTo>
                  <a:lnTo>
                    <a:pt x="484504" y="361314"/>
                  </a:lnTo>
                  <a:lnTo>
                    <a:pt x="478789" y="361950"/>
                  </a:lnTo>
                  <a:lnTo>
                    <a:pt x="491489" y="361950"/>
                  </a:lnTo>
                  <a:lnTo>
                    <a:pt x="492760" y="361314"/>
                  </a:lnTo>
                  <a:lnTo>
                    <a:pt x="499744" y="358139"/>
                  </a:lnTo>
                  <a:lnTo>
                    <a:pt x="506094" y="355600"/>
                  </a:lnTo>
                  <a:lnTo>
                    <a:pt x="531494" y="348614"/>
                  </a:lnTo>
                  <a:lnTo>
                    <a:pt x="549275" y="341629"/>
                  </a:lnTo>
                  <a:lnTo>
                    <a:pt x="566419" y="332104"/>
                  </a:lnTo>
                  <a:lnTo>
                    <a:pt x="580389" y="320039"/>
                  </a:lnTo>
                  <a:lnTo>
                    <a:pt x="582929" y="316864"/>
                  </a:lnTo>
                  <a:lnTo>
                    <a:pt x="585469" y="314325"/>
                  </a:lnTo>
                  <a:lnTo>
                    <a:pt x="588644" y="307339"/>
                  </a:lnTo>
                  <a:close/>
                </a:path>
                <a:path w="855979" h="709929">
                  <a:moveTo>
                    <a:pt x="96519" y="269875"/>
                  </a:moveTo>
                  <a:lnTo>
                    <a:pt x="78739" y="269875"/>
                  </a:lnTo>
                  <a:lnTo>
                    <a:pt x="88264" y="271779"/>
                  </a:lnTo>
                  <a:lnTo>
                    <a:pt x="97154" y="278129"/>
                  </a:lnTo>
                  <a:lnTo>
                    <a:pt x="106679" y="287654"/>
                  </a:lnTo>
                  <a:lnTo>
                    <a:pt x="116204" y="299084"/>
                  </a:lnTo>
                  <a:lnTo>
                    <a:pt x="118744" y="303529"/>
                  </a:lnTo>
                  <a:lnTo>
                    <a:pt x="97154" y="311150"/>
                  </a:lnTo>
                  <a:lnTo>
                    <a:pt x="71119" y="321309"/>
                  </a:lnTo>
                  <a:lnTo>
                    <a:pt x="69850" y="321309"/>
                  </a:lnTo>
                  <a:lnTo>
                    <a:pt x="68579" y="322579"/>
                  </a:lnTo>
                  <a:lnTo>
                    <a:pt x="68579" y="323850"/>
                  </a:lnTo>
                  <a:lnTo>
                    <a:pt x="71754" y="330200"/>
                  </a:lnTo>
                  <a:lnTo>
                    <a:pt x="104775" y="351154"/>
                  </a:lnTo>
                  <a:lnTo>
                    <a:pt x="137159" y="359409"/>
                  </a:lnTo>
                  <a:lnTo>
                    <a:pt x="140969" y="354964"/>
                  </a:lnTo>
                  <a:lnTo>
                    <a:pt x="127634" y="354964"/>
                  </a:lnTo>
                  <a:lnTo>
                    <a:pt x="118109" y="349884"/>
                  </a:lnTo>
                  <a:lnTo>
                    <a:pt x="81914" y="330200"/>
                  </a:lnTo>
                  <a:lnTo>
                    <a:pt x="78104" y="325754"/>
                  </a:lnTo>
                  <a:lnTo>
                    <a:pt x="76834" y="324484"/>
                  </a:lnTo>
                  <a:lnTo>
                    <a:pt x="78739" y="323850"/>
                  </a:lnTo>
                  <a:lnTo>
                    <a:pt x="80009" y="323214"/>
                  </a:lnTo>
                  <a:lnTo>
                    <a:pt x="106679" y="313054"/>
                  </a:lnTo>
                  <a:lnTo>
                    <a:pt x="121919" y="307975"/>
                  </a:lnTo>
                  <a:lnTo>
                    <a:pt x="130492" y="307975"/>
                  </a:lnTo>
                  <a:lnTo>
                    <a:pt x="128904" y="305434"/>
                  </a:lnTo>
                  <a:lnTo>
                    <a:pt x="135254" y="302894"/>
                  </a:lnTo>
                  <a:lnTo>
                    <a:pt x="139651" y="301625"/>
                  </a:lnTo>
                  <a:lnTo>
                    <a:pt x="123825" y="301625"/>
                  </a:lnTo>
                  <a:lnTo>
                    <a:pt x="125729" y="300989"/>
                  </a:lnTo>
                  <a:lnTo>
                    <a:pt x="124459" y="299084"/>
                  </a:lnTo>
                  <a:lnTo>
                    <a:pt x="115569" y="287654"/>
                  </a:lnTo>
                  <a:lnTo>
                    <a:pt x="106679" y="277494"/>
                  </a:lnTo>
                  <a:lnTo>
                    <a:pt x="96519" y="269875"/>
                  </a:lnTo>
                  <a:close/>
                </a:path>
                <a:path w="855979" h="709929">
                  <a:moveTo>
                    <a:pt x="139700" y="323850"/>
                  </a:moveTo>
                  <a:lnTo>
                    <a:pt x="139700" y="348614"/>
                  </a:lnTo>
                  <a:lnTo>
                    <a:pt x="134619" y="353694"/>
                  </a:lnTo>
                  <a:lnTo>
                    <a:pt x="127634" y="354964"/>
                  </a:lnTo>
                  <a:lnTo>
                    <a:pt x="140969" y="354964"/>
                  </a:lnTo>
                  <a:lnTo>
                    <a:pt x="146684" y="349884"/>
                  </a:lnTo>
                  <a:lnTo>
                    <a:pt x="146684" y="342264"/>
                  </a:lnTo>
                  <a:lnTo>
                    <a:pt x="144779" y="335279"/>
                  </a:lnTo>
                  <a:lnTo>
                    <a:pt x="142239" y="328294"/>
                  </a:lnTo>
                  <a:lnTo>
                    <a:pt x="139700" y="323850"/>
                  </a:lnTo>
                  <a:close/>
                </a:path>
                <a:path w="855979" h="709929">
                  <a:moveTo>
                    <a:pt x="80644" y="264794"/>
                  </a:moveTo>
                  <a:lnTo>
                    <a:pt x="37464" y="288925"/>
                  </a:lnTo>
                  <a:lnTo>
                    <a:pt x="12700" y="325754"/>
                  </a:lnTo>
                  <a:lnTo>
                    <a:pt x="0" y="348614"/>
                  </a:lnTo>
                  <a:lnTo>
                    <a:pt x="6984" y="348614"/>
                  </a:lnTo>
                  <a:lnTo>
                    <a:pt x="19684" y="327025"/>
                  </a:lnTo>
                  <a:lnTo>
                    <a:pt x="30479" y="307975"/>
                  </a:lnTo>
                  <a:lnTo>
                    <a:pt x="43814" y="290829"/>
                  </a:lnTo>
                  <a:lnTo>
                    <a:pt x="59689" y="276225"/>
                  </a:lnTo>
                  <a:lnTo>
                    <a:pt x="69214" y="271144"/>
                  </a:lnTo>
                  <a:lnTo>
                    <a:pt x="78739" y="269875"/>
                  </a:lnTo>
                  <a:lnTo>
                    <a:pt x="96519" y="269875"/>
                  </a:lnTo>
                  <a:lnTo>
                    <a:pt x="94614" y="267969"/>
                  </a:lnTo>
                  <a:lnTo>
                    <a:pt x="80644" y="264794"/>
                  </a:lnTo>
                  <a:close/>
                </a:path>
                <a:path w="855979" h="709929">
                  <a:moveTo>
                    <a:pt x="130492" y="307975"/>
                  </a:moveTo>
                  <a:lnTo>
                    <a:pt x="121919" y="307975"/>
                  </a:lnTo>
                  <a:lnTo>
                    <a:pt x="123825" y="311150"/>
                  </a:lnTo>
                  <a:lnTo>
                    <a:pt x="130809" y="323214"/>
                  </a:lnTo>
                  <a:lnTo>
                    <a:pt x="134619" y="329564"/>
                  </a:lnTo>
                  <a:lnTo>
                    <a:pt x="138429" y="339725"/>
                  </a:lnTo>
                  <a:lnTo>
                    <a:pt x="139609" y="347979"/>
                  </a:lnTo>
                  <a:lnTo>
                    <a:pt x="139700" y="323850"/>
                  </a:lnTo>
                  <a:lnTo>
                    <a:pt x="139064" y="321944"/>
                  </a:lnTo>
                  <a:lnTo>
                    <a:pt x="132079" y="310514"/>
                  </a:lnTo>
                  <a:lnTo>
                    <a:pt x="130492" y="307975"/>
                  </a:lnTo>
                  <a:close/>
                </a:path>
                <a:path w="855979" h="709929">
                  <a:moveTo>
                    <a:pt x="306069" y="289559"/>
                  </a:moveTo>
                  <a:lnTo>
                    <a:pt x="293369" y="289559"/>
                  </a:lnTo>
                  <a:lnTo>
                    <a:pt x="270509" y="297814"/>
                  </a:lnTo>
                  <a:lnTo>
                    <a:pt x="250189" y="311784"/>
                  </a:lnTo>
                  <a:lnTo>
                    <a:pt x="235584" y="325119"/>
                  </a:lnTo>
                  <a:lnTo>
                    <a:pt x="243204" y="325119"/>
                  </a:lnTo>
                  <a:lnTo>
                    <a:pt x="257175" y="313689"/>
                  </a:lnTo>
                  <a:lnTo>
                    <a:pt x="269239" y="305434"/>
                  </a:lnTo>
                  <a:lnTo>
                    <a:pt x="283209" y="298450"/>
                  </a:lnTo>
                  <a:lnTo>
                    <a:pt x="297814" y="294639"/>
                  </a:lnTo>
                  <a:lnTo>
                    <a:pt x="324484" y="294639"/>
                  </a:lnTo>
                  <a:lnTo>
                    <a:pt x="318769" y="292100"/>
                  </a:lnTo>
                  <a:lnTo>
                    <a:pt x="306069" y="289559"/>
                  </a:lnTo>
                  <a:close/>
                </a:path>
                <a:path w="855979" h="709929">
                  <a:moveTo>
                    <a:pt x="208279" y="281304"/>
                  </a:moveTo>
                  <a:lnTo>
                    <a:pt x="197484" y="281939"/>
                  </a:lnTo>
                  <a:lnTo>
                    <a:pt x="186689" y="283844"/>
                  </a:lnTo>
                  <a:lnTo>
                    <a:pt x="177800" y="286384"/>
                  </a:lnTo>
                  <a:lnTo>
                    <a:pt x="150494" y="293369"/>
                  </a:lnTo>
                  <a:lnTo>
                    <a:pt x="125729" y="300989"/>
                  </a:lnTo>
                  <a:lnTo>
                    <a:pt x="123825" y="301625"/>
                  </a:lnTo>
                  <a:lnTo>
                    <a:pt x="139651" y="301625"/>
                  </a:lnTo>
                  <a:lnTo>
                    <a:pt x="163829" y="294639"/>
                  </a:lnTo>
                  <a:lnTo>
                    <a:pt x="192404" y="288925"/>
                  </a:lnTo>
                  <a:lnTo>
                    <a:pt x="197484" y="287654"/>
                  </a:lnTo>
                  <a:lnTo>
                    <a:pt x="207009" y="285750"/>
                  </a:lnTo>
                  <a:lnTo>
                    <a:pt x="218440" y="285750"/>
                  </a:lnTo>
                  <a:lnTo>
                    <a:pt x="217169" y="284479"/>
                  </a:lnTo>
                  <a:lnTo>
                    <a:pt x="208279" y="281304"/>
                  </a:lnTo>
                  <a:close/>
                </a:path>
                <a:path w="855979" h="709929">
                  <a:moveTo>
                    <a:pt x="475614" y="38734"/>
                  </a:moveTo>
                  <a:lnTo>
                    <a:pt x="467994" y="38734"/>
                  </a:lnTo>
                  <a:lnTo>
                    <a:pt x="471804" y="43814"/>
                  </a:lnTo>
                  <a:lnTo>
                    <a:pt x="468629" y="52704"/>
                  </a:lnTo>
                  <a:lnTo>
                    <a:pt x="501014" y="73025"/>
                  </a:lnTo>
                  <a:lnTo>
                    <a:pt x="514350" y="73025"/>
                  </a:lnTo>
                  <a:lnTo>
                    <a:pt x="526414" y="72389"/>
                  </a:lnTo>
                  <a:lnTo>
                    <a:pt x="545464" y="70484"/>
                  </a:lnTo>
                  <a:lnTo>
                    <a:pt x="561975" y="68579"/>
                  </a:lnTo>
                  <a:lnTo>
                    <a:pt x="508000" y="68579"/>
                  </a:lnTo>
                  <a:lnTo>
                    <a:pt x="491489" y="66675"/>
                  </a:lnTo>
                  <a:lnTo>
                    <a:pt x="478789" y="63500"/>
                  </a:lnTo>
                  <a:lnTo>
                    <a:pt x="474344" y="52704"/>
                  </a:lnTo>
                  <a:lnTo>
                    <a:pt x="478154" y="45719"/>
                  </a:lnTo>
                  <a:lnTo>
                    <a:pt x="476250" y="40004"/>
                  </a:lnTo>
                  <a:lnTo>
                    <a:pt x="475614" y="38734"/>
                  </a:lnTo>
                  <a:close/>
                </a:path>
                <a:path w="855979" h="709929">
                  <a:moveTo>
                    <a:pt x="648335" y="51434"/>
                  </a:moveTo>
                  <a:lnTo>
                    <a:pt x="638810" y="52069"/>
                  </a:lnTo>
                  <a:lnTo>
                    <a:pt x="628650" y="53339"/>
                  </a:lnTo>
                  <a:lnTo>
                    <a:pt x="622935" y="54609"/>
                  </a:lnTo>
                  <a:lnTo>
                    <a:pt x="589914" y="60325"/>
                  </a:lnTo>
                  <a:lnTo>
                    <a:pt x="573404" y="62864"/>
                  </a:lnTo>
                  <a:lnTo>
                    <a:pt x="524510" y="68579"/>
                  </a:lnTo>
                  <a:lnTo>
                    <a:pt x="561975" y="68579"/>
                  </a:lnTo>
                  <a:lnTo>
                    <a:pt x="564514" y="67944"/>
                  </a:lnTo>
                  <a:lnTo>
                    <a:pt x="584200" y="65404"/>
                  </a:lnTo>
                  <a:lnTo>
                    <a:pt x="633094" y="57150"/>
                  </a:lnTo>
                  <a:lnTo>
                    <a:pt x="636269" y="57150"/>
                  </a:lnTo>
                  <a:lnTo>
                    <a:pt x="639444" y="56514"/>
                  </a:lnTo>
                  <a:lnTo>
                    <a:pt x="643889" y="55879"/>
                  </a:lnTo>
                  <a:lnTo>
                    <a:pt x="653414" y="55879"/>
                  </a:lnTo>
                  <a:lnTo>
                    <a:pt x="653414" y="55244"/>
                  </a:lnTo>
                  <a:lnTo>
                    <a:pt x="652779" y="53339"/>
                  </a:lnTo>
                  <a:lnTo>
                    <a:pt x="648335" y="51434"/>
                  </a:lnTo>
                  <a:close/>
                </a:path>
                <a:path w="855979" h="709929">
                  <a:moveTo>
                    <a:pt x="165100" y="0"/>
                  </a:moveTo>
                  <a:lnTo>
                    <a:pt x="161289" y="8889"/>
                  </a:lnTo>
                  <a:lnTo>
                    <a:pt x="169544" y="20319"/>
                  </a:lnTo>
                  <a:lnTo>
                    <a:pt x="179704" y="33654"/>
                  </a:lnTo>
                  <a:lnTo>
                    <a:pt x="184784" y="46989"/>
                  </a:lnTo>
                  <a:lnTo>
                    <a:pt x="184784" y="47625"/>
                  </a:lnTo>
                  <a:lnTo>
                    <a:pt x="177800" y="59689"/>
                  </a:lnTo>
                  <a:lnTo>
                    <a:pt x="173989" y="62864"/>
                  </a:lnTo>
                  <a:lnTo>
                    <a:pt x="180339" y="64134"/>
                  </a:lnTo>
                  <a:lnTo>
                    <a:pt x="182879" y="62229"/>
                  </a:lnTo>
                  <a:lnTo>
                    <a:pt x="189864" y="52704"/>
                  </a:lnTo>
                  <a:lnTo>
                    <a:pt x="190182" y="47625"/>
                  </a:lnTo>
                  <a:lnTo>
                    <a:pt x="190301" y="45719"/>
                  </a:lnTo>
                  <a:lnTo>
                    <a:pt x="190420" y="43814"/>
                  </a:lnTo>
                  <a:lnTo>
                    <a:pt x="190500" y="42544"/>
                  </a:lnTo>
                  <a:lnTo>
                    <a:pt x="186689" y="31750"/>
                  </a:lnTo>
                  <a:lnTo>
                    <a:pt x="179704" y="21589"/>
                  </a:lnTo>
                  <a:lnTo>
                    <a:pt x="176529" y="17144"/>
                  </a:lnTo>
                  <a:lnTo>
                    <a:pt x="168275" y="10159"/>
                  </a:lnTo>
                  <a:lnTo>
                    <a:pt x="167766" y="5079"/>
                  </a:lnTo>
                  <a:lnTo>
                    <a:pt x="167639" y="3175"/>
                  </a:lnTo>
                  <a:lnTo>
                    <a:pt x="169544" y="2539"/>
                  </a:lnTo>
                  <a:lnTo>
                    <a:pt x="189229" y="2539"/>
                  </a:lnTo>
                  <a:lnTo>
                    <a:pt x="187325" y="1904"/>
                  </a:lnTo>
                  <a:lnTo>
                    <a:pt x="183514" y="1269"/>
                  </a:lnTo>
                  <a:lnTo>
                    <a:pt x="165100" y="0"/>
                  </a:lnTo>
                  <a:close/>
                </a:path>
                <a:path w="855979" h="709929">
                  <a:moveTo>
                    <a:pt x="653414" y="55879"/>
                  </a:moveTo>
                  <a:lnTo>
                    <a:pt x="645794" y="55879"/>
                  </a:lnTo>
                  <a:lnTo>
                    <a:pt x="645794" y="57784"/>
                  </a:lnTo>
                  <a:lnTo>
                    <a:pt x="653414" y="55879"/>
                  </a:lnTo>
                  <a:close/>
                </a:path>
                <a:path w="855979" h="709929">
                  <a:moveTo>
                    <a:pt x="189229" y="2539"/>
                  </a:moveTo>
                  <a:lnTo>
                    <a:pt x="169544" y="2539"/>
                  </a:lnTo>
                  <a:lnTo>
                    <a:pt x="172719" y="3175"/>
                  </a:lnTo>
                  <a:lnTo>
                    <a:pt x="173989" y="3809"/>
                  </a:lnTo>
                  <a:lnTo>
                    <a:pt x="214629" y="15875"/>
                  </a:lnTo>
                  <a:lnTo>
                    <a:pt x="250189" y="31114"/>
                  </a:lnTo>
                  <a:lnTo>
                    <a:pt x="260350" y="34925"/>
                  </a:lnTo>
                  <a:lnTo>
                    <a:pt x="306704" y="43179"/>
                  </a:lnTo>
                  <a:lnTo>
                    <a:pt x="322579" y="44450"/>
                  </a:lnTo>
                  <a:lnTo>
                    <a:pt x="360679" y="44450"/>
                  </a:lnTo>
                  <a:lnTo>
                    <a:pt x="373379" y="45084"/>
                  </a:lnTo>
                  <a:lnTo>
                    <a:pt x="410844" y="47625"/>
                  </a:lnTo>
                  <a:lnTo>
                    <a:pt x="429260" y="46989"/>
                  </a:lnTo>
                  <a:lnTo>
                    <a:pt x="436879" y="46354"/>
                  </a:lnTo>
                  <a:lnTo>
                    <a:pt x="444500" y="45084"/>
                  </a:lnTo>
                  <a:lnTo>
                    <a:pt x="447675" y="44450"/>
                  </a:lnTo>
                  <a:lnTo>
                    <a:pt x="452119" y="43814"/>
                  </a:lnTo>
                  <a:lnTo>
                    <a:pt x="455929" y="42544"/>
                  </a:lnTo>
                  <a:lnTo>
                    <a:pt x="408939" y="42544"/>
                  </a:lnTo>
                  <a:lnTo>
                    <a:pt x="365759" y="40004"/>
                  </a:lnTo>
                  <a:lnTo>
                    <a:pt x="326389" y="40004"/>
                  </a:lnTo>
                  <a:lnTo>
                    <a:pt x="299719" y="37464"/>
                  </a:lnTo>
                  <a:lnTo>
                    <a:pt x="286384" y="35559"/>
                  </a:lnTo>
                  <a:lnTo>
                    <a:pt x="273050" y="33019"/>
                  </a:lnTo>
                  <a:lnTo>
                    <a:pt x="260350" y="29209"/>
                  </a:lnTo>
                  <a:lnTo>
                    <a:pt x="248919" y="24129"/>
                  </a:lnTo>
                  <a:lnTo>
                    <a:pt x="226694" y="14604"/>
                  </a:lnTo>
                  <a:lnTo>
                    <a:pt x="215264" y="10159"/>
                  </a:lnTo>
                  <a:lnTo>
                    <a:pt x="203834" y="6350"/>
                  </a:lnTo>
                  <a:lnTo>
                    <a:pt x="189229" y="2539"/>
                  </a:lnTo>
                  <a:close/>
                </a:path>
                <a:path w="855979" h="709929">
                  <a:moveTo>
                    <a:pt x="472439" y="35559"/>
                  </a:moveTo>
                  <a:lnTo>
                    <a:pt x="465454" y="35559"/>
                  </a:lnTo>
                  <a:lnTo>
                    <a:pt x="457835" y="37464"/>
                  </a:lnTo>
                  <a:lnTo>
                    <a:pt x="451485" y="40004"/>
                  </a:lnTo>
                  <a:lnTo>
                    <a:pt x="429894" y="42544"/>
                  </a:lnTo>
                  <a:lnTo>
                    <a:pt x="455929" y="42544"/>
                  </a:lnTo>
                  <a:lnTo>
                    <a:pt x="459739" y="41909"/>
                  </a:lnTo>
                  <a:lnTo>
                    <a:pt x="462279" y="41275"/>
                  </a:lnTo>
                  <a:lnTo>
                    <a:pt x="467994" y="38734"/>
                  </a:lnTo>
                  <a:lnTo>
                    <a:pt x="475614" y="38734"/>
                  </a:lnTo>
                  <a:lnTo>
                    <a:pt x="472439" y="35559"/>
                  </a:lnTo>
                  <a:close/>
                </a:path>
                <a:path w="855979" h="709929">
                  <a:moveTo>
                    <a:pt x="710564" y="604519"/>
                  </a:moveTo>
                  <a:lnTo>
                    <a:pt x="686435" y="604519"/>
                  </a:lnTo>
                  <a:lnTo>
                    <a:pt x="709929" y="608329"/>
                  </a:lnTo>
                  <a:lnTo>
                    <a:pt x="716279" y="611504"/>
                  </a:lnTo>
                  <a:lnTo>
                    <a:pt x="723264" y="612775"/>
                  </a:lnTo>
                  <a:lnTo>
                    <a:pt x="730885" y="614044"/>
                  </a:lnTo>
                  <a:lnTo>
                    <a:pt x="745489" y="615314"/>
                  </a:lnTo>
                  <a:lnTo>
                    <a:pt x="752475" y="615314"/>
                  </a:lnTo>
                  <a:lnTo>
                    <a:pt x="762635" y="615950"/>
                  </a:lnTo>
                  <a:lnTo>
                    <a:pt x="789304" y="615950"/>
                  </a:lnTo>
                  <a:lnTo>
                    <a:pt x="781050" y="634364"/>
                  </a:lnTo>
                  <a:lnTo>
                    <a:pt x="764539" y="672464"/>
                  </a:lnTo>
                  <a:lnTo>
                    <a:pt x="756919" y="692150"/>
                  </a:lnTo>
                  <a:lnTo>
                    <a:pt x="755014" y="697229"/>
                  </a:lnTo>
                  <a:lnTo>
                    <a:pt x="753744" y="702944"/>
                  </a:lnTo>
                  <a:lnTo>
                    <a:pt x="753744" y="703579"/>
                  </a:lnTo>
                  <a:lnTo>
                    <a:pt x="755014" y="707389"/>
                  </a:lnTo>
                  <a:lnTo>
                    <a:pt x="755650" y="707389"/>
                  </a:lnTo>
                  <a:lnTo>
                    <a:pt x="756285" y="709929"/>
                  </a:lnTo>
                  <a:lnTo>
                    <a:pt x="758825" y="706119"/>
                  </a:lnTo>
                  <a:lnTo>
                    <a:pt x="760729" y="705484"/>
                  </a:lnTo>
                  <a:lnTo>
                    <a:pt x="765175" y="702944"/>
                  </a:lnTo>
                  <a:lnTo>
                    <a:pt x="767714" y="697229"/>
                  </a:lnTo>
                  <a:lnTo>
                    <a:pt x="768561" y="695959"/>
                  </a:lnTo>
                  <a:lnTo>
                    <a:pt x="762635" y="695959"/>
                  </a:lnTo>
                  <a:lnTo>
                    <a:pt x="762635" y="694689"/>
                  </a:lnTo>
                  <a:lnTo>
                    <a:pt x="767079" y="683259"/>
                  </a:lnTo>
                  <a:lnTo>
                    <a:pt x="771525" y="671194"/>
                  </a:lnTo>
                  <a:lnTo>
                    <a:pt x="776604" y="660400"/>
                  </a:lnTo>
                  <a:lnTo>
                    <a:pt x="785494" y="640079"/>
                  </a:lnTo>
                  <a:lnTo>
                    <a:pt x="793114" y="622300"/>
                  </a:lnTo>
                  <a:lnTo>
                    <a:pt x="796289" y="615314"/>
                  </a:lnTo>
                  <a:lnTo>
                    <a:pt x="796925" y="613409"/>
                  </a:lnTo>
                  <a:lnTo>
                    <a:pt x="774700" y="613409"/>
                  </a:lnTo>
                  <a:lnTo>
                    <a:pt x="753744" y="612775"/>
                  </a:lnTo>
                  <a:lnTo>
                    <a:pt x="732789" y="610234"/>
                  </a:lnTo>
                  <a:lnTo>
                    <a:pt x="710564" y="604519"/>
                  </a:lnTo>
                  <a:close/>
                </a:path>
                <a:path w="855979" h="709929">
                  <a:moveTo>
                    <a:pt x="833754" y="578484"/>
                  </a:moveTo>
                  <a:lnTo>
                    <a:pt x="798829" y="623569"/>
                  </a:lnTo>
                  <a:lnTo>
                    <a:pt x="795019" y="633729"/>
                  </a:lnTo>
                  <a:lnTo>
                    <a:pt x="788669" y="647064"/>
                  </a:lnTo>
                  <a:lnTo>
                    <a:pt x="782319" y="661034"/>
                  </a:lnTo>
                  <a:lnTo>
                    <a:pt x="775335" y="674369"/>
                  </a:lnTo>
                  <a:lnTo>
                    <a:pt x="767714" y="687069"/>
                  </a:lnTo>
                  <a:lnTo>
                    <a:pt x="765810" y="690879"/>
                  </a:lnTo>
                  <a:lnTo>
                    <a:pt x="763269" y="694689"/>
                  </a:lnTo>
                  <a:lnTo>
                    <a:pt x="762635" y="695959"/>
                  </a:lnTo>
                  <a:lnTo>
                    <a:pt x="768561" y="695959"/>
                  </a:lnTo>
                  <a:lnTo>
                    <a:pt x="791210" y="656589"/>
                  </a:lnTo>
                  <a:lnTo>
                    <a:pt x="801369" y="632459"/>
                  </a:lnTo>
                  <a:lnTo>
                    <a:pt x="806450" y="621029"/>
                  </a:lnTo>
                  <a:lnTo>
                    <a:pt x="810894" y="609600"/>
                  </a:lnTo>
                  <a:lnTo>
                    <a:pt x="816610" y="598169"/>
                  </a:lnTo>
                  <a:lnTo>
                    <a:pt x="819150" y="592454"/>
                  </a:lnTo>
                  <a:lnTo>
                    <a:pt x="822325" y="586739"/>
                  </a:lnTo>
                  <a:lnTo>
                    <a:pt x="833754" y="578484"/>
                  </a:lnTo>
                  <a:close/>
                </a:path>
                <a:path w="855979" h="709929">
                  <a:moveTo>
                    <a:pt x="797560" y="612775"/>
                  </a:moveTo>
                  <a:lnTo>
                    <a:pt x="774700" y="613409"/>
                  </a:lnTo>
                  <a:lnTo>
                    <a:pt x="796925" y="613409"/>
                  </a:lnTo>
                  <a:lnTo>
                    <a:pt x="797560" y="612775"/>
                  </a:lnTo>
                  <a:close/>
                </a:path>
                <a:path w="855979" h="709929">
                  <a:moveTo>
                    <a:pt x="584835" y="530225"/>
                  </a:moveTo>
                  <a:lnTo>
                    <a:pt x="571500" y="530225"/>
                  </a:lnTo>
                  <a:lnTo>
                    <a:pt x="581660" y="534034"/>
                  </a:lnTo>
                  <a:lnTo>
                    <a:pt x="589279" y="541019"/>
                  </a:lnTo>
                  <a:lnTo>
                    <a:pt x="594360" y="550544"/>
                  </a:lnTo>
                  <a:lnTo>
                    <a:pt x="596264" y="560069"/>
                  </a:lnTo>
                  <a:lnTo>
                    <a:pt x="596825" y="569594"/>
                  </a:lnTo>
                  <a:lnTo>
                    <a:pt x="596900" y="570864"/>
                  </a:lnTo>
                  <a:lnTo>
                    <a:pt x="597308" y="576579"/>
                  </a:lnTo>
                  <a:lnTo>
                    <a:pt x="597353" y="577214"/>
                  </a:lnTo>
                  <a:lnTo>
                    <a:pt x="597444" y="578484"/>
                  </a:lnTo>
                  <a:lnTo>
                    <a:pt x="597535" y="579754"/>
                  </a:lnTo>
                  <a:lnTo>
                    <a:pt x="625475" y="605789"/>
                  </a:lnTo>
                  <a:lnTo>
                    <a:pt x="636269" y="606425"/>
                  </a:lnTo>
                  <a:lnTo>
                    <a:pt x="652779" y="606425"/>
                  </a:lnTo>
                  <a:lnTo>
                    <a:pt x="669289" y="605154"/>
                  </a:lnTo>
                  <a:lnTo>
                    <a:pt x="686435" y="604519"/>
                  </a:lnTo>
                  <a:lnTo>
                    <a:pt x="710564" y="604519"/>
                  </a:lnTo>
                  <a:lnTo>
                    <a:pt x="706119" y="603884"/>
                  </a:lnTo>
                  <a:lnTo>
                    <a:pt x="642619" y="603884"/>
                  </a:lnTo>
                  <a:lnTo>
                    <a:pt x="628014" y="602614"/>
                  </a:lnTo>
                  <a:lnTo>
                    <a:pt x="603376" y="560069"/>
                  </a:lnTo>
                  <a:lnTo>
                    <a:pt x="603250" y="558164"/>
                  </a:lnTo>
                  <a:lnTo>
                    <a:pt x="601344" y="548639"/>
                  </a:lnTo>
                  <a:lnTo>
                    <a:pt x="597535" y="539750"/>
                  </a:lnTo>
                  <a:lnTo>
                    <a:pt x="590550" y="532764"/>
                  </a:lnTo>
                  <a:lnTo>
                    <a:pt x="584835" y="530225"/>
                  </a:lnTo>
                  <a:close/>
                </a:path>
                <a:path w="855979" h="709929">
                  <a:moveTo>
                    <a:pt x="699769" y="601979"/>
                  </a:moveTo>
                  <a:lnTo>
                    <a:pt x="685164" y="601979"/>
                  </a:lnTo>
                  <a:lnTo>
                    <a:pt x="642619" y="603884"/>
                  </a:lnTo>
                  <a:lnTo>
                    <a:pt x="706119" y="603884"/>
                  </a:lnTo>
                  <a:lnTo>
                    <a:pt x="699769" y="601979"/>
                  </a:lnTo>
                  <a:close/>
                </a:path>
                <a:path w="855979" h="709929">
                  <a:moveTo>
                    <a:pt x="564514" y="526414"/>
                  </a:moveTo>
                  <a:lnTo>
                    <a:pt x="555625" y="527684"/>
                  </a:lnTo>
                  <a:lnTo>
                    <a:pt x="544829" y="537209"/>
                  </a:lnTo>
                  <a:lnTo>
                    <a:pt x="542925" y="544194"/>
                  </a:lnTo>
                  <a:lnTo>
                    <a:pt x="541654" y="550544"/>
                  </a:lnTo>
                  <a:lnTo>
                    <a:pt x="537844" y="564514"/>
                  </a:lnTo>
                  <a:lnTo>
                    <a:pt x="501014" y="589279"/>
                  </a:lnTo>
                  <a:lnTo>
                    <a:pt x="484504" y="590550"/>
                  </a:lnTo>
                  <a:lnTo>
                    <a:pt x="466725" y="590550"/>
                  </a:lnTo>
                  <a:lnTo>
                    <a:pt x="460375" y="593725"/>
                  </a:lnTo>
                  <a:lnTo>
                    <a:pt x="484504" y="593725"/>
                  </a:lnTo>
                  <a:lnTo>
                    <a:pt x="506729" y="591184"/>
                  </a:lnTo>
                  <a:lnTo>
                    <a:pt x="507364" y="590550"/>
                  </a:lnTo>
                  <a:lnTo>
                    <a:pt x="526414" y="583564"/>
                  </a:lnTo>
                  <a:lnTo>
                    <a:pt x="541654" y="569594"/>
                  </a:lnTo>
                  <a:lnTo>
                    <a:pt x="546100" y="562609"/>
                  </a:lnTo>
                  <a:lnTo>
                    <a:pt x="547369" y="554354"/>
                  </a:lnTo>
                  <a:lnTo>
                    <a:pt x="551179" y="540384"/>
                  </a:lnTo>
                  <a:lnTo>
                    <a:pt x="553085" y="532129"/>
                  </a:lnTo>
                  <a:lnTo>
                    <a:pt x="560069" y="530859"/>
                  </a:lnTo>
                  <a:lnTo>
                    <a:pt x="571500" y="530225"/>
                  </a:lnTo>
                  <a:lnTo>
                    <a:pt x="584835" y="530225"/>
                  </a:lnTo>
                  <a:lnTo>
                    <a:pt x="582294" y="528954"/>
                  </a:lnTo>
                  <a:lnTo>
                    <a:pt x="572135" y="527050"/>
                  </a:lnTo>
                  <a:lnTo>
                    <a:pt x="564514" y="526414"/>
                  </a:lnTo>
                  <a:close/>
                </a:path>
                <a:path w="855979" h="709929">
                  <a:moveTo>
                    <a:pt x="841375" y="577850"/>
                  </a:moveTo>
                  <a:lnTo>
                    <a:pt x="833754" y="578484"/>
                  </a:lnTo>
                  <a:lnTo>
                    <a:pt x="841375" y="581025"/>
                  </a:lnTo>
                  <a:lnTo>
                    <a:pt x="849629" y="584200"/>
                  </a:lnTo>
                  <a:lnTo>
                    <a:pt x="855979" y="581659"/>
                  </a:lnTo>
                  <a:lnTo>
                    <a:pt x="854075" y="580389"/>
                  </a:lnTo>
                  <a:lnTo>
                    <a:pt x="841375" y="57785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303019" y="2705735"/>
              <a:ext cx="1876425" cy="145986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174999" y="2705735"/>
              <a:ext cx="268604" cy="13950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03019" y="4161155"/>
              <a:ext cx="1210945" cy="24320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128519" y="4164964"/>
              <a:ext cx="384810" cy="23939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98725" y="4043045"/>
              <a:ext cx="944879" cy="36131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607819" y="2583180"/>
              <a:ext cx="1619250" cy="1470660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541134" y="2560319"/>
            <a:ext cx="2453640" cy="2389505"/>
            <a:chOff x="6541134" y="2560319"/>
            <a:chExt cx="2453640" cy="2389505"/>
          </a:xfrm>
        </p:grpSpPr>
        <p:sp>
          <p:nvSpPr>
            <p:cNvPr id="37" name="object 37"/>
            <p:cNvSpPr/>
            <p:nvPr/>
          </p:nvSpPr>
          <p:spPr>
            <a:xfrm>
              <a:off x="6597649" y="2570479"/>
              <a:ext cx="2397125" cy="2061210"/>
            </a:xfrm>
            <a:custGeom>
              <a:avLst/>
              <a:gdLst/>
              <a:ahLst/>
              <a:cxnLst/>
              <a:rect l="l" t="t" r="r" b="b"/>
              <a:pathLst>
                <a:path w="2397125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5"/>
                  </a:lnTo>
                  <a:lnTo>
                    <a:pt x="1203959" y="20320"/>
                  </a:lnTo>
                  <a:lnTo>
                    <a:pt x="1156334" y="38735"/>
                  </a:lnTo>
                  <a:lnTo>
                    <a:pt x="1109345" y="61595"/>
                  </a:lnTo>
                  <a:lnTo>
                    <a:pt x="1062990" y="88265"/>
                  </a:lnTo>
                  <a:lnTo>
                    <a:pt x="1019175" y="116840"/>
                  </a:lnTo>
                  <a:lnTo>
                    <a:pt x="977265" y="147955"/>
                  </a:lnTo>
                  <a:lnTo>
                    <a:pt x="937895" y="179705"/>
                  </a:lnTo>
                  <a:lnTo>
                    <a:pt x="901700" y="211455"/>
                  </a:lnTo>
                  <a:lnTo>
                    <a:pt x="869315" y="242570"/>
                  </a:lnTo>
                  <a:lnTo>
                    <a:pt x="841375" y="272415"/>
                  </a:lnTo>
                  <a:lnTo>
                    <a:pt x="799465" y="323215"/>
                  </a:lnTo>
                  <a:lnTo>
                    <a:pt x="781684" y="357505"/>
                  </a:lnTo>
                  <a:lnTo>
                    <a:pt x="782320" y="366395"/>
                  </a:lnTo>
                  <a:lnTo>
                    <a:pt x="761365" y="361315"/>
                  </a:lnTo>
                  <a:lnTo>
                    <a:pt x="708025" y="356235"/>
                  </a:lnTo>
                  <a:lnTo>
                    <a:pt x="636270" y="365760"/>
                  </a:lnTo>
                  <a:lnTo>
                    <a:pt x="560070" y="403225"/>
                  </a:lnTo>
                  <a:lnTo>
                    <a:pt x="508000" y="447040"/>
                  </a:lnTo>
                  <a:lnTo>
                    <a:pt x="477520" y="473710"/>
                  </a:lnTo>
                  <a:lnTo>
                    <a:pt x="444500" y="504190"/>
                  </a:lnTo>
                  <a:lnTo>
                    <a:pt x="408304" y="537210"/>
                  </a:lnTo>
                  <a:lnTo>
                    <a:pt x="203200" y="727710"/>
                  </a:lnTo>
                  <a:lnTo>
                    <a:pt x="158750" y="768350"/>
                  </a:lnTo>
                  <a:lnTo>
                    <a:pt x="113665" y="807720"/>
                  </a:lnTo>
                  <a:lnTo>
                    <a:pt x="69215" y="847090"/>
                  </a:lnTo>
                  <a:lnTo>
                    <a:pt x="39370" y="877570"/>
                  </a:lnTo>
                  <a:lnTo>
                    <a:pt x="18415" y="909955"/>
                  </a:lnTo>
                  <a:lnTo>
                    <a:pt x="5079" y="943610"/>
                  </a:lnTo>
                  <a:lnTo>
                    <a:pt x="0" y="979170"/>
                  </a:lnTo>
                  <a:lnTo>
                    <a:pt x="634" y="1015365"/>
                  </a:lnTo>
                  <a:lnTo>
                    <a:pt x="19050" y="1091565"/>
                  </a:lnTo>
                  <a:lnTo>
                    <a:pt x="34925" y="1130935"/>
                  </a:lnTo>
                  <a:lnTo>
                    <a:pt x="54609" y="1170940"/>
                  </a:lnTo>
                  <a:lnTo>
                    <a:pt x="76834" y="1211580"/>
                  </a:lnTo>
                  <a:lnTo>
                    <a:pt x="100965" y="1252220"/>
                  </a:lnTo>
                  <a:lnTo>
                    <a:pt x="127000" y="1293495"/>
                  </a:lnTo>
                  <a:lnTo>
                    <a:pt x="179704" y="1374775"/>
                  </a:lnTo>
                  <a:lnTo>
                    <a:pt x="205104" y="1414780"/>
                  </a:lnTo>
                  <a:lnTo>
                    <a:pt x="229234" y="1454150"/>
                  </a:lnTo>
                  <a:lnTo>
                    <a:pt x="250190" y="1492885"/>
                  </a:lnTo>
                  <a:lnTo>
                    <a:pt x="294640" y="1577975"/>
                  </a:lnTo>
                  <a:lnTo>
                    <a:pt x="316865" y="1619250"/>
                  </a:lnTo>
                  <a:lnTo>
                    <a:pt x="339090" y="1659255"/>
                  </a:lnTo>
                  <a:lnTo>
                    <a:pt x="362584" y="1697355"/>
                  </a:lnTo>
                  <a:lnTo>
                    <a:pt x="386715" y="1734820"/>
                  </a:lnTo>
                  <a:lnTo>
                    <a:pt x="412750" y="1770380"/>
                  </a:lnTo>
                  <a:lnTo>
                    <a:pt x="440690" y="1804035"/>
                  </a:lnTo>
                  <a:lnTo>
                    <a:pt x="471170" y="1836420"/>
                  </a:lnTo>
                  <a:lnTo>
                    <a:pt x="504190" y="1867535"/>
                  </a:lnTo>
                  <a:lnTo>
                    <a:pt x="540384" y="1896110"/>
                  </a:lnTo>
                  <a:lnTo>
                    <a:pt x="579754" y="1922780"/>
                  </a:lnTo>
                  <a:lnTo>
                    <a:pt x="623570" y="1948180"/>
                  </a:lnTo>
                  <a:lnTo>
                    <a:pt x="671195" y="1970405"/>
                  </a:lnTo>
                  <a:lnTo>
                    <a:pt x="723900" y="1991360"/>
                  </a:lnTo>
                  <a:lnTo>
                    <a:pt x="769620" y="2006600"/>
                  </a:lnTo>
                  <a:lnTo>
                    <a:pt x="815340" y="2019935"/>
                  </a:lnTo>
                  <a:lnTo>
                    <a:pt x="861059" y="2031365"/>
                  </a:lnTo>
                  <a:lnTo>
                    <a:pt x="906779" y="2040890"/>
                  </a:lnTo>
                  <a:lnTo>
                    <a:pt x="952500" y="2048510"/>
                  </a:lnTo>
                  <a:lnTo>
                    <a:pt x="998220" y="2054225"/>
                  </a:lnTo>
                  <a:lnTo>
                    <a:pt x="1044575" y="2058035"/>
                  </a:lnTo>
                  <a:lnTo>
                    <a:pt x="1090929" y="2060575"/>
                  </a:lnTo>
                  <a:lnTo>
                    <a:pt x="1138554" y="2061210"/>
                  </a:lnTo>
                  <a:lnTo>
                    <a:pt x="1186179" y="2059940"/>
                  </a:lnTo>
                  <a:lnTo>
                    <a:pt x="1234440" y="2056765"/>
                  </a:lnTo>
                  <a:lnTo>
                    <a:pt x="1283970" y="2052320"/>
                  </a:lnTo>
                  <a:lnTo>
                    <a:pt x="1334134" y="2045970"/>
                  </a:lnTo>
                  <a:lnTo>
                    <a:pt x="1384934" y="2037715"/>
                  </a:lnTo>
                  <a:lnTo>
                    <a:pt x="1437640" y="2028190"/>
                  </a:lnTo>
                  <a:lnTo>
                    <a:pt x="1490979" y="2017395"/>
                  </a:lnTo>
                  <a:lnTo>
                    <a:pt x="1545590" y="2004695"/>
                  </a:lnTo>
                  <a:lnTo>
                    <a:pt x="1601470" y="1990090"/>
                  </a:lnTo>
                  <a:lnTo>
                    <a:pt x="1660525" y="1973580"/>
                  </a:lnTo>
                  <a:lnTo>
                    <a:pt x="1716404" y="1955800"/>
                  </a:lnTo>
                  <a:lnTo>
                    <a:pt x="1769745" y="1936750"/>
                  </a:lnTo>
                  <a:lnTo>
                    <a:pt x="1820545" y="1916430"/>
                  </a:lnTo>
                  <a:lnTo>
                    <a:pt x="1868804" y="1895475"/>
                  </a:lnTo>
                  <a:lnTo>
                    <a:pt x="1913890" y="1872615"/>
                  </a:lnTo>
                  <a:lnTo>
                    <a:pt x="1956434" y="1848485"/>
                  </a:lnTo>
                  <a:lnTo>
                    <a:pt x="1995804" y="1823085"/>
                  </a:lnTo>
                  <a:lnTo>
                    <a:pt x="2032634" y="1796415"/>
                  </a:lnTo>
                  <a:lnTo>
                    <a:pt x="2065654" y="1767840"/>
                  </a:lnTo>
                  <a:lnTo>
                    <a:pt x="2096770" y="1738630"/>
                  </a:lnTo>
                  <a:lnTo>
                    <a:pt x="2124075" y="1707515"/>
                  </a:lnTo>
                  <a:lnTo>
                    <a:pt x="2148204" y="1674495"/>
                  </a:lnTo>
                  <a:lnTo>
                    <a:pt x="2169795" y="1640205"/>
                  </a:lnTo>
                  <a:lnTo>
                    <a:pt x="2187575" y="1604645"/>
                  </a:lnTo>
                  <a:lnTo>
                    <a:pt x="2202179" y="1567180"/>
                  </a:lnTo>
                  <a:lnTo>
                    <a:pt x="2227579" y="1482090"/>
                  </a:lnTo>
                  <a:lnTo>
                    <a:pt x="2244090" y="1436370"/>
                  </a:lnTo>
                  <a:lnTo>
                    <a:pt x="2264409" y="1390015"/>
                  </a:lnTo>
                  <a:lnTo>
                    <a:pt x="2285365" y="1343025"/>
                  </a:lnTo>
                  <a:lnTo>
                    <a:pt x="2329179" y="1251585"/>
                  </a:lnTo>
                  <a:lnTo>
                    <a:pt x="2349500" y="1206500"/>
                  </a:lnTo>
                  <a:lnTo>
                    <a:pt x="2367915" y="1163320"/>
                  </a:lnTo>
                  <a:lnTo>
                    <a:pt x="2382520" y="1120775"/>
                  </a:lnTo>
                  <a:lnTo>
                    <a:pt x="2392679" y="1080135"/>
                  </a:lnTo>
                  <a:lnTo>
                    <a:pt x="2397125" y="1041400"/>
                  </a:lnTo>
                  <a:lnTo>
                    <a:pt x="2395854" y="1004570"/>
                  </a:lnTo>
                  <a:lnTo>
                    <a:pt x="2386965" y="970915"/>
                  </a:lnTo>
                  <a:lnTo>
                    <a:pt x="2369820" y="939165"/>
                  </a:lnTo>
                  <a:lnTo>
                    <a:pt x="2342515" y="911225"/>
                  </a:lnTo>
                  <a:lnTo>
                    <a:pt x="2303145" y="873760"/>
                  </a:lnTo>
                  <a:lnTo>
                    <a:pt x="2269490" y="834390"/>
                  </a:lnTo>
                  <a:lnTo>
                    <a:pt x="2241550" y="794385"/>
                  </a:lnTo>
                  <a:lnTo>
                    <a:pt x="2218054" y="753110"/>
                  </a:lnTo>
                  <a:lnTo>
                    <a:pt x="2197100" y="711200"/>
                  </a:lnTo>
                  <a:lnTo>
                    <a:pt x="2178684" y="669290"/>
                  </a:lnTo>
                  <a:lnTo>
                    <a:pt x="2143759" y="584200"/>
                  </a:lnTo>
                  <a:lnTo>
                    <a:pt x="2124709" y="542290"/>
                  </a:lnTo>
                  <a:lnTo>
                    <a:pt x="2103120" y="501015"/>
                  </a:lnTo>
                  <a:lnTo>
                    <a:pt x="2078354" y="460375"/>
                  </a:lnTo>
                  <a:lnTo>
                    <a:pt x="2033904" y="405765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10"/>
                  </a:lnTo>
                  <a:lnTo>
                    <a:pt x="1902459" y="293370"/>
                  </a:lnTo>
                  <a:lnTo>
                    <a:pt x="1863090" y="264795"/>
                  </a:lnTo>
                  <a:lnTo>
                    <a:pt x="1820545" y="236855"/>
                  </a:lnTo>
                  <a:lnTo>
                    <a:pt x="1776729" y="208915"/>
                  </a:lnTo>
                  <a:lnTo>
                    <a:pt x="1684020" y="153670"/>
                  </a:lnTo>
                  <a:lnTo>
                    <a:pt x="1586229" y="100330"/>
                  </a:lnTo>
                  <a:lnTo>
                    <a:pt x="1485900" y="48260"/>
                  </a:lnTo>
                  <a:lnTo>
                    <a:pt x="1435100" y="23495"/>
                  </a:lnTo>
                  <a:lnTo>
                    <a:pt x="1391920" y="7620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41134" y="2560319"/>
              <a:ext cx="2397760" cy="2061210"/>
            </a:xfrm>
            <a:custGeom>
              <a:avLst/>
              <a:gdLst/>
              <a:ahLst/>
              <a:cxnLst/>
              <a:rect l="l" t="t" r="r" b="b"/>
              <a:pathLst>
                <a:path w="2397759" h="2061210">
                  <a:moveTo>
                    <a:pt x="1346200" y="0"/>
                  </a:moveTo>
                  <a:lnTo>
                    <a:pt x="1299845" y="0"/>
                  </a:lnTo>
                  <a:lnTo>
                    <a:pt x="1252220" y="6984"/>
                  </a:lnTo>
                  <a:lnTo>
                    <a:pt x="1203960" y="20319"/>
                  </a:lnTo>
                  <a:lnTo>
                    <a:pt x="1156335" y="38734"/>
                  </a:lnTo>
                  <a:lnTo>
                    <a:pt x="1109345" y="61594"/>
                  </a:lnTo>
                  <a:lnTo>
                    <a:pt x="1062990" y="88264"/>
                  </a:lnTo>
                  <a:lnTo>
                    <a:pt x="1019175" y="116839"/>
                  </a:lnTo>
                  <a:lnTo>
                    <a:pt x="977265" y="147954"/>
                  </a:lnTo>
                  <a:lnTo>
                    <a:pt x="937895" y="179704"/>
                  </a:lnTo>
                  <a:lnTo>
                    <a:pt x="901700" y="211454"/>
                  </a:lnTo>
                  <a:lnTo>
                    <a:pt x="869315" y="242569"/>
                  </a:lnTo>
                  <a:lnTo>
                    <a:pt x="841375" y="272414"/>
                  </a:lnTo>
                  <a:lnTo>
                    <a:pt x="800100" y="323214"/>
                  </a:lnTo>
                  <a:lnTo>
                    <a:pt x="781685" y="357504"/>
                  </a:lnTo>
                  <a:lnTo>
                    <a:pt x="782320" y="366394"/>
                  </a:lnTo>
                  <a:lnTo>
                    <a:pt x="761365" y="361314"/>
                  </a:lnTo>
                  <a:lnTo>
                    <a:pt x="708025" y="356234"/>
                  </a:lnTo>
                  <a:lnTo>
                    <a:pt x="636270" y="365759"/>
                  </a:lnTo>
                  <a:lnTo>
                    <a:pt x="560070" y="403225"/>
                  </a:lnTo>
                  <a:lnTo>
                    <a:pt x="508000" y="447039"/>
                  </a:lnTo>
                  <a:lnTo>
                    <a:pt x="477520" y="473709"/>
                  </a:lnTo>
                  <a:lnTo>
                    <a:pt x="444500" y="504189"/>
                  </a:lnTo>
                  <a:lnTo>
                    <a:pt x="408305" y="537209"/>
                  </a:lnTo>
                  <a:lnTo>
                    <a:pt x="247015" y="687704"/>
                  </a:lnTo>
                  <a:lnTo>
                    <a:pt x="158750" y="768350"/>
                  </a:lnTo>
                  <a:lnTo>
                    <a:pt x="113665" y="807719"/>
                  </a:lnTo>
                  <a:lnTo>
                    <a:pt x="69215" y="847089"/>
                  </a:lnTo>
                  <a:lnTo>
                    <a:pt x="39370" y="877569"/>
                  </a:lnTo>
                  <a:lnTo>
                    <a:pt x="18415" y="909954"/>
                  </a:lnTo>
                  <a:lnTo>
                    <a:pt x="5715" y="943609"/>
                  </a:lnTo>
                  <a:lnTo>
                    <a:pt x="0" y="979169"/>
                  </a:lnTo>
                  <a:lnTo>
                    <a:pt x="635" y="1015364"/>
                  </a:lnTo>
                  <a:lnTo>
                    <a:pt x="19050" y="1091564"/>
                  </a:lnTo>
                  <a:lnTo>
                    <a:pt x="34925" y="1130934"/>
                  </a:lnTo>
                  <a:lnTo>
                    <a:pt x="54610" y="1170939"/>
                  </a:lnTo>
                  <a:lnTo>
                    <a:pt x="76835" y="1211579"/>
                  </a:lnTo>
                  <a:lnTo>
                    <a:pt x="127000" y="1293494"/>
                  </a:lnTo>
                  <a:lnTo>
                    <a:pt x="179705" y="1374775"/>
                  </a:lnTo>
                  <a:lnTo>
                    <a:pt x="205105" y="1414779"/>
                  </a:lnTo>
                  <a:lnTo>
                    <a:pt x="229235" y="1454150"/>
                  </a:lnTo>
                  <a:lnTo>
                    <a:pt x="250190" y="1492884"/>
                  </a:lnTo>
                  <a:lnTo>
                    <a:pt x="294640" y="1578609"/>
                  </a:lnTo>
                  <a:lnTo>
                    <a:pt x="316865" y="1619250"/>
                  </a:lnTo>
                  <a:lnTo>
                    <a:pt x="339090" y="1659254"/>
                  </a:lnTo>
                  <a:lnTo>
                    <a:pt x="362585" y="1697354"/>
                  </a:lnTo>
                  <a:lnTo>
                    <a:pt x="386715" y="1734819"/>
                  </a:lnTo>
                  <a:lnTo>
                    <a:pt x="412750" y="1770379"/>
                  </a:lnTo>
                  <a:lnTo>
                    <a:pt x="440690" y="1804034"/>
                  </a:lnTo>
                  <a:lnTo>
                    <a:pt x="471170" y="1836419"/>
                  </a:lnTo>
                  <a:lnTo>
                    <a:pt x="504190" y="1867534"/>
                  </a:lnTo>
                  <a:lnTo>
                    <a:pt x="540385" y="1896109"/>
                  </a:lnTo>
                  <a:lnTo>
                    <a:pt x="579755" y="1922779"/>
                  </a:lnTo>
                  <a:lnTo>
                    <a:pt x="623570" y="1948179"/>
                  </a:lnTo>
                  <a:lnTo>
                    <a:pt x="671195" y="1970404"/>
                  </a:lnTo>
                  <a:lnTo>
                    <a:pt x="723900" y="1991359"/>
                  </a:lnTo>
                  <a:lnTo>
                    <a:pt x="769620" y="2006599"/>
                  </a:lnTo>
                  <a:lnTo>
                    <a:pt x="815340" y="2019934"/>
                  </a:lnTo>
                  <a:lnTo>
                    <a:pt x="861060" y="2031364"/>
                  </a:lnTo>
                  <a:lnTo>
                    <a:pt x="906780" y="2040889"/>
                  </a:lnTo>
                  <a:lnTo>
                    <a:pt x="952500" y="2048509"/>
                  </a:lnTo>
                  <a:lnTo>
                    <a:pt x="998220" y="2054224"/>
                  </a:lnTo>
                  <a:lnTo>
                    <a:pt x="1044575" y="2058034"/>
                  </a:lnTo>
                  <a:lnTo>
                    <a:pt x="1090930" y="2060574"/>
                  </a:lnTo>
                  <a:lnTo>
                    <a:pt x="1138555" y="2061209"/>
                  </a:lnTo>
                  <a:lnTo>
                    <a:pt x="1186180" y="2059939"/>
                  </a:lnTo>
                  <a:lnTo>
                    <a:pt x="1234440" y="2056764"/>
                  </a:lnTo>
                  <a:lnTo>
                    <a:pt x="1283970" y="2052319"/>
                  </a:lnTo>
                  <a:lnTo>
                    <a:pt x="1334135" y="2045969"/>
                  </a:lnTo>
                  <a:lnTo>
                    <a:pt x="1384935" y="2037714"/>
                  </a:lnTo>
                  <a:lnTo>
                    <a:pt x="1437640" y="2028189"/>
                  </a:lnTo>
                  <a:lnTo>
                    <a:pt x="1490980" y="2017394"/>
                  </a:lnTo>
                  <a:lnTo>
                    <a:pt x="1545590" y="2004694"/>
                  </a:lnTo>
                  <a:lnTo>
                    <a:pt x="1601470" y="1990089"/>
                  </a:lnTo>
                  <a:lnTo>
                    <a:pt x="1660525" y="1973579"/>
                  </a:lnTo>
                  <a:lnTo>
                    <a:pt x="1716405" y="1955799"/>
                  </a:lnTo>
                  <a:lnTo>
                    <a:pt x="1770380" y="1936749"/>
                  </a:lnTo>
                  <a:lnTo>
                    <a:pt x="1820545" y="1916429"/>
                  </a:lnTo>
                  <a:lnTo>
                    <a:pt x="1868805" y="1895474"/>
                  </a:lnTo>
                  <a:lnTo>
                    <a:pt x="1913890" y="1872614"/>
                  </a:lnTo>
                  <a:lnTo>
                    <a:pt x="1956435" y="1848484"/>
                  </a:lnTo>
                  <a:lnTo>
                    <a:pt x="1995805" y="1823084"/>
                  </a:lnTo>
                  <a:lnTo>
                    <a:pt x="2032635" y="1796414"/>
                  </a:lnTo>
                  <a:lnTo>
                    <a:pt x="2066290" y="1767839"/>
                  </a:lnTo>
                  <a:lnTo>
                    <a:pt x="2096770" y="1738629"/>
                  </a:lnTo>
                  <a:lnTo>
                    <a:pt x="2124075" y="1707514"/>
                  </a:lnTo>
                  <a:lnTo>
                    <a:pt x="2148205" y="1674494"/>
                  </a:lnTo>
                  <a:lnTo>
                    <a:pt x="2169795" y="1640204"/>
                  </a:lnTo>
                  <a:lnTo>
                    <a:pt x="2187575" y="1604644"/>
                  </a:lnTo>
                  <a:lnTo>
                    <a:pt x="2202180" y="1567179"/>
                  </a:lnTo>
                  <a:lnTo>
                    <a:pt x="2227580" y="1482089"/>
                  </a:lnTo>
                  <a:lnTo>
                    <a:pt x="2244725" y="1436369"/>
                  </a:lnTo>
                  <a:lnTo>
                    <a:pt x="2264410" y="1390014"/>
                  </a:lnTo>
                  <a:lnTo>
                    <a:pt x="2285365" y="1343659"/>
                  </a:lnTo>
                  <a:lnTo>
                    <a:pt x="2329180" y="1251584"/>
                  </a:lnTo>
                  <a:lnTo>
                    <a:pt x="2349500" y="1207134"/>
                  </a:lnTo>
                  <a:lnTo>
                    <a:pt x="2367915" y="1163319"/>
                  </a:lnTo>
                  <a:lnTo>
                    <a:pt x="2382520" y="1120775"/>
                  </a:lnTo>
                  <a:lnTo>
                    <a:pt x="2392680" y="1080134"/>
                  </a:lnTo>
                  <a:lnTo>
                    <a:pt x="2397760" y="1041400"/>
                  </a:lnTo>
                  <a:lnTo>
                    <a:pt x="2395855" y="1004569"/>
                  </a:lnTo>
                  <a:lnTo>
                    <a:pt x="2386965" y="970914"/>
                  </a:lnTo>
                  <a:lnTo>
                    <a:pt x="2369820" y="939164"/>
                  </a:lnTo>
                  <a:lnTo>
                    <a:pt x="2343150" y="911225"/>
                  </a:lnTo>
                  <a:lnTo>
                    <a:pt x="2303145" y="873759"/>
                  </a:lnTo>
                  <a:lnTo>
                    <a:pt x="2269490" y="835025"/>
                  </a:lnTo>
                  <a:lnTo>
                    <a:pt x="2241550" y="794384"/>
                  </a:lnTo>
                  <a:lnTo>
                    <a:pt x="2218055" y="753109"/>
                  </a:lnTo>
                  <a:lnTo>
                    <a:pt x="2197735" y="711200"/>
                  </a:lnTo>
                  <a:lnTo>
                    <a:pt x="2178685" y="669289"/>
                  </a:lnTo>
                  <a:lnTo>
                    <a:pt x="2143760" y="584200"/>
                  </a:lnTo>
                  <a:lnTo>
                    <a:pt x="2124710" y="542289"/>
                  </a:lnTo>
                  <a:lnTo>
                    <a:pt x="2103120" y="501014"/>
                  </a:lnTo>
                  <a:lnTo>
                    <a:pt x="2078990" y="461009"/>
                  </a:lnTo>
                  <a:lnTo>
                    <a:pt x="2033905" y="405764"/>
                  </a:lnTo>
                  <a:lnTo>
                    <a:pt x="2005965" y="377825"/>
                  </a:lnTo>
                  <a:lnTo>
                    <a:pt x="1974215" y="349250"/>
                  </a:lnTo>
                  <a:lnTo>
                    <a:pt x="1939925" y="321309"/>
                  </a:lnTo>
                  <a:lnTo>
                    <a:pt x="1902460" y="293369"/>
                  </a:lnTo>
                  <a:lnTo>
                    <a:pt x="1863090" y="264794"/>
                  </a:lnTo>
                  <a:lnTo>
                    <a:pt x="1821180" y="236854"/>
                  </a:lnTo>
                  <a:lnTo>
                    <a:pt x="1776730" y="208914"/>
                  </a:lnTo>
                  <a:lnTo>
                    <a:pt x="1731010" y="181609"/>
                  </a:lnTo>
                  <a:lnTo>
                    <a:pt x="1684020" y="154304"/>
                  </a:lnTo>
                  <a:lnTo>
                    <a:pt x="1635125" y="127000"/>
                  </a:lnTo>
                  <a:lnTo>
                    <a:pt x="1586230" y="100329"/>
                  </a:lnTo>
                  <a:lnTo>
                    <a:pt x="1485900" y="48259"/>
                  </a:lnTo>
                  <a:lnTo>
                    <a:pt x="1435100" y="23494"/>
                  </a:lnTo>
                  <a:lnTo>
                    <a:pt x="1391920" y="7619"/>
                  </a:lnTo>
                  <a:lnTo>
                    <a:pt x="134620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98309" y="2880994"/>
              <a:ext cx="2019935" cy="1708150"/>
            </a:xfrm>
            <a:custGeom>
              <a:avLst/>
              <a:gdLst/>
              <a:ahLst/>
              <a:cxnLst/>
              <a:rect l="l" t="t" r="r" b="b"/>
              <a:pathLst>
                <a:path w="2019934" h="1708150">
                  <a:moveTo>
                    <a:pt x="1063625" y="0"/>
                  </a:moveTo>
                  <a:lnTo>
                    <a:pt x="1009015" y="6984"/>
                  </a:lnTo>
                  <a:lnTo>
                    <a:pt x="955040" y="18414"/>
                  </a:lnTo>
                  <a:lnTo>
                    <a:pt x="902970" y="34925"/>
                  </a:lnTo>
                  <a:lnTo>
                    <a:pt x="853440" y="54609"/>
                  </a:lnTo>
                  <a:lnTo>
                    <a:pt x="807720" y="76200"/>
                  </a:lnTo>
                  <a:lnTo>
                    <a:pt x="767080" y="99059"/>
                  </a:lnTo>
                  <a:lnTo>
                    <a:pt x="732155" y="121284"/>
                  </a:lnTo>
                  <a:lnTo>
                    <a:pt x="683895" y="160019"/>
                  </a:lnTo>
                  <a:lnTo>
                    <a:pt x="673100" y="183514"/>
                  </a:lnTo>
                  <a:lnTo>
                    <a:pt x="654050" y="200025"/>
                  </a:lnTo>
                  <a:lnTo>
                    <a:pt x="607060" y="242569"/>
                  </a:lnTo>
                  <a:lnTo>
                    <a:pt x="544195" y="296544"/>
                  </a:lnTo>
                  <a:lnTo>
                    <a:pt x="453390" y="368934"/>
                  </a:lnTo>
                  <a:lnTo>
                    <a:pt x="424815" y="393064"/>
                  </a:lnTo>
                  <a:lnTo>
                    <a:pt x="357505" y="453389"/>
                  </a:lnTo>
                  <a:lnTo>
                    <a:pt x="194310" y="601979"/>
                  </a:lnTo>
                  <a:lnTo>
                    <a:pt x="149860" y="641350"/>
                  </a:lnTo>
                  <a:lnTo>
                    <a:pt x="105410" y="681354"/>
                  </a:lnTo>
                  <a:lnTo>
                    <a:pt x="59690" y="720089"/>
                  </a:lnTo>
                  <a:lnTo>
                    <a:pt x="29845" y="750569"/>
                  </a:lnTo>
                  <a:lnTo>
                    <a:pt x="10795" y="783589"/>
                  </a:lnTo>
                  <a:lnTo>
                    <a:pt x="1270" y="818514"/>
                  </a:lnTo>
                  <a:lnTo>
                    <a:pt x="0" y="854709"/>
                  </a:lnTo>
                  <a:lnTo>
                    <a:pt x="6350" y="892175"/>
                  </a:lnTo>
                  <a:lnTo>
                    <a:pt x="18415" y="930909"/>
                  </a:lnTo>
                  <a:lnTo>
                    <a:pt x="35560" y="970279"/>
                  </a:lnTo>
                  <a:lnTo>
                    <a:pt x="57150" y="1010284"/>
                  </a:lnTo>
                  <a:lnTo>
                    <a:pt x="81280" y="1050925"/>
                  </a:lnTo>
                  <a:lnTo>
                    <a:pt x="107315" y="1091564"/>
                  </a:lnTo>
                  <a:lnTo>
                    <a:pt x="160020" y="1171575"/>
                  </a:lnTo>
                  <a:lnTo>
                    <a:pt x="184150" y="1211579"/>
                  </a:lnTo>
                  <a:lnTo>
                    <a:pt x="205740" y="1249679"/>
                  </a:lnTo>
                  <a:lnTo>
                    <a:pt x="228600" y="1294129"/>
                  </a:lnTo>
                  <a:lnTo>
                    <a:pt x="251460" y="1336675"/>
                  </a:lnTo>
                  <a:lnTo>
                    <a:pt x="274320" y="1377314"/>
                  </a:lnTo>
                  <a:lnTo>
                    <a:pt x="297815" y="1417319"/>
                  </a:lnTo>
                  <a:lnTo>
                    <a:pt x="323215" y="1454784"/>
                  </a:lnTo>
                  <a:lnTo>
                    <a:pt x="351155" y="1490344"/>
                  </a:lnTo>
                  <a:lnTo>
                    <a:pt x="381635" y="1523999"/>
                  </a:lnTo>
                  <a:lnTo>
                    <a:pt x="415290" y="1555749"/>
                  </a:lnTo>
                  <a:lnTo>
                    <a:pt x="453390" y="1584324"/>
                  </a:lnTo>
                  <a:lnTo>
                    <a:pt x="496570" y="1610994"/>
                  </a:lnTo>
                  <a:lnTo>
                    <a:pt x="544830" y="1634489"/>
                  </a:lnTo>
                  <a:lnTo>
                    <a:pt x="599440" y="1655444"/>
                  </a:lnTo>
                  <a:lnTo>
                    <a:pt x="645795" y="1669414"/>
                  </a:lnTo>
                  <a:lnTo>
                    <a:pt x="691515" y="1681479"/>
                  </a:lnTo>
                  <a:lnTo>
                    <a:pt x="737235" y="1691004"/>
                  </a:lnTo>
                  <a:lnTo>
                    <a:pt x="783590" y="1698624"/>
                  </a:lnTo>
                  <a:lnTo>
                    <a:pt x="829945" y="1704339"/>
                  </a:lnTo>
                  <a:lnTo>
                    <a:pt x="876300" y="1707514"/>
                  </a:lnTo>
                  <a:lnTo>
                    <a:pt x="923925" y="1708149"/>
                  </a:lnTo>
                  <a:lnTo>
                    <a:pt x="972185" y="1707514"/>
                  </a:lnTo>
                  <a:lnTo>
                    <a:pt x="1020445" y="1704339"/>
                  </a:lnTo>
                  <a:lnTo>
                    <a:pt x="1070610" y="1699259"/>
                  </a:lnTo>
                  <a:lnTo>
                    <a:pt x="1121410" y="1692274"/>
                  </a:lnTo>
                  <a:lnTo>
                    <a:pt x="1173480" y="1683384"/>
                  </a:lnTo>
                  <a:lnTo>
                    <a:pt x="1226820" y="1672589"/>
                  </a:lnTo>
                  <a:lnTo>
                    <a:pt x="1282065" y="1659254"/>
                  </a:lnTo>
                  <a:lnTo>
                    <a:pt x="1338580" y="1644649"/>
                  </a:lnTo>
                  <a:lnTo>
                    <a:pt x="1398905" y="1627504"/>
                  </a:lnTo>
                  <a:lnTo>
                    <a:pt x="1456055" y="1608454"/>
                  </a:lnTo>
                  <a:lnTo>
                    <a:pt x="1509395" y="1588134"/>
                  </a:lnTo>
                  <a:lnTo>
                    <a:pt x="1559560" y="1566544"/>
                  </a:lnTo>
                  <a:lnTo>
                    <a:pt x="1605915" y="1543049"/>
                  </a:lnTo>
                  <a:lnTo>
                    <a:pt x="1649095" y="1518284"/>
                  </a:lnTo>
                  <a:lnTo>
                    <a:pt x="1688465" y="1492249"/>
                  </a:lnTo>
                  <a:lnTo>
                    <a:pt x="1724660" y="1463674"/>
                  </a:lnTo>
                  <a:lnTo>
                    <a:pt x="1757045" y="1433829"/>
                  </a:lnTo>
                  <a:lnTo>
                    <a:pt x="1784985" y="1402714"/>
                  </a:lnTo>
                  <a:lnTo>
                    <a:pt x="1809750" y="1369059"/>
                  </a:lnTo>
                  <a:lnTo>
                    <a:pt x="1830705" y="1334134"/>
                  </a:lnTo>
                  <a:lnTo>
                    <a:pt x="1847215" y="1296669"/>
                  </a:lnTo>
                  <a:lnTo>
                    <a:pt x="1873885" y="1214119"/>
                  </a:lnTo>
                  <a:lnTo>
                    <a:pt x="1891665" y="1169669"/>
                  </a:lnTo>
                  <a:lnTo>
                    <a:pt x="1911985" y="1125219"/>
                  </a:lnTo>
                  <a:lnTo>
                    <a:pt x="1955800" y="1037589"/>
                  </a:lnTo>
                  <a:lnTo>
                    <a:pt x="1976120" y="994409"/>
                  </a:lnTo>
                  <a:lnTo>
                    <a:pt x="1994535" y="952500"/>
                  </a:lnTo>
                  <a:lnTo>
                    <a:pt x="2008505" y="912494"/>
                  </a:lnTo>
                  <a:lnTo>
                    <a:pt x="2017395" y="874394"/>
                  </a:lnTo>
                  <a:lnTo>
                    <a:pt x="2019935" y="838200"/>
                  </a:lnTo>
                  <a:lnTo>
                    <a:pt x="2014220" y="805179"/>
                  </a:lnTo>
                  <a:lnTo>
                    <a:pt x="1999615" y="774700"/>
                  </a:lnTo>
                  <a:lnTo>
                    <a:pt x="1974850" y="748029"/>
                  </a:lnTo>
                  <a:lnTo>
                    <a:pt x="1935480" y="710564"/>
                  </a:lnTo>
                  <a:lnTo>
                    <a:pt x="1903095" y="671829"/>
                  </a:lnTo>
                  <a:lnTo>
                    <a:pt x="1877695" y="630554"/>
                  </a:lnTo>
                  <a:lnTo>
                    <a:pt x="1856105" y="589279"/>
                  </a:lnTo>
                  <a:lnTo>
                    <a:pt x="1837690" y="546734"/>
                  </a:lnTo>
                  <a:lnTo>
                    <a:pt x="1820545" y="504189"/>
                  </a:lnTo>
                  <a:lnTo>
                    <a:pt x="1802130" y="461644"/>
                  </a:lnTo>
                  <a:lnTo>
                    <a:pt x="1781810" y="420369"/>
                  </a:lnTo>
                  <a:lnTo>
                    <a:pt x="1757045" y="379729"/>
                  </a:lnTo>
                  <a:lnTo>
                    <a:pt x="1709420" y="324484"/>
                  </a:lnTo>
                  <a:lnTo>
                    <a:pt x="1678940" y="296544"/>
                  </a:lnTo>
                  <a:lnTo>
                    <a:pt x="1644015" y="268604"/>
                  </a:lnTo>
                  <a:lnTo>
                    <a:pt x="1605915" y="240664"/>
                  </a:lnTo>
                  <a:lnTo>
                    <a:pt x="1564005" y="212725"/>
                  </a:lnTo>
                  <a:lnTo>
                    <a:pt x="1520190" y="184784"/>
                  </a:lnTo>
                  <a:lnTo>
                    <a:pt x="1473200" y="156844"/>
                  </a:lnTo>
                  <a:lnTo>
                    <a:pt x="1424940" y="130175"/>
                  </a:lnTo>
                  <a:lnTo>
                    <a:pt x="1374775" y="103504"/>
                  </a:lnTo>
                  <a:lnTo>
                    <a:pt x="1323340" y="76834"/>
                  </a:lnTo>
                  <a:lnTo>
                    <a:pt x="1271905" y="51434"/>
                  </a:lnTo>
                  <a:lnTo>
                    <a:pt x="1219835" y="26669"/>
                  </a:lnTo>
                  <a:lnTo>
                    <a:pt x="1169670" y="8889"/>
                  </a:lnTo>
                  <a:lnTo>
                    <a:pt x="1117600" y="634"/>
                  </a:lnTo>
                  <a:lnTo>
                    <a:pt x="1063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30389" y="4664709"/>
              <a:ext cx="342900" cy="285115"/>
            </a:xfrm>
            <a:custGeom>
              <a:avLst/>
              <a:gdLst/>
              <a:ahLst/>
              <a:cxnLst/>
              <a:rect l="l" t="t" r="r" b="b"/>
              <a:pathLst>
                <a:path w="342900" h="285114">
                  <a:moveTo>
                    <a:pt x="120650" y="0"/>
                  </a:moveTo>
                  <a:lnTo>
                    <a:pt x="57150" y="40639"/>
                  </a:lnTo>
                  <a:lnTo>
                    <a:pt x="22859" y="79375"/>
                  </a:lnTo>
                  <a:lnTo>
                    <a:pt x="4444" y="113029"/>
                  </a:lnTo>
                  <a:lnTo>
                    <a:pt x="0" y="154939"/>
                  </a:lnTo>
                  <a:lnTo>
                    <a:pt x="9525" y="198119"/>
                  </a:lnTo>
                  <a:lnTo>
                    <a:pt x="31114" y="238125"/>
                  </a:lnTo>
                  <a:lnTo>
                    <a:pt x="64769" y="267969"/>
                  </a:lnTo>
                  <a:lnTo>
                    <a:pt x="108584" y="281939"/>
                  </a:lnTo>
                  <a:lnTo>
                    <a:pt x="156209" y="285114"/>
                  </a:lnTo>
                  <a:lnTo>
                    <a:pt x="201294" y="284479"/>
                  </a:lnTo>
                  <a:lnTo>
                    <a:pt x="241300" y="275589"/>
                  </a:lnTo>
                  <a:lnTo>
                    <a:pt x="276225" y="255269"/>
                  </a:lnTo>
                  <a:lnTo>
                    <a:pt x="304164" y="220979"/>
                  </a:lnTo>
                  <a:lnTo>
                    <a:pt x="323850" y="168275"/>
                  </a:lnTo>
                  <a:lnTo>
                    <a:pt x="342900" y="73025"/>
                  </a:lnTo>
                  <a:lnTo>
                    <a:pt x="332739" y="24764"/>
                  </a:lnTo>
                  <a:lnTo>
                    <a:pt x="280034" y="9525"/>
                  </a:lnTo>
                  <a:lnTo>
                    <a:pt x="168275" y="10794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22134" y="4635499"/>
              <a:ext cx="318770" cy="290195"/>
            </a:xfrm>
            <a:custGeom>
              <a:avLst/>
              <a:gdLst/>
              <a:ahLst/>
              <a:cxnLst/>
              <a:rect l="l" t="t" r="r" b="b"/>
              <a:pathLst>
                <a:path w="318770" h="290195">
                  <a:moveTo>
                    <a:pt x="149225" y="0"/>
                  </a:moveTo>
                  <a:lnTo>
                    <a:pt x="91440" y="7619"/>
                  </a:lnTo>
                  <a:lnTo>
                    <a:pt x="51435" y="22225"/>
                  </a:lnTo>
                  <a:lnTo>
                    <a:pt x="7620" y="75564"/>
                  </a:lnTo>
                  <a:lnTo>
                    <a:pt x="0" y="111125"/>
                  </a:lnTo>
                  <a:lnTo>
                    <a:pt x="2540" y="154939"/>
                  </a:lnTo>
                  <a:lnTo>
                    <a:pt x="15875" y="200025"/>
                  </a:lnTo>
                  <a:lnTo>
                    <a:pt x="38735" y="240664"/>
                  </a:lnTo>
                  <a:lnTo>
                    <a:pt x="71755" y="271144"/>
                  </a:lnTo>
                  <a:lnTo>
                    <a:pt x="114935" y="285750"/>
                  </a:lnTo>
                  <a:lnTo>
                    <a:pt x="161925" y="289560"/>
                  </a:lnTo>
                  <a:lnTo>
                    <a:pt x="204470" y="290194"/>
                  </a:lnTo>
                  <a:lnTo>
                    <a:pt x="241935" y="283844"/>
                  </a:lnTo>
                  <a:lnTo>
                    <a:pt x="273685" y="265430"/>
                  </a:lnTo>
                  <a:lnTo>
                    <a:pt x="298450" y="232410"/>
                  </a:lnTo>
                  <a:lnTo>
                    <a:pt x="315595" y="179705"/>
                  </a:lnTo>
                  <a:lnTo>
                    <a:pt x="318770" y="118744"/>
                  </a:lnTo>
                  <a:lnTo>
                    <a:pt x="303530" y="73660"/>
                  </a:lnTo>
                  <a:lnTo>
                    <a:pt x="276225" y="41275"/>
                  </a:lnTo>
                  <a:lnTo>
                    <a:pt x="243840" y="19685"/>
                  </a:lnTo>
                  <a:lnTo>
                    <a:pt x="198120" y="381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491094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89" y="956310"/>
                  </a:moveTo>
                  <a:lnTo>
                    <a:pt x="328929" y="956310"/>
                  </a:lnTo>
                  <a:lnTo>
                    <a:pt x="295909" y="963295"/>
                  </a:lnTo>
                  <a:lnTo>
                    <a:pt x="269239" y="981075"/>
                  </a:lnTo>
                  <a:lnTo>
                    <a:pt x="250825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014" y="1162050"/>
                  </a:lnTo>
                  <a:lnTo>
                    <a:pt x="255270" y="1174114"/>
                  </a:lnTo>
                  <a:lnTo>
                    <a:pt x="266700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4" y="1174114"/>
                  </a:lnTo>
                  <a:lnTo>
                    <a:pt x="510539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59" y="1016000"/>
                  </a:lnTo>
                  <a:lnTo>
                    <a:pt x="484504" y="984885"/>
                  </a:lnTo>
                  <a:lnTo>
                    <a:pt x="453389" y="963929"/>
                  </a:lnTo>
                  <a:lnTo>
                    <a:pt x="415289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89" y="212089"/>
                  </a:lnTo>
                  <a:lnTo>
                    <a:pt x="434339" y="214629"/>
                  </a:lnTo>
                  <a:lnTo>
                    <a:pt x="462279" y="221614"/>
                  </a:lnTo>
                  <a:lnTo>
                    <a:pt x="507364" y="250825"/>
                  </a:lnTo>
                  <a:lnTo>
                    <a:pt x="535939" y="297179"/>
                  </a:lnTo>
                  <a:lnTo>
                    <a:pt x="545464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39" y="532129"/>
                  </a:lnTo>
                  <a:lnTo>
                    <a:pt x="438784" y="565150"/>
                  </a:lnTo>
                  <a:lnTo>
                    <a:pt x="394970" y="600075"/>
                  </a:lnTo>
                  <a:lnTo>
                    <a:pt x="372109" y="618489"/>
                  </a:lnTo>
                  <a:lnTo>
                    <a:pt x="333375" y="652145"/>
                  </a:lnTo>
                  <a:lnTo>
                    <a:pt x="302895" y="684529"/>
                  </a:lnTo>
                  <a:lnTo>
                    <a:pt x="280034" y="717550"/>
                  </a:lnTo>
                  <a:lnTo>
                    <a:pt x="264159" y="753110"/>
                  </a:lnTo>
                  <a:lnTo>
                    <a:pt x="253364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59" y="803275"/>
                  </a:lnTo>
                  <a:lnTo>
                    <a:pt x="253364" y="838835"/>
                  </a:lnTo>
                  <a:lnTo>
                    <a:pt x="269875" y="868679"/>
                  </a:lnTo>
                  <a:lnTo>
                    <a:pt x="296545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09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09" y="802639"/>
                  </a:lnTo>
                  <a:lnTo>
                    <a:pt x="544195" y="760729"/>
                  </a:lnTo>
                  <a:lnTo>
                    <a:pt x="578484" y="722629"/>
                  </a:lnTo>
                  <a:lnTo>
                    <a:pt x="624839" y="684529"/>
                  </a:lnTo>
                  <a:lnTo>
                    <a:pt x="654050" y="659129"/>
                  </a:lnTo>
                  <a:lnTo>
                    <a:pt x="681989" y="632460"/>
                  </a:lnTo>
                  <a:lnTo>
                    <a:pt x="730884" y="577850"/>
                  </a:lnTo>
                  <a:lnTo>
                    <a:pt x="770889" y="518795"/>
                  </a:lnTo>
                  <a:lnTo>
                    <a:pt x="799464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800" y="298450"/>
                  </a:lnTo>
                  <a:lnTo>
                    <a:pt x="803275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4" y="0"/>
                  </a:moveTo>
                  <a:lnTo>
                    <a:pt x="342900" y="2539"/>
                  </a:lnTo>
                  <a:lnTo>
                    <a:pt x="288289" y="9525"/>
                  </a:lnTo>
                  <a:lnTo>
                    <a:pt x="237489" y="21589"/>
                  </a:lnTo>
                  <a:lnTo>
                    <a:pt x="189864" y="38735"/>
                  </a:lnTo>
                  <a:lnTo>
                    <a:pt x="146684" y="60325"/>
                  </a:lnTo>
                  <a:lnTo>
                    <a:pt x="108584" y="86995"/>
                  </a:lnTo>
                  <a:lnTo>
                    <a:pt x="75564" y="117475"/>
                  </a:lnTo>
                  <a:lnTo>
                    <a:pt x="47625" y="152400"/>
                  </a:lnTo>
                  <a:lnTo>
                    <a:pt x="16509" y="226695"/>
                  </a:lnTo>
                  <a:lnTo>
                    <a:pt x="6350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43814" y="338454"/>
                  </a:lnTo>
                  <a:lnTo>
                    <a:pt x="146684" y="339725"/>
                  </a:lnTo>
                  <a:lnTo>
                    <a:pt x="196214" y="339725"/>
                  </a:lnTo>
                  <a:lnTo>
                    <a:pt x="243204" y="325120"/>
                  </a:lnTo>
                  <a:lnTo>
                    <a:pt x="273050" y="286385"/>
                  </a:lnTo>
                  <a:lnTo>
                    <a:pt x="279400" y="274320"/>
                  </a:lnTo>
                  <a:lnTo>
                    <a:pt x="286384" y="262889"/>
                  </a:lnTo>
                  <a:lnTo>
                    <a:pt x="326389" y="229870"/>
                  </a:lnTo>
                  <a:lnTo>
                    <a:pt x="375284" y="213995"/>
                  </a:lnTo>
                  <a:lnTo>
                    <a:pt x="402589" y="212089"/>
                  </a:lnTo>
                  <a:lnTo>
                    <a:pt x="790575" y="212089"/>
                  </a:lnTo>
                  <a:lnTo>
                    <a:pt x="788034" y="205739"/>
                  </a:lnTo>
                  <a:lnTo>
                    <a:pt x="767079" y="165100"/>
                  </a:lnTo>
                  <a:lnTo>
                    <a:pt x="739139" y="128270"/>
                  </a:lnTo>
                  <a:lnTo>
                    <a:pt x="706120" y="94614"/>
                  </a:lnTo>
                  <a:lnTo>
                    <a:pt x="672464" y="69214"/>
                  </a:lnTo>
                  <a:lnTo>
                    <a:pt x="636270" y="48260"/>
                  </a:lnTo>
                  <a:lnTo>
                    <a:pt x="596264" y="31114"/>
                  </a:lnTo>
                  <a:lnTo>
                    <a:pt x="552450" y="17145"/>
                  </a:lnTo>
                  <a:lnTo>
                    <a:pt x="505459" y="7620"/>
                  </a:lnTo>
                  <a:lnTo>
                    <a:pt x="454659" y="1904"/>
                  </a:lnTo>
                  <a:lnTo>
                    <a:pt x="400684" y="0"/>
                  </a:lnTo>
                  <a:close/>
                </a:path>
              </a:pathLst>
            </a:custGeom>
            <a:solidFill>
              <a:srgbClr val="D18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453629" y="3165474"/>
              <a:ext cx="815975" cy="1184910"/>
            </a:xfrm>
            <a:custGeom>
              <a:avLst/>
              <a:gdLst/>
              <a:ahLst/>
              <a:cxnLst/>
              <a:rect l="l" t="t" r="r" b="b"/>
              <a:pathLst>
                <a:path w="815975" h="1184910">
                  <a:moveTo>
                    <a:pt x="415290" y="956310"/>
                  </a:moveTo>
                  <a:lnTo>
                    <a:pt x="328929" y="956310"/>
                  </a:lnTo>
                  <a:lnTo>
                    <a:pt x="295910" y="963295"/>
                  </a:lnTo>
                  <a:lnTo>
                    <a:pt x="269240" y="981075"/>
                  </a:lnTo>
                  <a:lnTo>
                    <a:pt x="251460" y="1007745"/>
                  </a:lnTo>
                  <a:lnTo>
                    <a:pt x="244475" y="1040764"/>
                  </a:lnTo>
                  <a:lnTo>
                    <a:pt x="244475" y="1147445"/>
                  </a:lnTo>
                  <a:lnTo>
                    <a:pt x="247650" y="1162050"/>
                  </a:lnTo>
                  <a:lnTo>
                    <a:pt x="255270" y="1174114"/>
                  </a:lnTo>
                  <a:lnTo>
                    <a:pt x="267335" y="1181735"/>
                  </a:lnTo>
                  <a:lnTo>
                    <a:pt x="281304" y="1184910"/>
                  </a:lnTo>
                  <a:lnTo>
                    <a:pt x="476250" y="1184910"/>
                  </a:lnTo>
                  <a:lnTo>
                    <a:pt x="490854" y="1181735"/>
                  </a:lnTo>
                  <a:lnTo>
                    <a:pt x="502285" y="1174114"/>
                  </a:lnTo>
                  <a:lnTo>
                    <a:pt x="510540" y="1162050"/>
                  </a:lnTo>
                  <a:lnTo>
                    <a:pt x="513079" y="1147445"/>
                  </a:lnTo>
                  <a:lnTo>
                    <a:pt x="513079" y="1054100"/>
                  </a:lnTo>
                  <a:lnTo>
                    <a:pt x="505460" y="1016000"/>
                  </a:lnTo>
                  <a:lnTo>
                    <a:pt x="484504" y="984885"/>
                  </a:lnTo>
                  <a:lnTo>
                    <a:pt x="453390" y="963929"/>
                  </a:lnTo>
                  <a:lnTo>
                    <a:pt x="415290" y="956310"/>
                  </a:lnTo>
                  <a:close/>
                </a:path>
                <a:path w="815975" h="1184910">
                  <a:moveTo>
                    <a:pt x="790575" y="212089"/>
                  </a:moveTo>
                  <a:lnTo>
                    <a:pt x="402590" y="212089"/>
                  </a:lnTo>
                  <a:lnTo>
                    <a:pt x="434340" y="214629"/>
                  </a:lnTo>
                  <a:lnTo>
                    <a:pt x="462915" y="221614"/>
                  </a:lnTo>
                  <a:lnTo>
                    <a:pt x="508000" y="250825"/>
                  </a:lnTo>
                  <a:lnTo>
                    <a:pt x="535940" y="297179"/>
                  </a:lnTo>
                  <a:lnTo>
                    <a:pt x="545465" y="358139"/>
                  </a:lnTo>
                  <a:lnTo>
                    <a:pt x="544195" y="379095"/>
                  </a:lnTo>
                  <a:lnTo>
                    <a:pt x="536575" y="420370"/>
                  </a:lnTo>
                  <a:lnTo>
                    <a:pt x="521970" y="459104"/>
                  </a:lnTo>
                  <a:lnTo>
                    <a:pt x="500379" y="496570"/>
                  </a:lnTo>
                  <a:lnTo>
                    <a:pt x="472440" y="532129"/>
                  </a:lnTo>
                  <a:lnTo>
                    <a:pt x="438785" y="565150"/>
                  </a:lnTo>
                  <a:lnTo>
                    <a:pt x="394970" y="600075"/>
                  </a:lnTo>
                  <a:lnTo>
                    <a:pt x="372745" y="618489"/>
                  </a:lnTo>
                  <a:lnTo>
                    <a:pt x="334010" y="652145"/>
                  </a:lnTo>
                  <a:lnTo>
                    <a:pt x="303529" y="684529"/>
                  </a:lnTo>
                  <a:lnTo>
                    <a:pt x="280670" y="717550"/>
                  </a:lnTo>
                  <a:lnTo>
                    <a:pt x="264160" y="753110"/>
                  </a:lnTo>
                  <a:lnTo>
                    <a:pt x="253365" y="792479"/>
                  </a:lnTo>
                  <a:lnTo>
                    <a:pt x="252729" y="796289"/>
                  </a:lnTo>
                  <a:lnTo>
                    <a:pt x="252095" y="799464"/>
                  </a:lnTo>
                  <a:lnTo>
                    <a:pt x="251565" y="802639"/>
                  </a:lnTo>
                  <a:lnTo>
                    <a:pt x="251460" y="803275"/>
                  </a:lnTo>
                  <a:lnTo>
                    <a:pt x="254000" y="838835"/>
                  </a:lnTo>
                  <a:lnTo>
                    <a:pt x="269875" y="868679"/>
                  </a:lnTo>
                  <a:lnTo>
                    <a:pt x="297179" y="889000"/>
                  </a:lnTo>
                  <a:lnTo>
                    <a:pt x="331470" y="896620"/>
                  </a:lnTo>
                  <a:lnTo>
                    <a:pt x="428625" y="896620"/>
                  </a:lnTo>
                  <a:lnTo>
                    <a:pt x="461010" y="890904"/>
                  </a:lnTo>
                  <a:lnTo>
                    <a:pt x="488950" y="875029"/>
                  </a:lnTo>
                  <a:lnTo>
                    <a:pt x="509270" y="850264"/>
                  </a:lnTo>
                  <a:lnTo>
                    <a:pt x="520700" y="819150"/>
                  </a:lnTo>
                  <a:lnTo>
                    <a:pt x="520700" y="818514"/>
                  </a:lnTo>
                  <a:lnTo>
                    <a:pt x="524510" y="802639"/>
                  </a:lnTo>
                  <a:lnTo>
                    <a:pt x="544195" y="760729"/>
                  </a:lnTo>
                  <a:lnTo>
                    <a:pt x="579120" y="722629"/>
                  </a:lnTo>
                  <a:lnTo>
                    <a:pt x="625475" y="684529"/>
                  </a:lnTo>
                  <a:lnTo>
                    <a:pt x="654685" y="659129"/>
                  </a:lnTo>
                  <a:lnTo>
                    <a:pt x="681990" y="632460"/>
                  </a:lnTo>
                  <a:lnTo>
                    <a:pt x="731520" y="577850"/>
                  </a:lnTo>
                  <a:lnTo>
                    <a:pt x="770890" y="518795"/>
                  </a:lnTo>
                  <a:lnTo>
                    <a:pt x="799465" y="455295"/>
                  </a:lnTo>
                  <a:lnTo>
                    <a:pt x="814070" y="386714"/>
                  </a:lnTo>
                  <a:lnTo>
                    <a:pt x="815975" y="350520"/>
                  </a:lnTo>
                  <a:lnTo>
                    <a:pt x="812917" y="300989"/>
                  </a:lnTo>
                  <a:lnTo>
                    <a:pt x="812800" y="299085"/>
                  </a:lnTo>
                  <a:lnTo>
                    <a:pt x="803910" y="250825"/>
                  </a:lnTo>
                  <a:lnTo>
                    <a:pt x="790575" y="212089"/>
                  </a:lnTo>
                  <a:close/>
                </a:path>
                <a:path w="815975" h="1184910">
                  <a:moveTo>
                    <a:pt x="400685" y="0"/>
                  </a:moveTo>
                  <a:lnTo>
                    <a:pt x="342900" y="2539"/>
                  </a:lnTo>
                  <a:lnTo>
                    <a:pt x="288290" y="9525"/>
                  </a:lnTo>
                  <a:lnTo>
                    <a:pt x="237490" y="21589"/>
                  </a:lnTo>
                  <a:lnTo>
                    <a:pt x="189865" y="38735"/>
                  </a:lnTo>
                  <a:lnTo>
                    <a:pt x="146685" y="60325"/>
                  </a:lnTo>
                  <a:lnTo>
                    <a:pt x="108585" y="86995"/>
                  </a:lnTo>
                  <a:lnTo>
                    <a:pt x="75565" y="117475"/>
                  </a:lnTo>
                  <a:lnTo>
                    <a:pt x="47625" y="152400"/>
                  </a:lnTo>
                  <a:lnTo>
                    <a:pt x="17145" y="226695"/>
                  </a:lnTo>
                  <a:lnTo>
                    <a:pt x="6985" y="267335"/>
                  </a:lnTo>
                  <a:lnTo>
                    <a:pt x="0" y="300989"/>
                  </a:lnTo>
                  <a:lnTo>
                    <a:pt x="0" y="313689"/>
                  </a:lnTo>
                  <a:lnTo>
                    <a:pt x="5079" y="324485"/>
                  </a:lnTo>
                  <a:lnTo>
                    <a:pt x="13970" y="332739"/>
                  </a:lnTo>
                  <a:lnTo>
                    <a:pt x="25400" y="337185"/>
                  </a:lnTo>
                  <a:lnTo>
                    <a:pt x="26035" y="337185"/>
                  </a:lnTo>
                  <a:lnTo>
                    <a:pt x="40640" y="339089"/>
                  </a:lnTo>
                  <a:lnTo>
                    <a:pt x="63500" y="340360"/>
                  </a:lnTo>
                  <a:lnTo>
                    <a:pt x="109854" y="340360"/>
                  </a:lnTo>
                  <a:lnTo>
                    <a:pt x="196215" y="339725"/>
                  </a:lnTo>
                  <a:lnTo>
                    <a:pt x="243204" y="325120"/>
                  </a:lnTo>
                  <a:lnTo>
                    <a:pt x="273685" y="286385"/>
                  </a:lnTo>
                  <a:lnTo>
                    <a:pt x="279400" y="274320"/>
                  </a:lnTo>
                  <a:lnTo>
                    <a:pt x="286385" y="262889"/>
                  </a:lnTo>
                  <a:lnTo>
                    <a:pt x="326390" y="229870"/>
                  </a:lnTo>
                  <a:lnTo>
                    <a:pt x="375285" y="213995"/>
                  </a:lnTo>
                  <a:lnTo>
                    <a:pt x="402590" y="212089"/>
                  </a:lnTo>
                  <a:lnTo>
                    <a:pt x="790575" y="212089"/>
                  </a:lnTo>
                  <a:lnTo>
                    <a:pt x="788670" y="205739"/>
                  </a:lnTo>
                  <a:lnTo>
                    <a:pt x="767079" y="165100"/>
                  </a:lnTo>
                  <a:lnTo>
                    <a:pt x="739775" y="128270"/>
                  </a:lnTo>
                  <a:lnTo>
                    <a:pt x="706120" y="94614"/>
                  </a:lnTo>
                  <a:lnTo>
                    <a:pt x="673100" y="69214"/>
                  </a:lnTo>
                  <a:lnTo>
                    <a:pt x="636270" y="48260"/>
                  </a:lnTo>
                  <a:lnTo>
                    <a:pt x="596265" y="31114"/>
                  </a:lnTo>
                  <a:lnTo>
                    <a:pt x="552450" y="17145"/>
                  </a:lnTo>
                  <a:lnTo>
                    <a:pt x="505460" y="7620"/>
                  </a:lnTo>
                  <a:lnTo>
                    <a:pt x="454660" y="1904"/>
                  </a:lnTo>
                  <a:lnTo>
                    <a:pt x="400685" y="0"/>
                  </a:lnTo>
                  <a:close/>
                </a:path>
              </a:pathLst>
            </a:custGeom>
            <a:solidFill>
              <a:srgbClr val="A61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6595109" y="5002529"/>
            <a:ext cx="329565" cy="290195"/>
            <a:chOff x="6595109" y="5002529"/>
            <a:chExt cx="329565" cy="290195"/>
          </a:xfrm>
        </p:grpSpPr>
        <p:sp>
          <p:nvSpPr>
            <p:cNvPr id="45" name="object 45"/>
            <p:cNvSpPr/>
            <p:nvPr/>
          </p:nvSpPr>
          <p:spPr>
            <a:xfrm>
              <a:off x="6602729" y="5013959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5" h="278764">
                  <a:moveTo>
                    <a:pt x="99060" y="0"/>
                  </a:moveTo>
                  <a:lnTo>
                    <a:pt x="58420" y="2539"/>
                  </a:lnTo>
                  <a:lnTo>
                    <a:pt x="13335" y="34289"/>
                  </a:lnTo>
                  <a:lnTo>
                    <a:pt x="0" y="102234"/>
                  </a:lnTo>
                  <a:lnTo>
                    <a:pt x="5079" y="141604"/>
                  </a:lnTo>
                  <a:lnTo>
                    <a:pt x="18415" y="180975"/>
                  </a:lnTo>
                  <a:lnTo>
                    <a:pt x="38735" y="217804"/>
                  </a:lnTo>
                  <a:lnTo>
                    <a:pt x="67310" y="248284"/>
                  </a:lnTo>
                  <a:lnTo>
                    <a:pt x="103504" y="269239"/>
                  </a:lnTo>
                  <a:lnTo>
                    <a:pt x="146685" y="278764"/>
                  </a:lnTo>
                  <a:lnTo>
                    <a:pt x="215265" y="276225"/>
                  </a:lnTo>
                  <a:lnTo>
                    <a:pt x="264160" y="262889"/>
                  </a:lnTo>
                  <a:lnTo>
                    <a:pt x="295910" y="239394"/>
                  </a:lnTo>
                  <a:lnTo>
                    <a:pt x="314325" y="207644"/>
                  </a:lnTo>
                  <a:lnTo>
                    <a:pt x="321945" y="168909"/>
                  </a:lnTo>
                  <a:lnTo>
                    <a:pt x="320675" y="124459"/>
                  </a:lnTo>
                  <a:lnTo>
                    <a:pt x="307340" y="78739"/>
                  </a:lnTo>
                  <a:lnTo>
                    <a:pt x="278765" y="45719"/>
                  </a:lnTo>
                  <a:lnTo>
                    <a:pt x="240029" y="22225"/>
                  </a:lnTo>
                  <a:lnTo>
                    <a:pt x="194310" y="8254"/>
                  </a:lnTo>
                  <a:lnTo>
                    <a:pt x="146050" y="1269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63C3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595109" y="5002529"/>
              <a:ext cx="304800" cy="260985"/>
            </a:xfrm>
            <a:custGeom>
              <a:avLst/>
              <a:gdLst/>
              <a:ahLst/>
              <a:cxnLst/>
              <a:rect l="l" t="t" r="r" b="b"/>
              <a:pathLst>
                <a:path w="304800" h="260985">
                  <a:moveTo>
                    <a:pt x="166370" y="0"/>
                  </a:moveTo>
                  <a:lnTo>
                    <a:pt x="118110" y="634"/>
                  </a:lnTo>
                  <a:lnTo>
                    <a:pt x="72390" y="3809"/>
                  </a:lnTo>
                  <a:lnTo>
                    <a:pt x="23495" y="34289"/>
                  </a:lnTo>
                  <a:lnTo>
                    <a:pt x="635" y="96519"/>
                  </a:lnTo>
                  <a:lnTo>
                    <a:pt x="0" y="133349"/>
                  </a:lnTo>
                  <a:lnTo>
                    <a:pt x="7620" y="170179"/>
                  </a:lnTo>
                  <a:lnTo>
                    <a:pt x="22860" y="203834"/>
                  </a:lnTo>
                  <a:lnTo>
                    <a:pt x="46990" y="231774"/>
                  </a:lnTo>
                  <a:lnTo>
                    <a:pt x="80010" y="252094"/>
                  </a:lnTo>
                  <a:lnTo>
                    <a:pt x="122555" y="260984"/>
                  </a:lnTo>
                  <a:lnTo>
                    <a:pt x="182880" y="258444"/>
                  </a:lnTo>
                  <a:lnTo>
                    <a:pt x="229870" y="245109"/>
                  </a:lnTo>
                  <a:lnTo>
                    <a:pt x="264160" y="223519"/>
                  </a:lnTo>
                  <a:lnTo>
                    <a:pt x="300355" y="161289"/>
                  </a:lnTo>
                  <a:lnTo>
                    <a:pt x="304800" y="123824"/>
                  </a:lnTo>
                  <a:lnTo>
                    <a:pt x="301625" y="84454"/>
                  </a:lnTo>
                  <a:lnTo>
                    <a:pt x="285115" y="45084"/>
                  </a:lnTo>
                  <a:lnTo>
                    <a:pt x="254635" y="19684"/>
                  </a:lnTo>
                  <a:lnTo>
                    <a:pt x="213360" y="5079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BEE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213550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Følelser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487420" y="3001644"/>
            <a:ext cx="3474720" cy="3121660"/>
            <a:chOff x="3487420" y="3001644"/>
            <a:chExt cx="3474720" cy="3121660"/>
          </a:xfrm>
        </p:grpSpPr>
        <p:sp>
          <p:nvSpPr>
            <p:cNvPr id="5" name="object 5"/>
            <p:cNvSpPr/>
            <p:nvPr/>
          </p:nvSpPr>
          <p:spPr>
            <a:xfrm>
              <a:off x="3487420" y="3001644"/>
              <a:ext cx="3474720" cy="3039745"/>
            </a:xfrm>
            <a:custGeom>
              <a:avLst/>
              <a:gdLst/>
              <a:ahLst/>
              <a:cxnLst/>
              <a:rect l="l" t="t" r="r" b="b"/>
              <a:pathLst>
                <a:path w="3474720" h="3039745">
                  <a:moveTo>
                    <a:pt x="38100" y="2828290"/>
                  </a:moveTo>
                  <a:lnTo>
                    <a:pt x="15875" y="2867024"/>
                  </a:lnTo>
                  <a:lnTo>
                    <a:pt x="1269" y="2910204"/>
                  </a:lnTo>
                  <a:lnTo>
                    <a:pt x="0" y="2924174"/>
                  </a:lnTo>
                  <a:lnTo>
                    <a:pt x="2539" y="2946400"/>
                  </a:lnTo>
                  <a:lnTo>
                    <a:pt x="19050" y="2987040"/>
                  </a:lnTo>
                  <a:lnTo>
                    <a:pt x="49529" y="3018790"/>
                  </a:lnTo>
                  <a:lnTo>
                    <a:pt x="91439" y="3037204"/>
                  </a:lnTo>
                  <a:lnTo>
                    <a:pt x="115569" y="3039744"/>
                  </a:lnTo>
                  <a:lnTo>
                    <a:pt x="3359784" y="3039744"/>
                  </a:lnTo>
                  <a:lnTo>
                    <a:pt x="3405504" y="3030219"/>
                  </a:lnTo>
                  <a:lnTo>
                    <a:pt x="3443550" y="3002279"/>
                  </a:lnTo>
                  <a:lnTo>
                    <a:pt x="115569" y="3002279"/>
                  </a:lnTo>
                  <a:lnTo>
                    <a:pt x="106679" y="3001644"/>
                  </a:lnTo>
                  <a:lnTo>
                    <a:pt x="99059" y="3000375"/>
                  </a:lnTo>
                  <a:lnTo>
                    <a:pt x="3368039" y="3000375"/>
                  </a:lnTo>
                  <a:lnTo>
                    <a:pt x="3368039" y="2995929"/>
                  </a:lnTo>
                  <a:lnTo>
                    <a:pt x="83819" y="2995929"/>
                  </a:lnTo>
                  <a:lnTo>
                    <a:pt x="73659" y="2990215"/>
                  </a:lnTo>
                  <a:lnTo>
                    <a:pt x="83819" y="2990215"/>
                  </a:lnTo>
                  <a:lnTo>
                    <a:pt x="83819" y="2935604"/>
                  </a:lnTo>
                  <a:lnTo>
                    <a:pt x="38100" y="2935604"/>
                  </a:lnTo>
                  <a:lnTo>
                    <a:pt x="37464" y="2924174"/>
                  </a:lnTo>
                  <a:lnTo>
                    <a:pt x="38100" y="2914649"/>
                  </a:lnTo>
                  <a:lnTo>
                    <a:pt x="38100" y="2828290"/>
                  </a:lnTo>
                  <a:close/>
                </a:path>
                <a:path w="3474720" h="3039745">
                  <a:moveTo>
                    <a:pt x="3368039" y="3000375"/>
                  </a:moveTo>
                  <a:lnTo>
                    <a:pt x="99059" y="3000375"/>
                  </a:lnTo>
                  <a:lnTo>
                    <a:pt x="106679" y="3001644"/>
                  </a:lnTo>
                  <a:lnTo>
                    <a:pt x="115569" y="3002279"/>
                  </a:lnTo>
                  <a:lnTo>
                    <a:pt x="3359784" y="3002279"/>
                  </a:lnTo>
                  <a:lnTo>
                    <a:pt x="3368039" y="3001644"/>
                  </a:lnTo>
                  <a:lnTo>
                    <a:pt x="3368039" y="3000375"/>
                  </a:lnTo>
                  <a:close/>
                </a:path>
                <a:path w="3474720" h="3039745">
                  <a:moveTo>
                    <a:pt x="3368039" y="2708910"/>
                  </a:moveTo>
                  <a:lnTo>
                    <a:pt x="3368039" y="3001644"/>
                  </a:lnTo>
                  <a:lnTo>
                    <a:pt x="3359784" y="3002279"/>
                  </a:lnTo>
                  <a:lnTo>
                    <a:pt x="3443550" y="3002279"/>
                  </a:lnTo>
                  <a:lnTo>
                    <a:pt x="3446145" y="3000375"/>
                  </a:lnTo>
                  <a:lnTo>
                    <a:pt x="3447181" y="2998469"/>
                  </a:lnTo>
                  <a:lnTo>
                    <a:pt x="3383279" y="2998469"/>
                  </a:lnTo>
                  <a:lnTo>
                    <a:pt x="3390900" y="2995929"/>
                  </a:lnTo>
                  <a:lnTo>
                    <a:pt x="3395345" y="2993390"/>
                  </a:lnTo>
                  <a:lnTo>
                    <a:pt x="3395345" y="2756535"/>
                  </a:lnTo>
                  <a:lnTo>
                    <a:pt x="3368039" y="2708910"/>
                  </a:lnTo>
                  <a:close/>
                </a:path>
                <a:path w="3474720" h="3039745">
                  <a:moveTo>
                    <a:pt x="3395345" y="2756535"/>
                  </a:moveTo>
                  <a:lnTo>
                    <a:pt x="3395345" y="2993390"/>
                  </a:lnTo>
                  <a:lnTo>
                    <a:pt x="3390900" y="2995929"/>
                  </a:lnTo>
                  <a:lnTo>
                    <a:pt x="3383279" y="2998469"/>
                  </a:lnTo>
                  <a:lnTo>
                    <a:pt x="3447181" y="2998469"/>
                  </a:lnTo>
                  <a:lnTo>
                    <a:pt x="3455128" y="2983865"/>
                  </a:lnTo>
                  <a:lnTo>
                    <a:pt x="3409950" y="2983865"/>
                  </a:lnTo>
                  <a:lnTo>
                    <a:pt x="3415664" y="2978785"/>
                  </a:lnTo>
                  <a:lnTo>
                    <a:pt x="3424554" y="2966719"/>
                  </a:lnTo>
                  <a:lnTo>
                    <a:pt x="3424554" y="2807335"/>
                  </a:lnTo>
                  <a:lnTo>
                    <a:pt x="3395345" y="2756535"/>
                  </a:lnTo>
                  <a:close/>
                </a:path>
                <a:path w="3474720" h="3039745">
                  <a:moveTo>
                    <a:pt x="83819" y="2990215"/>
                  </a:moveTo>
                  <a:lnTo>
                    <a:pt x="73659" y="2990215"/>
                  </a:lnTo>
                  <a:lnTo>
                    <a:pt x="83819" y="2995929"/>
                  </a:lnTo>
                  <a:lnTo>
                    <a:pt x="83819" y="2990215"/>
                  </a:lnTo>
                  <a:close/>
                </a:path>
                <a:path w="3474720" h="3039745">
                  <a:moveTo>
                    <a:pt x="1714500" y="2539"/>
                  </a:moveTo>
                  <a:lnTo>
                    <a:pt x="1668779" y="22225"/>
                  </a:lnTo>
                  <a:lnTo>
                    <a:pt x="1637664" y="57784"/>
                  </a:lnTo>
                  <a:lnTo>
                    <a:pt x="83819" y="2748915"/>
                  </a:lnTo>
                  <a:lnTo>
                    <a:pt x="83819" y="2995929"/>
                  </a:lnTo>
                  <a:lnTo>
                    <a:pt x="3368039" y="2995929"/>
                  </a:lnTo>
                  <a:lnTo>
                    <a:pt x="3368039" y="2708910"/>
                  </a:lnTo>
                  <a:lnTo>
                    <a:pt x="1842188" y="66675"/>
                  </a:lnTo>
                  <a:lnTo>
                    <a:pt x="1798319" y="66675"/>
                  </a:lnTo>
                  <a:lnTo>
                    <a:pt x="1791334" y="59054"/>
                  </a:lnTo>
                  <a:lnTo>
                    <a:pt x="1798319" y="59054"/>
                  </a:lnTo>
                  <a:lnTo>
                    <a:pt x="1798319" y="52704"/>
                  </a:lnTo>
                  <a:lnTo>
                    <a:pt x="1783714" y="52704"/>
                  </a:lnTo>
                  <a:lnTo>
                    <a:pt x="1775459" y="46989"/>
                  </a:lnTo>
                  <a:lnTo>
                    <a:pt x="1699259" y="46989"/>
                  </a:lnTo>
                  <a:lnTo>
                    <a:pt x="1708784" y="42544"/>
                  </a:lnTo>
                  <a:lnTo>
                    <a:pt x="1714500" y="40639"/>
                  </a:lnTo>
                  <a:lnTo>
                    <a:pt x="1714500" y="2539"/>
                  </a:lnTo>
                  <a:close/>
                </a:path>
                <a:path w="3474720" h="3039745">
                  <a:moveTo>
                    <a:pt x="3424554" y="2807335"/>
                  </a:moveTo>
                  <a:lnTo>
                    <a:pt x="3424554" y="2966719"/>
                  </a:lnTo>
                  <a:lnTo>
                    <a:pt x="3415664" y="2978785"/>
                  </a:lnTo>
                  <a:lnTo>
                    <a:pt x="3409950" y="2983865"/>
                  </a:lnTo>
                  <a:lnTo>
                    <a:pt x="3455128" y="2983865"/>
                  </a:lnTo>
                  <a:lnTo>
                    <a:pt x="3469639" y="2957194"/>
                  </a:lnTo>
                  <a:lnTo>
                    <a:pt x="3473450" y="2941319"/>
                  </a:lnTo>
                  <a:lnTo>
                    <a:pt x="3473591" y="2939415"/>
                  </a:lnTo>
                  <a:lnTo>
                    <a:pt x="3435984" y="2939415"/>
                  </a:lnTo>
                  <a:lnTo>
                    <a:pt x="3437254" y="2924174"/>
                  </a:lnTo>
                  <a:lnTo>
                    <a:pt x="3437254" y="2923540"/>
                  </a:lnTo>
                  <a:lnTo>
                    <a:pt x="3436620" y="2914649"/>
                  </a:lnTo>
                  <a:lnTo>
                    <a:pt x="3437254" y="2914649"/>
                  </a:lnTo>
                  <a:lnTo>
                    <a:pt x="3437254" y="2829560"/>
                  </a:lnTo>
                  <a:lnTo>
                    <a:pt x="3424554" y="2807335"/>
                  </a:lnTo>
                  <a:close/>
                </a:path>
                <a:path w="3474720" h="3039745">
                  <a:moveTo>
                    <a:pt x="3437254" y="2829560"/>
                  </a:moveTo>
                  <a:lnTo>
                    <a:pt x="3437254" y="2924174"/>
                  </a:lnTo>
                  <a:lnTo>
                    <a:pt x="3435984" y="2939415"/>
                  </a:lnTo>
                  <a:lnTo>
                    <a:pt x="3473591" y="2939415"/>
                  </a:lnTo>
                  <a:lnTo>
                    <a:pt x="3474720" y="2924174"/>
                  </a:lnTo>
                  <a:lnTo>
                    <a:pt x="3465829" y="2880994"/>
                  </a:lnTo>
                  <a:lnTo>
                    <a:pt x="3437254" y="2829560"/>
                  </a:lnTo>
                  <a:close/>
                </a:path>
                <a:path w="3474720" h="3039745">
                  <a:moveTo>
                    <a:pt x="38100" y="2914649"/>
                  </a:moveTo>
                  <a:lnTo>
                    <a:pt x="37507" y="2923540"/>
                  </a:lnTo>
                  <a:lnTo>
                    <a:pt x="37464" y="2924174"/>
                  </a:lnTo>
                  <a:lnTo>
                    <a:pt x="38100" y="2935604"/>
                  </a:lnTo>
                  <a:lnTo>
                    <a:pt x="38100" y="2914649"/>
                  </a:lnTo>
                  <a:close/>
                </a:path>
                <a:path w="3474720" h="3039745">
                  <a:moveTo>
                    <a:pt x="83819" y="2748915"/>
                  </a:moveTo>
                  <a:lnTo>
                    <a:pt x="38100" y="2828290"/>
                  </a:lnTo>
                  <a:lnTo>
                    <a:pt x="38100" y="2935604"/>
                  </a:lnTo>
                  <a:lnTo>
                    <a:pt x="83819" y="2935604"/>
                  </a:lnTo>
                  <a:lnTo>
                    <a:pt x="83819" y="2748915"/>
                  </a:lnTo>
                  <a:close/>
                </a:path>
                <a:path w="3474720" h="3039745">
                  <a:moveTo>
                    <a:pt x="3437254" y="2914649"/>
                  </a:moveTo>
                  <a:lnTo>
                    <a:pt x="3436620" y="2914649"/>
                  </a:lnTo>
                  <a:lnTo>
                    <a:pt x="3437254" y="2923540"/>
                  </a:lnTo>
                  <a:lnTo>
                    <a:pt x="3437254" y="2914649"/>
                  </a:lnTo>
                  <a:close/>
                </a:path>
                <a:path w="3474720" h="3039745">
                  <a:moveTo>
                    <a:pt x="1798319" y="59054"/>
                  </a:moveTo>
                  <a:lnTo>
                    <a:pt x="1791334" y="59054"/>
                  </a:lnTo>
                  <a:lnTo>
                    <a:pt x="1798319" y="66675"/>
                  </a:lnTo>
                  <a:lnTo>
                    <a:pt x="1798319" y="59054"/>
                  </a:lnTo>
                  <a:close/>
                </a:path>
                <a:path w="3474720" h="3039745">
                  <a:moveTo>
                    <a:pt x="1798319" y="17779"/>
                  </a:moveTo>
                  <a:lnTo>
                    <a:pt x="1798319" y="66675"/>
                  </a:lnTo>
                  <a:lnTo>
                    <a:pt x="1842188" y="66675"/>
                  </a:lnTo>
                  <a:lnTo>
                    <a:pt x="1837054" y="57784"/>
                  </a:lnTo>
                  <a:lnTo>
                    <a:pt x="1828164" y="44450"/>
                  </a:lnTo>
                  <a:lnTo>
                    <a:pt x="1821814" y="37464"/>
                  </a:lnTo>
                  <a:lnTo>
                    <a:pt x="1817369" y="32384"/>
                  </a:lnTo>
                  <a:lnTo>
                    <a:pt x="1805939" y="22225"/>
                  </a:lnTo>
                  <a:lnTo>
                    <a:pt x="1798319" y="17779"/>
                  </a:lnTo>
                  <a:close/>
                </a:path>
                <a:path w="3474720" h="3039745">
                  <a:moveTo>
                    <a:pt x="1783714" y="40639"/>
                  </a:moveTo>
                  <a:lnTo>
                    <a:pt x="1760219" y="40639"/>
                  </a:lnTo>
                  <a:lnTo>
                    <a:pt x="1766569" y="42544"/>
                  </a:lnTo>
                  <a:lnTo>
                    <a:pt x="1775459" y="46989"/>
                  </a:lnTo>
                  <a:lnTo>
                    <a:pt x="1783714" y="52704"/>
                  </a:lnTo>
                  <a:lnTo>
                    <a:pt x="1783714" y="40639"/>
                  </a:lnTo>
                  <a:close/>
                </a:path>
                <a:path w="3474720" h="3039745">
                  <a:moveTo>
                    <a:pt x="1783714" y="10159"/>
                  </a:moveTo>
                  <a:lnTo>
                    <a:pt x="1783714" y="52704"/>
                  </a:lnTo>
                  <a:lnTo>
                    <a:pt x="1798319" y="52704"/>
                  </a:lnTo>
                  <a:lnTo>
                    <a:pt x="1798319" y="17779"/>
                  </a:lnTo>
                  <a:lnTo>
                    <a:pt x="1793239" y="14604"/>
                  </a:lnTo>
                  <a:lnTo>
                    <a:pt x="1783714" y="10159"/>
                  </a:lnTo>
                  <a:close/>
                </a:path>
                <a:path w="3474720" h="3039745">
                  <a:moveTo>
                    <a:pt x="1731009" y="634"/>
                  </a:moveTo>
                  <a:lnTo>
                    <a:pt x="1722754" y="634"/>
                  </a:lnTo>
                  <a:lnTo>
                    <a:pt x="1714500" y="2539"/>
                  </a:lnTo>
                  <a:lnTo>
                    <a:pt x="1714500" y="40639"/>
                  </a:lnTo>
                  <a:lnTo>
                    <a:pt x="1708784" y="42544"/>
                  </a:lnTo>
                  <a:lnTo>
                    <a:pt x="1699259" y="46989"/>
                  </a:lnTo>
                  <a:lnTo>
                    <a:pt x="1775459" y="46989"/>
                  </a:lnTo>
                  <a:lnTo>
                    <a:pt x="1766569" y="42544"/>
                  </a:lnTo>
                  <a:lnTo>
                    <a:pt x="1760219" y="40639"/>
                  </a:lnTo>
                  <a:lnTo>
                    <a:pt x="1783714" y="40639"/>
                  </a:lnTo>
                  <a:lnTo>
                    <a:pt x="1783714" y="38734"/>
                  </a:lnTo>
                  <a:lnTo>
                    <a:pt x="1751329" y="38734"/>
                  </a:lnTo>
                  <a:lnTo>
                    <a:pt x="1747519" y="38100"/>
                  </a:lnTo>
                  <a:lnTo>
                    <a:pt x="1727834" y="38100"/>
                  </a:lnTo>
                  <a:lnTo>
                    <a:pt x="1731009" y="37464"/>
                  </a:lnTo>
                  <a:lnTo>
                    <a:pt x="1731009" y="634"/>
                  </a:lnTo>
                  <a:close/>
                </a:path>
                <a:path w="3474720" h="3039745">
                  <a:moveTo>
                    <a:pt x="1737359" y="0"/>
                  </a:moveTo>
                  <a:lnTo>
                    <a:pt x="1731009" y="634"/>
                  </a:lnTo>
                  <a:lnTo>
                    <a:pt x="1731009" y="37464"/>
                  </a:lnTo>
                  <a:lnTo>
                    <a:pt x="1727834" y="38100"/>
                  </a:lnTo>
                  <a:lnTo>
                    <a:pt x="1747519" y="38100"/>
                  </a:lnTo>
                  <a:lnTo>
                    <a:pt x="1751329" y="38734"/>
                  </a:lnTo>
                  <a:lnTo>
                    <a:pt x="1751329" y="634"/>
                  </a:lnTo>
                  <a:lnTo>
                    <a:pt x="1737359" y="0"/>
                  </a:lnTo>
                  <a:close/>
                </a:path>
                <a:path w="3474720" h="3039745">
                  <a:moveTo>
                    <a:pt x="1751964" y="634"/>
                  </a:moveTo>
                  <a:lnTo>
                    <a:pt x="1751329" y="634"/>
                  </a:lnTo>
                  <a:lnTo>
                    <a:pt x="1751329" y="38734"/>
                  </a:lnTo>
                  <a:lnTo>
                    <a:pt x="1783714" y="38734"/>
                  </a:lnTo>
                  <a:lnTo>
                    <a:pt x="1783714" y="10159"/>
                  </a:lnTo>
                  <a:lnTo>
                    <a:pt x="1779904" y="8254"/>
                  </a:lnTo>
                  <a:lnTo>
                    <a:pt x="1765934" y="3809"/>
                  </a:lnTo>
                  <a:lnTo>
                    <a:pt x="1751964" y="634"/>
                  </a:lnTo>
                  <a:close/>
                </a:path>
              </a:pathLst>
            </a:custGeom>
            <a:solidFill>
              <a:srgbClr val="F8BB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38855" y="3196589"/>
              <a:ext cx="3351529" cy="2926715"/>
            </a:xfrm>
            <a:custGeom>
              <a:avLst/>
              <a:gdLst/>
              <a:ahLst/>
              <a:cxnLst/>
              <a:rect l="l" t="t" r="r" b="b"/>
              <a:pathLst>
                <a:path w="3351529" h="2926715">
                  <a:moveTo>
                    <a:pt x="1694815" y="0"/>
                  </a:moveTo>
                  <a:lnTo>
                    <a:pt x="1656715" y="0"/>
                  </a:lnTo>
                  <a:lnTo>
                    <a:pt x="1621790" y="15239"/>
                  </a:lnTo>
                  <a:lnTo>
                    <a:pt x="1594485" y="45085"/>
                  </a:lnTo>
                  <a:lnTo>
                    <a:pt x="12065" y="2785745"/>
                  </a:lnTo>
                  <a:lnTo>
                    <a:pt x="0" y="2824480"/>
                  </a:lnTo>
                  <a:lnTo>
                    <a:pt x="4445" y="2861945"/>
                  </a:lnTo>
                  <a:lnTo>
                    <a:pt x="22860" y="2894965"/>
                  </a:lnTo>
                  <a:lnTo>
                    <a:pt x="53975" y="2917825"/>
                  </a:lnTo>
                  <a:lnTo>
                    <a:pt x="93345" y="2926715"/>
                  </a:lnTo>
                  <a:lnTo>
                    <a:pt x="3258185" y="2926715"/>
                  </a:lnTo>
                  <a:lnTo>
                    <a:pt x="3297554" y="2917825"/>
                  </a:lnTo>
                  <a:lnTo>
                    <a:pt x="3328035" y="2894965"/>
                  </a:lnTo>
                  <a:lnTo>
                    <a:pt x="3347085" y="2861945"/>
                  </a:lnTo>
                  <a:lnTo>
                    <a:pt x="3351529" y="2824480"/>
                  </a:lnTo>
                  <a:lnTo>
                    <a:pt x="3339465" y="2785745"/>
                  </a:lnTo>
                  <a:lnTo>
                    <a:pt x="1757045" y="45085"/>
                  </a:lnTo>
                  <a:lnTo>
                    <a:pt x="1729740" y="15239"/>
                  </a:lnTo>
                  <a:lnTo>
                    <a:pt x="1694815" y="0"/>
                  </a:lnTo>
                  <a:close/>
                </a:path>
              </a:pathLst>
            </a:custGeom>
            <a:solidFill>
              <a:srgbClr val="EE79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22140" y="4211319"/>
              <a:ext cx="1517014" cy="162687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51408" y="1400302"/>
            <a:ext cx="8042909" cy="1435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kommer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går,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smitter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over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til</a:t>
            </a:r>
            <a:r>
              <a:rPr sz="3400" spc="-15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andre</a:t>
            </a:r>
            <a:endParaRPr sz="3400">
              <a:latin typeface="Arial"/>
              <a:cs typeface="Arial"/>
            </a:endParaRPr>
          </a:p>
          <a:p>
            <a:pPr marL="731520" algn="ctr">
              <a:lnSpc>
                <a:spcPct val="100000"/>
              </a:lnSpc>
              <a:spcBef>
                <a:spcPts val="3900"/>
              </a:spcBef>
            </a:pPr>
            <a:r>
              <a:rPr sz="2600" dirty="0">
                <a:latin typeface="Arial"/>
                <a:cs typeface="Arial"/>
              </a:rPr>
              <a:t>Uttrykk i</a:t>
            </a:r>
            <a:r>
              <a:rPr sz="2600" spc="-10" dirty="0">
                <a:latin typeface="Arial"/>
                <a:cs typeface="Arial"/>
              </a:rPr>
              <a:t> kroppen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1885" y="5793485"/>
            <a:ext cx="1476375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73355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spc="-50" dirty="0">
                <a:latin typeface="Arial"/>
                <a:cs typeface="Arial"/>
              </a:rPr>
              <a:t>i </a:t>
            </a:r>
            <a:r>
              <a:rPr sz="2600" dirty="0">
                <a:latin typeface="Arial"/>
                <a:cs typeface="Arial"/>
              </a:rPr>
              <a:t>min</a:t>
            </a:r>
            <a:r>
              <a:rPr sz="2600" spc="-10" dirty="0">
                <a:latin typeface="Arial"/>
                <a:cs typeface="Arial"/>
              </a:rPr>
              <a:t> kropp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78420" y="5793485"/>
            <a:ext cx="2331720" cy="8020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30480">
              <a:lnSpc>
                <a:spcPts val="2990"/>
              </a:lnSpc>
              <a:spcBef>
                <a:spcPts val="310"/>
              </a:spcBef>
            </a:pPr>
            <a:r>
              <a:rPr sz="2600" dirty="0">
                <a:latin typeface="Arial"/>
                <a:cs typeface="Arial"/>
              </a:rPr>
              <a:t>Føles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</a:t>
            </a:r>
            <a:r>
              <a:rPr sz="2600" spc="-10" dirty="0">
                <a:latin typeface="Arial"/>
                <a:cs typeface="Arial"/>
              </a:rPr>
              <a:t> kroppen </a:t>
            </a:r>
            <a:r>
              <a:rPr sz="2600" dirty="0">
                <a:latin typeface="Arial"/>
                <a:cs typeface="Arial"/>
              </a:rPr>
              <a:t>hos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andre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1408" y="685546"/>
            <a:ext cx="3919220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Dagens</a:t>
            </a:r>
            <a:r>
              <a:rPr spc="-155" dirty="0"/>
              <a:t> </a:t>
            </a:r>
            <a:r>
              <a:rPr spc="-10" dirty="0"/>
              <a:t>følelse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924050" y="2372360"/>
            <a:ext cx="6485255" cy="4616450"/>
            <a:chOff x="1924050" y="2372360"/>
            <a:chExt cx="6485255" cy="4616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4050" y="2372360"/>
              <a:ext cx="6485255" cy="461645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655309" y="3459480"/>
              <a:ext cx="39370" cy="331470"/>
            </a:xfrm>
            <a:custGeom>
              <a:avLst/>
              <a:gdLst/>
              <a:ahLst/>
              <a:cxnLst/>
              <a:rect l="l" t="t" r="r" b="b"/>
              <a:pathLst>
                <a:path w="39370" h="331470">
                  <a:moveTo>
                    <a:pt x="17779" y="234315"/>
                  </a:moveTo>
                  <a:lnTo>
                    <a:pt x="10160" y="254000"/>
                  </a:lnTo>
                  <a:lnTo>
                    <a:pt x="13969" y="277495"/>
                  </a:lnTo>
                  <a:lnTo>
                    <a:pt x="24129" y="297815"/>
                  </a:lnTo>
                  <a:lnTo>
                    <a:pt x="29844" y="314960"/>
                  </a:lnTo>
                  <a:lnTo>
                    <a:pt x="32385" y="327025"/>
                  </a:lnTo>
                  <a:lnTo>
                    <a:pt x="33019" y="331470"/>
                  </a:lnTo>
                  <a:lnTo>
                    <a:pt x="39369" y="324485"/>
                  </a:lnTo>
                  <a:lnTo>
                    <a:pt x="39369" y="321310"/>
                  </a:lnTo>
                  <a:lnTo>
                    <a:pt x="36829" y="314325"/>
                  </a:lnTo>
                  <a:lnTo>
                    <a:pt x="30479" y="300355"/>
                  </a:lnTo>
                  <a:lnTo>
                    <a:pt x="22860" y="281305"/>
                  </a:lnTo>
                  <a:lnTo>
                    <a:pt x="19050" y="260985"/>
                  </a:lnTo>
                  <a:lnTo>
                    <a:pt x="17779" y="243840"/>
                  </a:lnTo>
                  <a:lnTo>
                    <a:pt x="17779" y="234315"/>
                  </a:lnTo>
                  <a:close/>
                </a:path>
                <a:path w="39370" h="331470">
                  <a:moveTo>
                    <a:pt x="30479" y="154940"/>
                  </a:moveTo>
                  <a:lnTo>
                    <a:pt x="30479" y="163195"/>
                  </a:lnTo>
                  <a:lnTo>
                    <a:pt x="26770" y="186690"/>
                  </a:lnTo>
                  <a:lnTo>
                    <a:pt x="26669" y="187325"/>
                  </a:lnTo>
                  <a:lnTo>
                    <a:pt x="22225" y="205740"/>
                  </a:lnTo>
                  <a:lnTo>
                    <a:pt x="19050" y="219075"/>
                  </a:lnTo>
                  <a:lnTo>
                    <a:pt x="17779" y="230505"/>
                  </a:lnTo>
                  <a:lnTo>
                    <a:pt x="17779" y="234315"/>
                  </a:lnTo>
                  <a:lnTo>
                    <a:pt x="19050" y="230505"/>
                  </a:lnTo>
                  <a:lnTo>
                    <a:pt x="31114" y="210820"/>
                  </a:lnTo>
                  <a:lnTo>
                    <a:pt x="36829" y="200660"/>
                  </a:lnTo>
                  <a:lnTo>
                    <a:pt x="35617" y="187325"/>
                  </a:lnTo>
                  <a:lnTo>
                    <a:pt x="35560" y="186690"/>
                  </a:lnTo>
                  <a:lnTo>
                    <a:pt x="30479" y="154940"/>
                  </a:lnTo>
                  <a:close/>
                </a:path>
                <a:path w="39370" h="331470">
                  <a:moveTo>
                    <a:pt x="27939" y="0"/>
                  </a:moveTo>
                  <a:lnTo>
                    <a:pt x="17144" y="1905"/>
                  </a:lnTo>
                  <a:lnTo>
                    <a:pt x="4444" y="4445"/>
                  </a:lnTo>
                  <a:lnTo>
                    <a:pt x="0" y="12065"/>
                  </a:lnTo>
                  <a:lnTo>
                    <a:pt x="2539" y="31115"/>
                  </a:lnTo>
                  <a:lnTo>
                    <a:pt x="12064" y="66675"/>
                  </a:lnTo>
                  <a:lnTo>
                    <a:pt x="22860" y="113030"/>
                  </a:lnTo>
                  <a:lnTo>
                    <a:pt x="30479" y="154940"/>
                  </a:lnTo>
                  <a:lnTo>
                    <a:pt x="31750" y="137795"/>
                  </a:lnTo>
                  <a:lnTo>
                    <a:pt x="29210" y="113665"/>
                  </a:lnTo>
                  <a:lnTo>
                    <a:pt x="24129" y="86360"/>
                  </a:lnTo>
                  <a:lnTo>
                    <a:pt x="20319" y="54610"/>
                  </a:lnTo>
                  <a:lnTo>
                    <a:pt x="20853" y="31115"/>
                  </a:lnTo>
                  <a:lnTo>
                    <a:pt x="20954" y="26670"/>
                  </a:lnTo>
                  <a:lnTo>
                    <a:pt x="27304" y="11430"/>
                  </a:lnTo>
                  <a:lnTo>
                    <a:pt x="27834" y="1905"/>
                  </a:lnTo>
                  <a:lnTo>
                    <a:pt x="27939" y="0"/>
                  </a:lnTo>
                  <a:close/>
                </a:path>
              </a:pathLst>
            </a:custGeom>
            <a:solidFill>
              <a:srgbClr val="624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0504" y="3225800"/>
              <a:ext cx="226695" cy="2133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61965" y="3458210"/>
              <a:ext cx="30480" cy="29845"/>
            </a:xfrm>
            <a:custGeom>
              <a:avLst/>
              <a:gdLst/>
              <a:ahLst/>
              <a:cxnLst/>
              <a:rect l="l" t="t" r="r" b="b"/>
              <a:pathLst>
                <a:path w="30479" h="29845">
                  <a:moveTo>
                    <a:pt x="9525" y="0"/>
                  </a:moveTo>
                  <a:lnTo>
                    <a:pt x="0" y="9525"/>
                  </a:lnTo>
                  <a:lnTo>
                    <a:pt x="635" y="19050"/>
                  </a:lnTo>
                  <a:lnTo>
                    <a:pt x="9525" y="27939"/>
                  </a:lnTo>
                  <a:lnTo>
                    <a:pt x="13335" y="29844"/>
                  </a:lnTo>
                  <a:lnTo>
                    <a:pt x="17145" y="29844"/>
                  </a:lnTo>
                  <a:lnTo>
                    <a:pt x="15875" y="15875"/>
                  </a:lnTo>
                  <a:lnTo>
                    <a:pt x="29845" y="20954"/>
                  </a:lnTo>
                  <a:lnTo>
                    <a:pt x="30480" y="16510"/>
                  </a:lnTo>
                  <a:lnTo>
                    <a:pt x="29210" y="10794"/>
                  </a:lnTo>
                  <a:lnTo>
                    <a:pt x="19050" y="63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2750" y="3390900"/>
              <a:ext cx="100329" cy="990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1950" y="3475990"/>
              <a:ext cx="251460" cy="4616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1950" y="3390900"/>
              <a:ext cx="160654" cy="1066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6725" y="3484880"/>
              <a:ext cx="146685" cy="4330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6725" y="3427095"/>
              <a:ext cx="140335" cy="1619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66104" y="3689985"/>
              <a:ext cx="27939" cy="1009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41950" y="3390900"/>
              <a:ext cx="153035" cy="990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74970" y="3092450"/>
              <a:ext cx="597535" cy="125793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49595" y="3583940"/>
              <a:ext cx="148589" cy="33401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01665" y="3579495"/>
              <a:ext cx="31115" cy="22225"/>
            </a:xfrm>
            <a:custGeom>
              <a:avLst/>
              <a:gdLst/>
              <a:ahLst/>
              <a:cxnLst/>
              <a:rect l="l" t="t" r="r" b="b"/>
              <a:pathLst>
                <a:path w="31114" h="22225">
                  <a:moveTo>
                    <a:pt x="12700" y="0"/>
                  </a:moveTo>
                  <a:lnTo>
                    <a:pt x="7620" y="634"/>
                  </a:lnTo>
                  <a:lnTo>
                    <a:pt x="0" y="2539"/>
                  </a:lnTo>
                  <a:lnTo>
                    <a:pt x="4445" y="19684"/>
                  </a:lnTo>
                  <a:lnTo>
                    <a:pt x="5080" y="20954"/>
                  </a:lnTo>
                  <a:lnTo>
                    <a:pt x="6985" y="21589"/>
                  </a:lnTo>
                  <a:lnTo>
                    <a:pt x="8255" y="22225"/>
                  </a:lnTo>
                  <a:lnTo>
                    <a:pt x="10160" y="22225"/>
                  </a:lnTo>
                  <a:lnTo>
                    <a:pt x="15875" y="21589"/>
                  </a:lnTo>
                  <a:lnTo>
                    <a:pt x="22860" y="20954"/>
                  </a:lnTo>
                  <a:lnTo>
                    <a:pt x="31114" y="19684"/>
                  </a:lnTo>
                  <a:lnTo>
                    <a:pt x="20320" y="761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B49F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695315" y="3582670"/>
              <a:ext cx="41910" cy="25400"/>
            </a:xfrm>
            <a:custGeom>
              <a:avLst/>
              <a:gdLst/>
              <a:ahLst/>
              <a:cxnLst/>
              <a:rect l="l" t="t" r="r" b="b"/>
              <a:pathLst>
                <a:path w="41910" h="25400">
                  <a:moveTo>
                    <a:pt x="5714" y="0"/>
                  </a:moveTo>
                  <a:lnTo>
                    <a:pt x="0" y="1904"/>
                  </a:lnTo>
                  <a:lnTo>
                    <a:pt x="5080" y="20319"/>
                  </a:lnTo>
                  <a:lnTo>
                    <a:pt x="6350" y="22225"/>
                  </a:lnTo>
                  <a:lnTo>
                    <a:pt x="10160" y="24764"/>
                  </a:lnTo>
                  <a:lnTo>
                    <a:pt x="12700" y="25400"/>
                  </a:lnTo>
                  <a:lnTo>
                    <a:pt x="15875" y="25400"/>
                  </a:lnTo>
                  <a:lnTo>
                    <a:pt x="22860" y="24764"/>
                  </a:lnTo>
                  <a:lnTo>
                    <a:pt x="31750" y="24129"/>
                  </a:lnTo>
                  <a:lnTo>
                    <a:pt x="41910" y="22225"/>
                  </a:lnTo>
                  <a:lnTo>
                    <a:pt x="36830" y="17144"/>
                  </a:lnTo>
                  <a:lnTo>
                    <a:pt x="28575" y="18414"/>
                  </a:lnTo>
                  <a:lnTo>
                    <a:pt x="21589" y="19050"/>
                  </a:lnTo>
                  <a:lnTo>
                    <a:pt x="16510" y="19684"/>
                  </a:lnTo>
                  <a:lnTo>
                    <a:pt x="13970" y="19684"/>
                  </a:lnTo>
                  <a:lnTo>
                    <a:pt x="12700" y="19050"/>
                  </a:lnTo>
                  <a:lnTo>
                    <a:pt x="10795" y="18414"/>
                  </a:lnTo>
                  <a:lnTo>
                    <a:pt x="10160" y="1714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072C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78170" y="3510915"/>
              <a:ext cx="435609" cy="890269"/>
            </a:xfrm>
            <a:custGeom>
              <a:avLst/>
              <a:gdLst/>
              <a:ahLst/>
              <a:cxnLst/>
              <a:rect l="l" t="t" r="r" b="b"/>
              <a:pathLst>
                <a:path w="435610" h="890270">
                  <a:moveTo>
                    <a:pt x="189864" y="0"/>
                  </a:moveTo>
                  <a:lnTo>
                    <a:pt x="170814" y="3810"/>
                  </a:lnTo>
                  <a:lnTo>
                    <a:pt x="138429" y="17145"/>
                  </a:lnTo>
                  <a:lnTo>
                    <a:pt x="109219" y="33020"/>
                  </a:lnTo>
                  <a:lnTo>
                    <a:pt x="91439" y="43814"/>
                  </a:lnTo>
                  <a:lnTo>
                    <a:pt x="64769" y="50164"/>
                  </a:lnTo>
                  <a:lnTo>
                    <a:pt x="10794" y="51435"/>
                  </a:lnTo>
                  <a:lnTo>
                    <a:pt x="7619" y="53975"/>
                  </a:lnTo>
                  <a:lnTo>
                    <a:pt x="1904" y="65405"/>
                  </a:lnTo>
                  <a:lnTo>
                    <a:pt x="0" y="93980"/>
                  </a:lnTo>
                  <a:lnTo>
                    <a:pt x="8254" y="144780"/>
                  </a:lnTo>
                  <a:lnTo>
                    <a:pt x="20954" y="196214"/>
                  </a:lnTo>
                  <a:lnTo>
                    <a:pt x="31750" y="226695"/>
                  </a:lnTo>
                  <a:lnTo>
                    <a:pt x="45084" y="250189"/>
                  </a:lnTo>
                  <a:lnTo>
                    <a:pt x="67309" y="278764"/>
                  </a:lnTo>
                  <a:lnTo>
                    <a:pt x="67944" y="339725"/>
                  </a:lnTo>
                  <a:lnTo>
                    <a:pt x="84454" y="486410"/>
                  </a:lnTo>
                  <a:lnTo>
                    <a:pt x="135254" y="661670"/>
                  </a:lnTo>
                  <a:lnTo>
                    <a:pt x="240029" y="809625"/>
                  </a:lnTo>
                  <a:lnTo>
                    <a:pt x="278764" y="845820"/>
                  </a:lnTo>
                  <a:lnTo>
                    <a:pt x="311784" y="875665"/>
                  </a:lnTo>
                  <a:lnTo>
                    <a:pt x="342264" y="890270"/>
                  </a:lnTo>
                  <a:lnTo>
                    <a:pt x="374650" y="876935"/>
                  </a:lnTo>
                  <a:lnTo>
                    <a:pt x="388619" y="865505"/>
                  </a:lnTo>
                  <a:lnTo>
                    <a:pt x="416559" y="817880"/>
                  </a:lnTo>
                  <a:lnTo>
                    <a:pt x="435609" y="715010"/>
                  </a:lnTo>
                  <a:lnTo>
                    <a:pt x="421639" y="537210"/>
                  </a:lnTo>
                  <a:lnTo>
                    <a:pt x="419100" y="527685"/>
                  </a:lnTo>
                  <a:lnTo>
                    <a:pt x="414019" y="503555"/>
                  </a:lnTo>
                  <a:lnTo>
                    <a:pt x="410844" y="475614"/>
                  </a:lnTo>
                  <a:lnTo>
                    <a:pt x="412114" y="452755"/>
                  </a:lnTo>
                  <a:lnTo>
                    <a:pt x="415925" y="436880"/>
                  </a:lnTo>
                  <a:lnTo>
                    <a:pt x="410209" y="414655"/>
                  </a:lnTo>
                  <a:lnTo>
                    <a:pt x="390525" y="370205"/>
                  </a:lnTo>
                  <a:lnTo>
                    <a:pt x="351154" y="288925"/>
                  </a:lnTo>
                  <a:lnTo>
                    <a:pt x="321309" y="244475"/>
                  </a:lnTo>
                  <a:lnTo>
                    <a:pt x="291464" y="205739"/>
                  </a:lnTo>
                  <a:lnTo>
                    <a:pt x="278764" y="193039"/>
                  </a:lnTo>
                  <a:lnTo>
                    <a:pt x="273050" y="141605"/>
                  </a:lnTo>
                  <a:lnTo>
                    <a:pt x="261619" y="102870"/>
                  </a:lnTo>
                  <a:lnTo>
                    <a:pt x="248284" y="78739"/>
                  </a:lnTo>
                  <a:lnTo>
                    <a:pt x="238759" y="69850"/>
                  </a:lnTo>
                  <a:lnTo>
                    <a:pt x="232409" y="65405"/>
                  </a:lnTo>
                  <a:lnTo>
                    <a:pt x="223519" y="56514"/>
                  </a:lnTo>
                  <a:lnTo>
                    <a:pt x="215264" y="43814"/>
                  </a:lnTo>
                  <a:lnTo>
                    <a:pt x="208914" y="28575"/>
                  </a:lnTo>
                  <a:lnTo>
                    <a:pt x="200659" y="7620"/>
                  </a:lnTo>
                  <a:lnTo>
                    <a:pt x="189864" y="0"/>
                  </a:lnTo>
                  <a:close/>
                </a:path>
              </a:pathLst>
            </a:custGeom>
            <a:solidFill>
              <a:srgbClr val="5125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72454" y="3505200"/>
              <a:ext cx="443230" cy="900430"/>
            </a:xfrm>
            <a:custGeom>
              <a:avLst/>
              <a:gdLst/>
              <a:ahLst/>
              <a:cxnLst/>
              <a:rect l="l" t="t" r="r" b="b"/>
              <a:pathLst>
                <a:path w="443229" h="900429">
                  <a:moveTo>
                    <a:pt x="194945" y="0"/>
                  </a:moveTo>
                  <a:lnTo>
                    <a:pt x="178435" y="2539"/>
                  </a:lnTo>
                  <a:lnTo>
                    <a:pt x="158750" y="10160"/>
                  </a:lnTo>
                  <a:lnTo>
                    <a:pt x="154940" y="12700"/>
                  </a:lnTo>
                  <a:lnTo>
                    <a:pt x="144780" y="16510"/>
                  </a:lnTo>
                  <a:lnTo>
                    <a:pt x="133985" y="21589"/>
                  </a:lnTo>
                  <a:lnTo>
                    <a:pt x="118745" y="29210"/>
                  </a:lnTo>
                  <a:lnTo>
                    <a:pt x="104775" y="39370"/>
                  </a:lnTo>
                  <a:lnTo>
                    <a:pt x="98425" y="43180"/>
                  </a:lnTo>
                  <a:lnTo>
                    <a:pt x="90805" y="46989"/>
                  </a:lnTo>
                  <a:lnTo>
                    <a:pt x="73025" y="50800"/>
                  </a:lnTo>
                  <a:lnTo>
                    <a:pt x="53975" y="53339"/>
                  </a:lnTo>
                  <a:lnTo>
                    <a:pt x="13335" y="53339"/>
                  </a:lnTo>
                  <a:lnTo>
                    <a:pt x="3810" y="66039"/>
                  </a:lnTo>
                  <a:lnTo>
                    <a:pt x="0" y="82550"/>
                  </a:lnTo>
                  <a:lnTo>
                    <a:pt x="0" y="100330"/>
                  </a:lnTo>
                  <a:lnTo>
                    <a:pt x="11430" y="162560"/>
                  </a:lnTo>
                  <a:lnTo>
                    <a:pt x="26035" y="205739"/>
                  </a:lnTo>
                  <a:lnTo>
                    <a:pt x="45085" y="247650"/>
                  </a:lnTo>
                  <a:lnTo>
                    <a:pt x="69850" y="288289"/>
                  </a:lnTo>
                  <a:lnTo>
                    <a:pt x="70358" y="323850"/>
                  </a:lnTo>
                  <a:lnTo>
                    <a:pt x="73025" y="379730"/>
                  </a:lnTo>
                  <a:lnTo>
                    <a:pt x="78105" y="430530"/>
                  </a:lnTo>
                  <a:lnTo>
                    <a:pt x="85725" y="482600"/>
                  </a:lnTo>
                  <a:lnTo>
                    <a:pt x="95885" y="535939"/>
                  </a:lnTo>
                  <a:lnTo>
                    <a:pt x="109220" y="588010"/>
                  </a:lnTo>
                  <a:lnTo>
                    <a:pt x="126365" y="638810"/>
                  </a:lnTo>
                  <a:lnTo>
                    <a:pt x="146050" y="687070"/>
                  </a:lnTo>
                  <a:lnTo>
                    <a:pt x="169545" y="732789"/>
                  </a:lnTo>
                  <a:lnTo>
                    <a:pt x="197485" y="773430"/>
                  </a:lnTo>
                  <a:lnTo>
                    <a:pt x="228600" y="807719"/>
                  </a:lnTo>
                  <a:lnTo>
                    <a:pt x="241935" y="819150"/>
                  </a:lnTo>
                  <a:lnTo>
                    <a:pt x="259080" y="835660"/>
                  </a:lnTo>
                  <a:lnTo>
                    <a:pt x="271780" y="847090"/>
                  </a:lnTo>
                  <a:lnTo>
                    <a:pt x="283845" y="859790"/>
                  </a:lnTo>
                  <a:lnTo>
                    <a:pt x="316230" y="889000"/>
                  </a:lnTo>
                  <a:lnTo>
                    <a:pt x="337820" y="900430"/>
                  </a:lnTo>
                  <a:lnTo>
                    <a:pt x="360045" y="900430"/>
                  </a:lnTo>
                  <a:lnTo>
                    <a:pt x="376555" y="891540"/>
                  </a:lnTo>
                  <a:lnTo>
                    <a:pt x="348615" y="891540"/>
                  </a:lnTo>
                  <a:lnTo>
                    <a:pt x="334645" y="887730"/>
                  </a:lnTo>
                  <a:lnTo>
                    <a:pt x="320675" y="878840"/>
                  </a:lnTo>
                  <a:lnTo>
                    <a:pt x="307975" y="868680"/>
                  </a:lnTo>
                  <a:lnTo>
                    <a:pt x="295275" y="855980"/>
                  </a:lnTo>
                  <a:lnTo>
                    <a:pt x="283210" y="843280"/>
                  </a:lnTo>
                  <a:lnTo>
                    <a:pt x="270510" y="831850"/>
                  </a:lnTo>
                  <a:lnTo>
                    <a:pt x="262255" y="824230"/>
                  </a:lnTo>
                  <a:lnTo>
                    <a:pt x="235585" y="800100"/>
                  </a:lnTo>
                  <a:lnTo>
                    <a:pt x="219075" y="784860"/>
                  </a:lnTo>
                  <a:lnTo>
                    <a:pt x="190500" y="749300"/>
                  </a:lnTo>
                  <a:lnTo>
                    <a:pt x="151130" y="684530"/>
                  </a:lnTo>
                  <a:lnTo>
                    <a:pt x="130175" y="636270"/>
                  </a:lnTo>
                  <a:lnTo>
                    <a:pt x="113030" y="586739"/>
                  </a:lnTo>
                  <a:lnTo>
                    <a:pt x="100330" y="535939"/>
                  </a:lnTo>
                  <a:lnTo>
                    <a:pt x="90170" y="482600"/>
                  </a:lnTo>
                  <a:lnTo>
                    <a:pt x="83185" y="430530"/>
                  </a:lnTo>
                  <a:lnTo>
                    <a:pt x="78105" y="377189"/>
                  </a:lnTo>
                  <a:lnTo>
                    <a:pt x="77505" y="355600"/>
                  </a:lnTo>
                  <a:lnTo>
                    <a:pt x="77470" y="354330"/>
                  </a:lnTo>
                  <a:lnTo>
                    <a:pt x="76200" y="332739"/>
                  </a:lnTo>
                  <a:lnTo>
                    <a:pt x="76200" y="308610"/>
                  </a:lnTo>
                  <a:lnTo>
                    <a:pt x="76835" y="288289"/>
                  </a:lnTo>
                  <a:lnTo>
                    <a:pt x="76835" y="284480"/>
                  </a:lnTo>
                  <a:lnTo>
                    <a:pt x="52705" y="243839"/>
                  </a:lnTo>
                  <a:lnTo>
                    <a:pt x="34925" y="203200"/>
                  </a:lnTo>
                  <a:lnTo>
                    <a:pt x="21590" y="160020"/>
                  </a:lnTo>
                  <a:lnTo>
                    <a:pt x="12700" y="115570"/>
                  </a:lnTo>
                  <a:lnTo>
                    <a:pt x="10795" y="93980"/>
                  </a:lnTo>
                  <a:lnTo>
                    <a:pt x="11339" y="86360"/>
                  </a:lnTo>
                  <a:lnTo>
                    <a:pt x="11430" y="85089"/>
                  </a:lnTo>
                  <a:lnTo>
                    <a:pt x="12700" y="73660"/>
                  </a:lnTo>
                  <a:lnTo>
                    <a:pt x="15240" y="66039"/>
                  </a:lnTo>
                  <a:lnTo>
                    <a:pt x="17780" y="63500"/>
                  </a:lnTo>
                  <a:lnTo>
                    <a:pt x="68580" y="63500"/>
                  </a:lnTo>
                  <a:lnTo>
                    <a:pt x="78740" y="62230"/>
                  </a:lnTo>
                  <a:lnTo>
                    <a:pt x="88900" y="59689"/>
                  </a:lnTo>
                  <a:lnTo>
                    <a:pt x="107950" y="52070"/>
                  </a:lnTo>
                  <a:lnTo>
                    <a:pt x="115570" y="46989"/>
                  </a:lnTo>
                  <a:lnTo>
                    <a:pt x="132080" y="36830"/>
                  </a:lnTo>
                  <a:lnTo>
                    <a:pt x="140335" y="33020"/>
                  </a:lnTo>
                  <a:lnTo>
                    <a:pt x="146050" y="30480"/>
                  </a:lnTo>
                  <a:lnTo>
                    <a:pt x="158115" y="24130"/>
                  </a:lnTo>
                  <a:lnTo>
                    <a:pt x="179705" y="15239"/>
                  </a:lnTo>
                  <a:lnTo>
                    <a:pt x="191135" y="12700"/>
                  </a:lnTo>
                  <a:lnTo>
                    <a:pt x="211455" y="12700"/>
                  </a:lnTo>
                  <a:lnTo>
                    <a:pt x="208280" y="6350"/>
                  </a:lnTo>
                  <a:lnTo>
                    <a:pt x="194945" y="0"/>
                  </a:lnTo>
                  <a:close/>
                </a:path>
                <a:path w="443229" h="900429">
                  <a:moveTo>
                    <a:pt x="211455" y="12700"/>
                  </a:moveTo>
                  <a:lnTo>
                    <a:pt x="194310" y="12700"/>
                  </a:lnTo>
                  <a:lnTo>
                    <a:pt x="198755" y="13970"/>
                  </a:lnTo>
                  <a:lnTo>
                    <a:pt x="200660" y="16510"/>
                  </a:lnTo>
                  <a:lnTo>
                    <a:pt x="201930" y="19050"/>
                  </a:lnTo>
                  <a:lnTo>
                    <a:pt x="205740" y="25400"/>
                  </a:lnTo>
                  <a:lnTo>
                    <a:pt x="207645" y="34289"/>
                  </a:lnTo>
                  <a:lnTo>
                    <a:pt x="226060" y="68580"/>
                  </a:lnTo>
                  <a:lnTo>
                    <a:pt x="242570" y="82550"/>
                  </a:lnTo>
                  <a:lnTo>
                    <a:pt x="243205" y="82550"/>
                  </a:lnTo>
                  <a:lnTo>
                    <a:pt x="247015" y="86360"/>
                  </a:lnTo>
                  <a:lnTo>
                    <a:pt x="266700" y="125730"/>
                  </a:lnTo>
                  <a:lnTo>
                    <a:pt x="277495" y="175260"/>
                  </a:lnTo>
                  <a:lnTo>
                    <a:pt x="278765" y="201930"/>
                  </a:lnTo>
                  <a:lnTo>
                    <a:pt x="280670" y="204470"/>
                  </a:lnTo>
                  <a:lnTo>
                    <a:pt x="318770" y="250189"/>
                  </a:lnTo>
                  <a:lnTo>
                    <a:pt x="353695" y="298450"/>
                  </a:lnTo>
                  <a:lnTo>
                    <a:pt x="381635" y="355600"/>
                  </a:lnTo>
                  <a:lnTo>
                    <a:pt x="407670" y="416560"/>
                  </a:lnTo>
                  <a:lnTo>
                    <a:pt x="417195" y="450850"/>
                  </a:lnTo>
                  <a:lnTo>
                    <a:pt x="417830" y="453389"/>
                  </a:lnTo>
                  <a:lnTo>
                    <a:pt x="417830" y="457200"/>
                  </a:lnTo>
                  <a:lnTo>
                    <a:pt x="417195" y="459739"/>
                  </a:lnTo>
                  <a:lnTo>
                    <a:pt x="415290" y="466089"/>
                  </a:lnTo>
                  <a:lnTo>
                    <a:pt x="415290" y="480060"/>
                  </a:lnTo>
                  <a:lnTo>
                    <a:pt x="417195" y="496570"/>
                  </a:lnTo>
                  <a:lnTo>
                    <a:pt x="419735" y="513080"/>
                  </a:lnTo>
                  <a:lnTo>
                    <a:pt x="422910" y="529589"/>
                  </a:lnTo>
                  <a:lnTo>
                    <a:pt x="427355" y="544830"/>
                  </a:lnTo>
                  <a:lnTo>
                    <a:pt x="431800" y="577850"/>
                  </a:lnTo>
                  <a:lnTo>
                    <a:pt x="434340" y="596900"/>
                  </a:lnTo>
                  <a:lnTo>
                    <a:pt x="438150" y="638810"/>
                  </a:lnTo>
                  <a:lnTo>
                    <a:pt x="438785" y="643889"/>
                  </a:lnTo>
                  <a:lnTo>
                    <a:pt x="439362" y="669289"/>
                  </a:lnTo>
                  <a:lnTo>
                    <a:pt x="439420" y="699770"/>
                  </a:lnTo>
                  <a:lnTo>
                    <a:pt x="438150" y="730250"/>
                  </a:lnTo>
                  <a:lnTo>
                    <a:pt x="434340" y="760730"/>
                  </a:lnTo>
                  <a:lnTo>
                    <a:pt x="428625" y="789939"/>
                  </a:lnTo>
                  <a:lnTo>
                    <a:pt x="419735" y="819150"/>
                  </a:lnTo>
                  <a:lnTo>
                    <a:pt x="417830" y="825500"/>
                  </a:lnTo>
                  <a:lnTo>
                    <a:pt x="414020" y="833119"/>
                  </a:lnTo>
                  <a:lnTo>
                    <a:pt x="411480" y="839469"/>
                  </a:lnTo>
                  <a:lnTo>
                    <a:pt x="407670" y="845819"/>
                  </a:lnTo>
                  <a:lnTo>
                    <a:pt x="384175" y="876300"/>
                  </a:lnTo>
                  <a:lnTo>
                    <a:pt x="377190" y="878840"/>
                  </a:lnTo>
                  <a:lnTo>
                    <a:pt x="376555" y="880110"/>
                  </a:lnTo>
                  <a:lnTo>
                    <a:pt x="362585" y="889000"/>
                  </a:lnTo>
                  <a:lnTo>
                    <a:pt x="348615" y="891540"/>
                  </a:lnTo>
                  <a:lnTo>
                    <a:pt x="376555" y="891540"/>
                  </a:lnTo>
                  <a:lnTo>
                    <a:pt x="415925" y="849630"/>
                  </a:lnTo>
                  <a:lnTo>
                    <a:pt x="432435" y="805180"/>
                  </a:lnTo>
                  <a:lnTo>
                    <a:pt x="441325" y="750570"/>
                  </a:lnTo>
                  <a:lnTo>
                    <a:pt x="443230" y="722630"/>
                  </a:lnTo>
                  <a:lnTo>
                    <a:pt x="443230" y="687070"/>
                  </a:lnTo>
                  <a:lnTo>
                    <a:pt x="442595" y="678180"/>
                  </a:lnTo>
                  <a:lnTo>
                    <a:pt x="442595" y="669289"/>
                  </a:lnTo>
                  <a:lnTo>
                    <a:pt x="440690" y="643889"/>
                  </a:lnTo>
                  <a:lnTo>
                    <a:pt x="440055" y="636270"/>
                  </a:lnTo>
                  <a:lnTo>
                    <a:pt x="438150" y="618489"/>
                  </a:lnTo>
                  <a:lnTo>
                    <a:pt x="437515" y="610870"/>
                  </a:lnTo>
                  <a:lnTo>
                    <a:pt x="435610" y="595630"/>
                  </a:lnTo>
                  <a:lnTo>
                    <a:pt x="433070" y="577850"/>
                  </a:lnTo>
                  <a:lnTo>
                    <a:pt x="430530" y="558800"/>
                  </a:lnTo>
                  <a:lnTo>
                    <a:pt x="427990" y="544830"/>
                  </a:lnTo>
                  <a:lnTo>
                    <a:pt x="424180" y="528320"/>
                  </a:lnTo>
                  <a:lnTo>
                    <a:pt x="421005" y="513080"/>
                  </a:lnTo>
                  <a:lnTo>
                    <a:pt x="418465" y="496570"/>
                  </a:lnTo>
                  <a:lnTo>
                    <a:pt x="417195" y="480060"/>
                  </a:lnTo>
                  <a:lnTo>
                    <a:pt x="416560" y="474980"/>
                  </a:lnTo>
                  <a:lnTo>
                    <a:pt x="417830" y="463550"/>
                  </a:lnTo>
                  <a:lnTo>
                    <a:pt x="418465" y="462280"/>
                  </a:lnTo>
                  <a:lnTo>
                    <a:pt x="419735" y="458470"/>
                  </a:lnTo>
                  <a:lnTo>
                    <a:pt x="419735" y="449580"/>
                  </a:lnTo>
                  <a:lnTo>
                    <a:pt x="413385" y="424180"/>
                  </a:lnTo>
                  <a:lnTo>
                    <a:pt x="405130" y="400050"/>
                  </a:lnTo>
                  <a:lnTo>
                    <a:pt x="396240" y="377189"/>
                  </a:lnTo>
                  <a:lnTo>
                    <a:pt x="374015" y="323850"/>
                  </a:lnTo>
                  <a:lnTo>
                    <a:pt x="367030" y="309880"/>
                  </a:lnTo>
                  <a:lnTo>
                    <a:pt x="360045" y="294639"/>
                  </a:lnTo>
                  <a:lnTo>
                    <a:pt x="343535" y="269239"/>
                  </a:lnTo>
                  <a:lnTo>
                    <a:pt x="326390" y="243839"/>
                  </a:lnTo>
                  <a:lnTo>
                    <a:pt x="307975" y="218439"/>
                  </a:lnTo>
                  <a:lnTo>
                    <a:pt x="292100" y="199389"/>
                  </a:lnTo>
                  <a:lnTo>
                    <a:pt x="290195" y="199389"/>
                  </a:lnTo>
                  <a:lnTo>
                    <a:pt x="288290" y="195580"/>
                  </a:lnTo>
                  <a:lnTo>
                    <a:pt x="290195" y="195580"/>
                  </a:lnTo>
                  <a:lnTo>
                    <a:pt x="288290" y="170180"/>
                  </a:lnTo>
                  <a:lnTo>
                    <a:pt x="283845" y="140970"/>
                  </a:lnTo>
                  <a:lnTo>
                    <a:pt x="274955" y="111760"/>
                  </a:lnTo>
                  <a:lnTo>
                    <a:pt x="261620" y="85089"/>
                  </a:lnTo>
                  <a:lnTo>
                    <a:pt x="257810" y="80010"/>
                  </a:lnTo>
                  <a:lnTo>
                    <a:pt x="253365" y="72389"/>
                  </a:lnTo>
                  <a:lnTo>
                    <a:pt x="222250" y="38100"/>
                  </a:lnTo>
                  <a:lnTo>
                    <a:pt x="218440" y="25400"/>
                  </a:lnTo>
                  <a:lnTo>
                    <a:pt x="211455" y="12700"/>
                  </a:lnTo>
                  <a:close/>
                </a:path>
                <a:path w="443229" h="900429">
                  <a:moveTo>
                    <a:pt x="288290" y="195580"/>
                  </a:moveTo>
                  <a:lnTo>
                    <a:pt x="290195" y="199389"/>
                  </a:lnTo>
                  <a:lnTo>
                    <a:pt x="290195" y="198120"/>
                  </a:lnTo>
                  <a:lnTo>
                    <a:pt x="288290" y="195580"/>
                  </a:lnTo>
                  <a:close/>
                </a:path>
                <a:path w="443229" h="900429">
                  <a:moveTo>
                    <a:pt x="290195" y="198120"/>
                  </a:moveTo>
                  <a:lnTo>
                    <a:pt x="290195" y="199389"/>
                  </a:lnTo>
                  <a:lnTo>
                    <a:pt x="292100" y="199389"/>
                  </a:lnTo>
                  <a:lnTo>
                    <a:pt x="290195" y="198120"/>
                  </a:lnTo>
                  <a:close/>
                </a:path>
                <a:path w="443229" h="900429">
                  <a:moveTo>
                    <a:pt x="290195" y="195580"/>
                  </a:moveTo>
                  <a:lnTo>
                    <a:pt x="288290" y="195580"/>
                  </a:lnTo>
                  <a:lnTo>
                    <a:pt x="290195" y="198120"/>
                  </a:lnTo>
                  <a:lnTo>
                    <a:pt x="290195" y="195580"/>
                  </a:lnTo>
                  <a:close/>
                </a:path>
                <a:path w="443229" h="900429">
                  <a:moveTo>
                    <a:pt x="55245" y="63500"/>
                  </a:moveTo>
                  <a:lnTo>
                    <a:pt x="17780" y="63500"/>
                  </a:lnTo>
                  <a:lnTo>
                    <a:pt x="29210" y="64770"/>
                  </a:lnTo>
                  <a:lnTo>
                    <a:pt x="42545" y="64770"/>
                  </a:lnTo>
                  <a:lnTo>
                    <a:pt x="55245" y="63500"/>
                  </a:lnTo>
                  <a:close/>
                </a:path>
              </a:pathLst>
            </a:custGeom>
            <a:solidFill>
              <a:srgbClr val="002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95315" y="3524885"/>
              <a:ext cx="247014" cy="245110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86475" y="4853305"/>
              <a:ext cx="120014" cy="770255"/>
            </a:xfrm>
            <a:custGeom>
              <a:avLst/>
              <a:gdLst/>
              <a:ahLst/>
              <a:cxnLst/>
              <a:rect l="l" t="t" r="r" b="b"/>
              <a:pathLst>
                <a:path w="120014" h="770254">
                  <a:moveTo>
                    <a:pt x="52070" y="0"/>
                  </a:moveTo>
                  <a:lnTo>
                    <a:pt x="19685" y="40639"/>
                  </a:lnTo>
                  <a:lnTo>
                    <a:pt x="3810" y="133984"/>
                  </a:lnTo>
                  <a:lnTo>
                    <a:pt x="0" y="353694"/>
                  </a:lnTo>
                  <a:lnTo>
                    <a:pt x="3175" y="770254"/>
                  </a:lnTo>
                  <a:lnTo>
                    <a:pt x="22225" y="622299"/>
                  </a:lnTo>
                  <a:lnTo>
                    <a:pt x="38100" y="506094"/>
                  </a:lnTo>
                  <a:lnTo>
                    <a:pt x="52070" y="421639"/>
                  </a:lnTo>
                  <a:lnTo>
                    <a:pt x="57150" y="383539"/>
                  </a:lnTo>
                  <a:lnTo>
                    <a:pt x="60325" y="333374"/>
                  </a:lnTo>
                  <a:lnTo>
                    <a:pt x="62864" y="276224"/>
                  </a:lnTo>
                  <a:lnTo>
                    <a:pt x="66675" y="216534"/>
                  </a:lnTo>
                  <a:lnTo>
                    <a:pt x="71120" y="160019"/>
                  </a:lnTo>
                  <a:lnTo>
                    <a:pt x="78739" y="111759"/>
                  </a:lnTo>
                  <a:lnTo>
                    <a:pt x="109854" y="43814"/>
                  </a:lnTo>
                  <a:lnTo>
                    <a:pt x="120014" y="30479"/>
                  </a:lnTo>
                  <a:lnTo>
                    <a:pt x="117475" y="26669"/>
                  </a:lnTo>
                  <a:lnTo>
                    <a:pt x="95885" y="20954"/>
                  </a:lnTo>
                  <a:lnTo>
                    <a:pt x="71120" y="12699"/>
                  </a:lnTo>
                  <a:lnTo>
                    <a:pt x="57785" y="7619"/>
                  </a:lnTo>
                  <a:lnTo>
                    <a:pt x="53339" y="4444"/>
                  </a:lnTo>
                  <a:lnTo>
                    <a:pt x="52070" y="0"/>
                  </a:lnTo>
                  <a:close/>
                </a:path>
              </a:pathLst>
            </a:custGeom>
            <a:solidFill>
              <a:srgbClr val="0418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02350" y="4659630"/>
              <a:ext cx="132714" cy="15176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4764" y="3057525"/>
              <a:ext cx="197485" cy="12890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37579" y="3358515"/>
              <a:ext cx="76198" cy="1219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663190" y="2710815"/>
              <a:ext cx="3070225" cy="416052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099175" y="2518410"/>
              <a:ext cx="2209165" cy="406907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851408" y="1400302"/>
            <a:ext cx="597662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–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tenk</a:t>
            </a:r>
            <a:r>
              <a:rPr sz="3400" spc="-5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etter</a:t>
            </a:r>
            <a:r>
              <a:rPr sz="3400" spc="-4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og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utforsk</a:t>
            </a:r>
            <a:r>
              <a:rPr sz="3400" spc="-40" dirty="0">
                <a:latin typeface="Arial"/>
                <a:cs typeface="Arial"/>
              </a:rPr>
              <a:t> </a:t>
            </a:r>
            <a:r>
              <a:rPr sz="3400" spc="-10" dirty="0">
                <a:latin typeface="Arial"/>
                <a:cs typeface="Arial"/>
              </a:rPr>
              <a:t>sammen</a:t>
            </a:r>
            <a:endParaRPr sz="3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Dette</a:t>
            </a:r>
            <a:r>
              <a:rPr spc="-75" dirty="0"/>
              <a:t> </a:t>
            </a:r>
            <a:r>
              <a:rPr dirty="0"/>
              <a:t>har</a:t>
            </a:r>
            <a:r>
              <a:rPr spc="-85" dirty="0"/>
              <a:t> </a:t>
            </a:r>
            <a:r>
              <a:rPr dirty="0"/>
              <a:t>vi</a:t>
            </a:r>
            <a:r>
              <a:rPr spc="-80" dirty="0"/>
              <a:t> </a:t>
            </a:r>
            <a:r>
              <a:rPr spc="-10" dirty="0"/>
              <a:t>gjort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99212" y="6589835"/>
            <a:ext cx="824929" cy="6938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120"/>
              </a:spcBef>
            </a:pPr>
            <a:r>
              <a:rPr spc="-10" dirty="0"/>
              <a:t>Grunnfølelse</a:t>
            </a:r>
          </a:p>
          <a:p>
            <a:pPr marL="410209" indent="-397510">
              <a:lnSpc>
                <a:spcPct val="100000"/>
              </a:lnSpc>
              <a:spcBef>
                <a:spcPts val="830"/>
              </a:spcBef>
              <a:buAutoNum type="arabicPeriod"/>
              <a:tabLst>
                <a:tab pos="410209" algn="l"/>
              </a:tabLst>
            </a:pPr>
            <a:r>
              <a:rPr sz="1700" b="0" spc="-10" dirty="0">
                <a:latin typeface="Arial"/>
                <a:cs typeface="Arial"/>
              </a:rPr>
              <a:t>Nysgjerrighet</a:t>
            </a:r>
            <a:endParaRPr sz="17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10209" algn="l"/>
              </a:tabLst>
            </a:pPr>
            <a:r>
              <a:rPr sz="1700" b="0" dirty="0">
                <a:latin typeface="Arial"/>
                <a:cs typeface="Arial"/>
              </a:rPr>
              <a:t>–</a:t>
            </a:r>
            <a:r>
              <a:rPr sz="1700" b="0" spc="-1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–</a:t>
            </a:r>
            <a:r>
              <a:rPr sz="1700" b="0" spc="-15" dirty="0">
                <a:latin typeface="Arial"/>
                <a:cs typeface="Arial"/>
              </a:rPr>
              <a:t> </a:t>
            </a:r>
            <a:r>
              <a:rPr sz="1700" b="0" spc="-60" dirty="0">
                <a:latin typeface="Arial"/>
                <a:cs typeface="Arial"/>
              </a:rPr>
              <a:t>–</a:t>
            </a:r>
            <a:endParaRPr sz="17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10209" algn="l"/>
              </a:tabLst>
            </a:pPr>
            <a:r>
              <a:rPr sz="1700" b="0" spc="-10" dirty="0">
                <a:latin typeface="Arial"/>
                <a:cs typeface="Arial"/>
              </a:rPr>
              <a:t>Tristhet</a:t>
            </a:r>
            <a:endParaRPr sz="17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10209" algn="l"/>
              </a:tabLst>
            </a:pPr>
            <a:r>
              <a:rPr sz="1700" b="0" spc="-20" dirty="0">
                <a:latin typeface="Arial"/>
                <a:cs typeface="Arial"/>
              </a:rPr>
              <a:t>Sorg</a:t>
            </a:r>
            <a:endParaRPr sz="17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10209" algn="l"/>
              </a:tabLst>
            </a:pPr>
            <a:r>
              <a:rPr sz="1700" b="0" spc="-10" dirty="0">
                <a:latin typeface="Arial"/>
                <a:cs typeface="Arial"/>
              </a:rPr>
              <a:t>Frykt</a:t>
            </a:r>
            <a:endParaRPr sz="17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10209" algn="l"/>
              </a:tabLst>
            </a:pPr>
            <a:r>
              <a:rPr sz="1700" b="0" spc="-10" dirty="0">
                <a:latin typeface="Arial"/>
                <a:cs typeface="Arial"/>
              </a:rPr>
              <a:t>Sinne</a:t>
            </a:r>
            <a:endParaRPr sz="17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10209" algn="l"/>
              </a:tabLst>
            </a:pPr>
            <a:r>
              <a:rPr sz="1700" b="0" dirty="0">
                <a:latin typeface="Arial"/>
                <a:cs typeface="Arial"/>
              </a:rPr>
              <a:t>Forakt,</a:t>
            </a:r>
            <a:r>
              <a:rPr sz="1700" b="0" spc="-15" dirty="0">
                <a:latin typeface="Arial"/>
                <a:cs typeface="Arial"/>
              </a:rPr>
              <a:t> </a:t>
            </a:r>
            <a:r>
              <a:rPr sz="1700" b="0" dirty="0">
                <a:latin typeface="Arial"/>
                <a:cs typeface="Arial"/>
              </a:rPr>
              <a:t>avsky,</a:t>
            </a:r>
            <a:r>
              <a:rPr sz="1700" b="0" spc="-1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avsmak</a:t>
            </a:r>
            <a:endParaRPr sz="17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10209" algn="l"/>
              </a:tabLst>
            </a:pPr>
            <a:r>
              <a:rPr sz="1700" b="0" spc="-20" dirty="0">
                <a:latin typeface="Arial"/>
                <a:cs typeface="Arial"/>
              </a:rPr>
              <a:t>Skam</a:t>
            </a:r>
            <a:endParaRPr sz="1700">
              <a:latin typeface="Arial"/>
              <a:cs typeface="Arial"/>
            </a:endParaRPr>
          </a:p>
          <a:p>
            <a:pPr marL="410209" indent="-39751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10209" algn="l"/>
              </a:tabLst>
            </a:pPr>
            <a:r>
              <a:rPr sz="1700" b="0" spc="-10" dirty="0">
                <a:latin typeface="Arial"/>
                <a:cs typeface="Arial"/>
              </a:rPr>
              <a:t>Skyldfølelse</a:t>
            </a:r>
            <a:endParaRPr sz="1700">
              <a:latin typeface="Arial"/>
              <a:cs typeface="Arial"/>
            </a:endParaRPr>
          </a:p>
          <a:p>
            <a:pPr marL="410845" indent="-398145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10845" algn="l"/>
              </a:tabLst>
            </a:pPr>
            <a:r>
              <a:rPr sz="1700" b="0" dirty="0">
                <a:latin typeface="Arial"/>
                <a:cs typeface="Arial"/>
              </a:rPr>
              <a:t>Misunnelse,</a:t>
            </a:r>
            <a:r>
              <a:rPr sz="1700" b="0" spc="-75" dirty="0">
                <a:latin typeface="Arial"/>
                <a:cs typeface="Arial"/>
              </a:rPr>
              <a:t> </a:t>
            </a:r>
            <a:r>
              <a:rPr sz="1700" b="0" spc="-10" dirty="0">
                <a:latin typeface="Arial"/>
                <a:cs typeface="Arial"/>
              </a:rPr>
              <a:t>sjalusi</a:t>
            </a:r>
            <a:endParaRPr sz="1700">
              <a:latin typeface="Arial"/>
              <a:cs typeface="Arial"/>
            </a:endParaRPr>
          </a:p>
          <a:p>
            <a:pPr marL="410845" indent="-398145">
              <a:lnSpc>
                <a:spcPct val="100000"/>
              </a:lnSpc>
              <a:spcBef>
                <a:spcPts val="350"/>
              </a:spcBef>
              <a:buAutoNum type="arabicPeriod"/>
              <a:tabLst>
                <a:tab pos="410845" algn="l"/>
              </a:tabLst>
            </a:pPr>
            <a:r>
              <a:rPr sz="1700" b="0" spc="-10" dirty="0">
                <a:latin typeface="Arial"/>
                <a:cs typeface="Arial"/>
              </a:rPr>
              <a:t>Glede</a:t>
            </a:r>
            <a:endParaRPr sz="1700">
              <a:latin typeface="Arial"/>
              <a:cs typeface="Arial"/>
            </a:endParaRPr>
          </a:p>
          <a:p>
            <a:pPr marL="410845" indent="-398145">
              <a:lnSpc>
                <a:spcPct val="100000"/>
              </a:lnSpc>
              <a:spcBef>
                <a:spcPts val="345"/>
              </a:spcBef>
              <a:buAutoNum type="arabicPeriod"/>
              <a:tabLst>
                <a:tab pos="410845" algn="l"/>
              </a:tabLst>
            </a:pPr>
            <a:r>
              <a:rPr sz="1700" b="0" spc="-10" dirty="0">
                <a:latin typeface="Arial"/>
                <a:cs typeface="Arial"/>
              </a:rPr>
              <a:t>Ømhet</a:t>
            </a:r>
            <a:endParaRPr sz="1700">
              <a:latin typeface="Arial"/>
              <a:cs typeface="Arial"/>
            </a:endParaRPr>
          </a:p>
          <a:p>
            <a:pPr marL="410845" indent="-398145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410845" algn="l"/>
              </a:tabLst>
            </a:pPr>
            <a:r>
              <a:rPr sz="1700" b="0" spc="-10" dirty="0">
                <a:latin typeface="Arial"/>
                <a:cs typeface="Arial"/>
              </a:rPr>
              <a:t>Overraskelse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1627" y="1798393"/>
            <a:ext cx="4887595" cy="447230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100" b="1" spc="-10" dirty="0">
                <a:latin typeface="Arial"/>
                <a:cs typeface="Arial"/>
              </a:rPr>
              <a:t>Meningstema</a:t>
            </a:r>
            <a:endParaRPr sz="210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  <a:spcBef>
                <a:spcPts val="830"/>
              </a:spcBef>
            </a:pPr>
            <a:r>
              <a:rPr sz="1700" dirty="0">
                <a:latin typeface="Arial"/>
                <a:cs typeface="Arial"/>
              </a:rPr>
              <a:t>–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–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60" dirty="0">
                <a:latin typeface="Arial"/>
                <a:cs typeface="Arial"/>
              </a:rPr>
              <a:t>–</a:t>
            </a:r>
            <a:endParaRPr sz="1700">
              <a:latin typeface="Arial"/>
              <a:cs typeface="Arial"/>
            </a:endParaRPr>
          </a:p>
          <a:p>
            <a:pPr marL="12700" marR="2802255">
              <a:lnSpc>
                <a:spcPts val="2390"/>
              </a:lnSpc>
              <a:spcBef>
                <a:spcPts val="125"/>
              </a:spcBef>
            </a:pPr>
            <a:r>
              <a:rPr sz="1700" dirty="0">
                <a:latin typeface="Arial"/>
                <a:cs typeface="Arial"/>
              </a:rPr>
              <a:t>Mening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livet </a:t>
            </a:r>
            <a:r>
              <a:rPr sz="1700" dirty="0">
                <a:latin typeface="Arial"/>
                <a:cs typeface="Arial"/>
              </a:rPr>
              <a:t>Lengsel,</a:t>
            </a:r>
            <a:r>
              <a:rPr sz="1700" spc="-11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såret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1700" spc="-10" dirty="0">
                <a:latin typeface="Arial"/>
                <a:cs typeface="Arial"/>
              </a:rPr>
              <a:t>Forgjengelighet,</a:t>
            </a:r>
            <a:r>
              <a:rPr sz="1700" spc="-1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savn</a:t>
            </a:r>
            <a:endParaRPr sz="1700">
              <a:latin typeface="Arial"/>
              <a:cs typeface="Arial"/>
            </a:endParaRPr>
          </a:p>
          <a:p>
            <a:pPr marL="12700" marR="2860675">
              <a:lnSpc>
                <a:spcPct val="116500"/>
              </a:lnSpc>
            </a:pPr>
            <a:r>
              <a:rPr sz="1700" dirty="0">
                <a:latin typeface="Arial"/>
                <a:cs typeface="Arial"/>
              </a:rPr>
              <a:t>Utrygghet,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ensomhet </a:t>
            </a:r>
            <a:r>
              <a:rPr sz="1700" dirty="0">
                <a:latin typeface="Arial"/>
                <a:cs typeface="Arial"/>
              </a:rPr>
              <a:t>Grenser,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behov</a:t>
            </a:r>
            <a:endParaRPr sz="1700">
              <a:latin typeface="Arial"/>
              <a:cs typeface="Arial"/>
            </a:endParaRPr>
          </a:p>
          <a:p>
            <a:pPr marL="12700" marR="2296795">
              <a:lnSpc>
                <a:spcPct val="116799"/>
              </a:lnSpc>
              <a:spcBef>
                <a:spcPts val="5"/>
              </a:spcBef>
            </a:pPr>
            <a:r>
              <a:rPr sz="1700" dirty="0">
                <a:latin typeface="Arial"/>
                <a:cs typeface="Arial"/>
              </a:rPr>
              <a:t>Grenser,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forholdet</a:t>
            </a:r>
            <a:r>
              <a:rPr sz="1700" spc="-5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til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andre Selvidentitet,</a:t>
            </a:r>
            <a:r>
              <a:rPr sz="1700" spc="15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selvfølelse Samvittighet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1700" spc="-10" dirty="0">
                <a:latin typeface="Arial"/>
                <a:cs typeface="Arial"/>
              </a:rPr>
              <a:t>Integritet</a:t>
            </a:r>
            <a:endParaRPr sz="1700">
              <a:latin typeface="Arial"/>
              <a:cs typeface="Arial"/>
            </a:endParaRPr>
          </a:p>
          <a:p>
            <a:pPr marL="12700" marR="3234055">
              <a:lnSpc>
                <a:spcPct val="117100"/>
              </a:lnSpc>
            </a:pPr>
            <a:r>
              <a:rPr sz="1700" dirty="0">
                <a:latin typeface="Arial"/>
                <a:cs typeface="Arial"/>
              </a:rPr>
              <a:t>Det</a:t>
            </a:r>
            <a:r>
              <a:rPr sz="1700" spc="-3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viktige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2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livet </a:t>
            </a:r>
            <a:r>
              <a:rPr sz="1700" dirty="0">
                <a:latin typeface="Arial"/>
                <a:cs typeface="Arial"/>
              </a:rPr>
              <a:t>Mening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med</a:t>
            </a:r>
            <a:r>
              <a:rPr sz="1700" spc="-35" dirty="0">
                <a:latin typeface="Arial"/>
                <a:cs typeface="Arial"/>
              </a:rPr>
              <a:t> </a:t>
            </a:r>
            <a:r>
              <a:rPr sz="1700" spc="-20" dirty="0">
                <a:latin typeface="Arial"/>
                <a:cs typeface="Arial"/>
              </a:rPr>
              <a:t>livet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700" dirty="0">
                <a:latin typeface="Arial"/>
                <a:cs typeface="Arial"/>
              </a:rPr>
              <a:t>Alle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temaene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i</a:t>
            </a:r>
            <a:r>
              <a:rPr sz="1700" spc="-4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kombinasjon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–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jeg,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andre</a:t>
            </a:r>
            <a:r>
              <a:rPr sz="1700" spc="-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og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verden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9a45f2-dc30-45af-b3c3-de9ae91fb091" xsi:nil="true"/>
    <lcf76f155ced4ddcb4097134ff3c332f xmlns="32946dd1-e5f8-475a-968c-85e3847873f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C06B2710C1F94C92751F3336F24CAB" ma:contentTypeVersion="19" ma:contentTypeDescription="Opprett et nytt dokument." ma:contentTypeScope="" ma:versionID="f656fce7a63bf59ebb0f1a694304235c">
  <xsd:schema xmlns:xsd="http://www.w3.org/2001/XMLSchema" xmlns:xs="http://www.w3.org/2001/XMLSchema" xmlns:p="http://schemas.microsoft.com/office/2006/metadata/properties" xmlns:ns2="32946dd1-e5f8-475a-968c-85e3847873f6" xmlns:ns3="839a45f2-dc30-45af-b3c3-de9ae91fb091" targetNamespace="http://schemas.microsoft.com/office/2006/metadata/properties" ma:root="true" ma:fieldsID="55425e1c3425e55e5e8ff7d5d6810710" ns2:_="" ns3:_="">
    <xsd:import namespace="32946dd1-e5f8-475a-968c-85e3847873f6"/>
    <xsd:import namespace="839a45f2-dc30-45af-b3c3-de9ae91fb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46dd1-e5f8-475a-968c-85e384787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92c3bd9a-26a3-4ee9-bdab-dea0288039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a45f2-dc30-45af-b3c3-de9ae91fb0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0b4f44-7f2e-401d-87b5-caec248b9e88}" ma:internalName="TaxCatchAll" ma:showField="CatchAllData" ma:web="839a45f2-dc30-45af-b3c3-de9ae91fb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D98F00-89B0-4C84-893F-E741F77A69E4}">
  <ds:schemaRefs>
    <ds:schemaRef ds:uri="http://schemas.microsoft.com/office/2006/metadata/properties"/>
    <ds:schemaRef ds:uri="http://schemas.microsoft.com/office/infopath/2007/PartnerControls"/>
    <ds:schemaRef ds:uri="839a45f2-dc30-45af-b3c3-de9ae91fb091"/>
    <ds:schemaRef ds:uri="32946dd1-e5f8-475a-968c-85e3847873f6"/>
  </ds:schemaRefs>
</ds:datastoreItem>
</file>

<file path=customXml/itemProps2.xml><?xml version="1.0" encoding="utf-8"?>
<ds:datastoreItem xmlns:ds="http://schemas.openxmlformats.org/officeDocument/2006/customXml" ds:itemID="{ECE0BD43-F972-418C-A47E-271C791AA7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8237EF-F50C-4B6D-9EA7-3D95464CB4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946dd1-e5f8-475a-968c-85e3847873f6"/>
    <ds:schemaRef ds:uri="839a45f2-dc30-45af-b3c3-de9ae91fb0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Egendefinert</PresentationFormat>
  <Slides>24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5" baseType="lpstr">
      <vt:lpstr>Office Theme</vt:lpstr>
      <vt:lpstr>Møte 13 – Overraskelse og alle temaene i kombinasjon – jeg, andre og verden</vt:lpstr>
      <vt:lpstr>Hvordan har du det akkurat nå?</vt:lpstr>
      <vt:lpstr>Tilbakeblikk</vt:lpstr>
      <vt:lpstr>Overraskelse</vt:lpstr>
      <vt:lpstr>Hva er overraskelse?</vt:lpstr>
      <vt:lpstr>Hva gjør deg overrasket?</vt:lpstr>
      <vt:lpstr>Følelser</vt:lpstr>
      <vt:lpstr>Dagens følelse</vt:lpstr>
      <vt:lpstr>Dette har vi gjort</vt:lpstr>
      <vt:lpstr>Jeg, andre og verden – mine trygghetspunkter</vt:lpstr>
      <vt:lpstr>Ritualer som gir mening</vt:lpstr>
      <vt:lpstr>Vi kombinerer alle temaene – skape</vt:lpstr>
      <vt:lpstr>Pause</vt:lpstr>
      <vt:lpstr>Samling</vt:lpstr>
      <vt:lpstr>Vårt "Meningen med meg"-rituale</vt:lpstr>
      <vt:lpstr>Alle spørsmålslapper</vt:lpstr>
      <vt:lpstr>Evaluering – symbolkort</vt:lpstr>
      <vt:lpstr>Klappemassasje</vt:lpstr>
      <vt:lpstr>Fysisk aktivitet</vt:lpstr>
      <vt:lpstr>Balanseøvelse</vt:lpstr>
      <vt:lpstr>Skriv i dagboken</vt:lpstr>
      <vt:lpstr>Hvordan har du det akkurat nå?</vt:lpstr>
      <vt:lpstr>Avslutning</vt:lpstr>
      <vt:lpstr>Hit kan du henvende deg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Meningen med mig - Träff 13 - Förvåning och alla teman ihop – jag, andra och världen</dc:title>
  <dc:creator>PH standard</dc:creator>
  <cp:revision>5</cp:revision>
  <dcterms:created xsi:type="dcterms:W3CDTF">2025-03-31T14:17:32Z</dcterms:created>
  <dcterms:modified xsi:type="dcterms:W3CDTF">2025-03-31T14:37:22Z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2024-11-21T00:00:00Z</vt:filetime>
  </property>
  <property fmtid="{D5CDD505-2E9C-101B-9397-08002B2CF9AE}" pid="3" name="Creator">
    <vt:lpwstr>Microsoft® Word för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Word för Microsoft 365</vt:lpwstr>
  </property>
  <property fmtid="{D5CDD505-2E9C-101B-9397-08002B2CF9AE}" pid="6" name="ContentTypeId">
    <vt:lpwstr>0x010100D8C06B2710C1F94C92751F3336F24CAB</vt:lpwstr>
  </property>
  <property fmtid="{D5CDD505-2E9C-101B-9397-08002B2CF9AE}" pid="7" name="MediaServiceImageTags">
    <vt:lpwstr/>
  </property>
</Properties>
</file>