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98" r:id="rId7"/>
    <p:sldId id="259" r:id="rId8"/>
    <p:sldId id="260" r:id="rId9"/>
    <p:sldId id="261" r:id="rId10"/>
    <p:sldId id="299" r:id="rId11"/>
    <p:sldId id="263" r:id="rId12"/>
    <p:sldId id="264" r:id="rId13"/>
    <p:sldId id="265" r:id="rId14"/>
    <p:sldId id="266" r:id="rId15"/>
    <p:sldId id="267" r:id="rId16"/>
    <p:sldId id="268" r:id="rId17"/>
    <p:sldId id="269" r:id="rId18"/>
    <p:sldId id="270" r:id="rId19"/>
    <p:sldId id="271" r:id="rId20"/>
    <p:sldId id="300" r:id="rId21"/>
    <p:sldId id="273" r:id="rId22"/>
    <p:sldId id="274" r:id="rId23"/>
    <p:sldId id="275" r:id="rId24"/>
    <p:sldId id="276" r:id="rId25"/>
    <p:sldId id="277" r:id="rId26"/>
    <p:sldId id="301" r:id="rId27"/>
    <p:sldId id="302" r:id="rId28"/>
    <p:sldId id="280" r:id="rId29"/>
    <p:sldId id="281" r:id="rId30"/>
    <p:sldId id="303" r:id="rId31"/>
  </p:sldIdLst>
  <p:sldSz cx="10693400" cy="7569200"/>
  <p:notesSz cx="10693400" cy="7569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69832-9A83-48F0-8D77-5F0C9A16A725}" v="7" dt="2025-04-24T09:11:45.92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56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jetil Bondevik" userId="e3141653-affe-487c-8887-77f2ad77b7d6" providerId="ADAL" clId="{BDED7916-CC5E-42F8-A020-DA4FBCA84471}"/>
    <pc:docChg chg="addSld delSld modSld">
      <pc:chgData name="Kjetil Bondevik" userId="e3141653-affe-487c-8887-77f2ad77b7d6" providerId="ADAL" clId="{BDED7916-CC5E-42F8-A020-DA4FBCA84471}" dt="2025-04-23T11:03:30.159" v="22" actId="2696"/>
      <pc:docMkLst>
        <pc:docMk/>
      </pc:docMkLst>
      <pc:sldChg chg="modSp mod">
        <pc:chgData name="Kjetil Bondevik" userId="e3141653-affe-487c-8887-77f2ad77b7d6" providerId="ADAL" clId="{BDED7916-CC5E-42F8-A020-DA4FBCA84471}" dt="2025-04-23T10:36:37.939" v="10" actId="20577"/>
        <pc:sldMkLst>
          <pc:docMk/>
          <pc:sldMk cId="1614739101" sldId="301"/>
        </pc:sldMkLst>
        <pc:spChg chg="mod">
          <ac:chgData name="Kjetil Bondevik" userId="e3141653-affe-487c-8887-77f2ad77b7d6" providerId="ADAL" clId="{BDED7916-CC5E-42F8-A020-DA4FBCA84471}" dt="2025-04-23T10:36:13.269" v="0" actId="1076"/>
          <ac:spMkLst>
            <pc:docMk/>
            <pc:sldMk cId="1614739101" sldId="301"/>
            <ac:spMk id="3" creationId="{83B7DA4A-054D-66F7-11C4-1DA9FFF98FD1}"/>
          </ac:spMkLst>
        </pc:spChg>
        <pc:spChg chg="mod">
          <ac:chgData name="Kjetil Bondevik" userId="e3141653-affe-487c-8887-77f2ad77b7d6" providerId="ADAL" clId="{BDED7916-CC5E-42F8-A020-DA4FBCA84471}" dt="2025-04-23T10:36:37.939" v="10" actId="20577"/>
          <ac:spMkLst>
            <pc:docMk/>
            <pc:sldMk cId="1614739101" sldId="301"/>
            <ac:spMk id="4" creationId="{B77121A0-D0FA-C9FE-A6FD-42990A6B84D0}"/>
          </ac:spMkLst>
        </pc:spChg>
      </pc:sldChg>
      <pc:sldChg chg="add del">
        <pc:chgData name="Kjetil Bondevik" userId="e3141653-affe-487c-8887-77f2ad77b7d6" providerId="ADAL" clId="{BDED7916-CC5E-42F8-A020-DA4FBCA84471}" dt="2025-04-23T11:03:30.159" v="22" actId="2696"/>
        <pc:sldMkLst>
          <pc:docMk/>
          <pc:sldMk cId="83383955" sldId="304"/>
        </pc:sldMkLst>
      </pc:sldChg>
      <pc:sldChg chg="add del">
        <pc:chgData name="Kjetil Bondevik" userId="e3141653-affe-487c-8887-77f2ad77b7d6" providerId="ADAL" clId="{BDED7916-CC5E-42F8-A020-DA4FBCA84471}" dt="2025-04-23T10:57:28.239" v="20" actId="2696"/>
        <pc:sldMkLst>
          <pc:docMk/>
          <pc:sldMk cId="824904567" sldId="304"/>
        </pc:sldMkLst>
      </pc:sldChg>
      <pc:sldChg chg="add del">
        <pc:chgData name="Kjetil Bondevik" userId="e3141653-affe-487c-8887-77f2ad77b7d6" providerId="ADAL" clId="{BDED7916-CC5E-42F8-A020-DA4FBCA84471}" dt="2025-04-23T10:55:50.885" v="18" actId="2696"/>
        <pc:sldMkLst>
          <pc:docMk/>
          <pc:sldMk cId="1333210922" sldId="304"/>
        </pc:sldMkLst>
      </pc:sldChg>
      <pc:sldChg chg="add del">
        <pc:chgData name="Kjetil Bondevik" userId="e3141653-affe-487c-8887-77f2ad77b7d6" providerId="ADAL" clId="{BDED7916-CC5E-42F8-A020-DA4FBCA84471}" dt="2025-04-23T10:46:28.928" v="14" actId="2696"/>
        <pc:sldMkLst>
          <pc:docMk/>
          <pc:sldMk cId="2568632012" sldId="304"/>
        </pc:sldMkLst>
      </pc:sldChg>
      <pc:sldChg chg="add del">
        <pc:chgData name="Kjetil Bondevik" userId="e3141653-affe-487c-8887-77f2ad77b7d6" providerId="ADAL" clId="{BDED7916-CC5E-42F8-A020-DA4FBCA84471}" dt="2025-04-23T10:47:26.293" v="16" actId="2696"/>
        <pc:sldMkLst>
          <pc:docMk/>
          <pc:sldMk cId="2911537036" sldId="304"/>
        </pc:sldMkLst>
      </pc:sldChg>
      <pc:sldChg chg="add del">
        <pc:chgData name="Kjetil Bondevik" userId="e3141653-affe-487c-8887-77f2ad77b7d6" providerId="ADAL" clId="{BDED7916-CC5E-42F8-A020-DA4FBCA84471}" dt="2025-04-23T10:36:53.148" v="12" actId="2696"/>
        <pc:sldMkLst>
          <pc:docMk/>
          <pc:sldMk cId="4285474351" sldId="304"/>
        </pc:sldMkLst>
      </pc:sldChg>
    </pc:docChg>
  </pc:docChgLst>
  <pc:docChgLst>
    <pc:chgData name="Kjetil Bondevik" userId="e3141653-affe-487c-8887-77f2ad77b7d6" providerId="ADAL" clId="{5F569832-9A83-48F0-8D77-5F0C9A16A725}"/>
    <pc:docChg chg="custSel addSld delSld modSld">
      <pc:chgData name="Kjetil Bondevik" userId="e3141653-affe-487c-8887-77f2ad77b7d6" providerId="ADAL" clId="{5F569832-9A83-48F0-8D77-5F0C9A16A725}" dt="2025-04-28T07:49:16.037" v="518" actId="20577"/>
      <pc:docMkLst>
        <pc:docMk/>
      </pc:docMkLst>
      <pc:sldChg chg="addSp delSp modSp mod">
        <pc:chgData name="Kjetil Bondevik" userId="e3141653-affe-487c-8887-77f2ad77b7d6" providerId="ADAL" clId="{5F569832-9A83-48F0-8D77-5F0C9A16A725}" dt="2025-04-28T07:48:31.457" v="514" actId="14100"/>
        <pc:sldMkLst>
          <pc:docMk/>
          <pc:sldMk cId="0" sldId="256"/>
        </pc:sldMkLst>
        <pc:spChg chg="mod">
          <ac:chgData name="Kjetil Bondevik" userId="e3141653-affe-487c-8887-77f2ad77b7d6" providerId="ADAL" clId="{5F569832-9A83-48F0-8D77-5F0C9A16A725}" dt="2025-04-28T07:48:31.457" v="514" actId="14100"/>
          <ac:spMkLst>
            <pc:docMk/>
            <pc:sldMk cId="0" sldId="256"/>
            <ac:spMk id="3" creationId="{00000000-0000-0000-0000-000000000000}"/>
          </ac:spMkLst>
        </pc:spChg>
        <pc:picChg chg="add mod">
          <ac:chgData name="Kjetil Bondevik" userId="e3141653-affe-487c-8887-77f2ad77b7d6" providerId="ADAL" clId="{5F569832-9A83-48F0-8D77-5F0C9A16A725}" dt="2025-04-24T09:11:53.586" v="509" actId="1076"/>
          <ac:picMkLst>
            <pc:docMk/>
            <pc:sldMk cId="0" sldId="256"/>
            <ac:picMk id="5" creationId="{445BA8A9-3E08-EC1C-B996-CFBA43320E36}"/>
          </ac:picMkLst>
        </pc:picChg>
      </pc:sldChg>
      <pc:sldChg chg="modSp mod">
        <pc:chgData name="Kjetil Bondevik" userId="e3141653-affe-487c-8887-77f2ad77b7d6" providerId="ADAL" clId="{5F569832-9A83-48F0-8D77-5F0C9A16A725}" dt="2025-04-24T08:48:56.931" v="499" actId="20577"/>
        <pc:sldMkLst>
          <pc:docMk/>
          <pc:sldMk cId="0" sldId="257"/>
        </pc:sldMkLst>
        <pc:spChg chg="mod">
          <ac:chgData name="Kjetil Bondevik" userId="e3141653-affe-487c-8887-77f2ad77b7d6" providerId="ADAL" clId="{5F569832-9A83-48F0-8D77-5F0C9A16A725}" dt="2025-04-24T08:48:56.931" v="499" actId="20577"/>
          <ac:spMkLst>
            <pc:docMk/>
            <pc:sldMk cId="0" sldId="257"/>
            <ac:spMk id="2" creationId="{00000000-0000-0000-0000-000000000000}"/>
          </ac:spMkLst>
        </pc:spChg>
      </pc:sldChg>
      <pc:sldChg chg="del">
        <pc:chgData name="Kjetil Bondevik" userId="e3141653-affe-487c-8887-77f2ad77b7d6" providerId="ADAL" clId="{5F569832-9A83-48F0-8D77-5F0C9A16A725}" dt="2025-04-22T13:40:15.826" v="5" actId="47"/>
        <pc:sldMkLst>
          <pc:docMk/>
          <pc:sldMk cId="0" sldId="258"/>
        </pc:sldMkLst>
      </pc:sldChg>
      <pc:sldChg chg="modSp mod">
        <pc:chgData name="Kjetil Bondevik" userId="e3141653-affe-487c-8887-77f2ad77b7d6" providerId="ADAL" clId="{5F569832-9A83-48F0-8D77-5F0C9A16A725}" dt="2025-04-22T13:40:41.075" v="7" actId="20577"/>
        <pc:sldMkLst>
          <pc:docMk/>
          <pc:sldMk cId="0" sldId="260"/>
        </pc:sldMkLst>
        <pc:spChg chg="mod">
          <ac:chgData name="Kjetil Bondevik" userId="e3141653-affe-487c-8887-77f2ad77b7d6" providerId="ADAL" clId="{5F569832-9A83-48F0-8D77-5F0C9A16A725}" dt="2025-04-22T13:40:41.075" v="7" actId="20577"/>
          <ac:spMkLst>
            <pc:docMk/>
            <pc:sldMk cId="0" sldId="260"/>
            <ac:spMk id="2" creationId="{00000000-0000-0000-0000-000000000000}"/>
          </ac:spMkLst>
        </pc:spChg>
      </pc:sldChg>
      <pc:sldChg chg="del">
        <pc:chgData name="Kjetil Bondevik" userId="e3141653-affe-487c-8887-77f2ad77b7d6" providerId="ADAL" clId="{5F569832-9A83-48F0-8D77-5F0C9A16A725}" dt="2025-04-22T13:41:41.875" v="9" actId="47"/>
        <pc:sldMkLst>
          <pc:docMk/>
          <pc:sldMk cId="0" sldId="262"/>
        </pc:sldMkLst>
      </pc:sldChg>
      <pc:sldChg chg="modSp mod">
        <pc:chgData name="Kjetil Bondevik" userId="e3141653-affe-487c-8887-77f2ad77b7d6" providerId="ADAL" clId="{5F569832-9A83-48F0-8D77-5F0C9A16A725}" dt="2025-04-22T13:41:49.689" v="12" actId="20577"/>
        <pc:sldMkLst>
          <pc:docMk/>
          <pc:sldMk cId="0" sldId="263"/>
        </pc:sldMkLst>
        <pc:spChg chg="mod">
          <ac:chgData name="Kjetil Bondevik" userId="e3141653-affe-487c-8887-77f2ad77b7d6" providerId="ADAL" clId="{5F569832-9A83-48F0-8D77-5F0C9A16A725}" dt="2025-04-22T13:41:49.689" v="12" actId="20577"/>
          <ac:spMkLst>
            <pc:docMk/>
            <pc:sldMk cId="0" sldId="263"/>
            <ac:spMk id="28" creationId="{00000000-0000-0000-0000-000000000000}"/>
          </ac:spMkLst>
        </pc:spChg>
      </pc:sldChg>
      <pc:sldChg chg="modSp mod">
        <pc:chgData name="Kjetil Bondevik" userId="e3141653-affe-487c-8887-77f2ad77b7d6" providerId="ADAL" clId="{5F569832-9A83-48F0-8D77-5F0C9A16A725}" dt="2025-04-22T13:41:55.305" v="14" actId="20577"/>
        <pc:sldMkLst>
          <pc:docMk/>
          <pc:sldMk cId="0" sldId="264"/>
        </pc:sldMkLst>
        <pc:spChg chg="mod">
          <ac:chgData name="Kjetil Bondevik" userId="e3141653-affe-487c-8887-77f2ad77b7d6" providerId="ADAL" clId="{5F569832-9A83-48F0-8D77-5F0C9A16A725}" dt="2025-04-22T13:41:55.305" v="14" actId="20577"/>
          <ac:spMkLst>
            <pc:docMk/>
            <pc:sldMk cId="0" sldId="264"/>
            <ac:spMk id="3" creationId="{00000000-0000-0000-0000-000000000000}"/>
          </ac:spMkLst>
        </pc:spChg>
      </pc:sldChg>
      <pc:sldChg chg="modSp mod">
        <pc:chgData name="Kjetil Bondevik" userId="e3141653-affe-487c-8887-77f2ad77b7d6" providerId="ADAL" clId="{5F569832-9A83-48F0-8D77-5F0C9A16A725}" dt="2025-04-22T13:42:19.343" v="17" actId="1076"/>
        <pc:sldMkLst>
          <pc:docMk/>
          <pc:sldMk cId="0" sldId="266"/>
        </pc:sldMkLst>
        <pc:spChg chg="mod">
          <ac:chgData name="Kjetil Bondevik" userId="e3141653-affe-487c-8887-77f2ad77b7d6" providerId="ADAL" clId="{5F569832-9A83-48F0-8D77-5F0C9A16A725}" dt="2025-04-22T13:42:19.343" v="17" actId="1076"/>
          <ac:spMkLst>
            <pc:docMk/>
            <pc:sldMk cId="0" sldId="266"/>
            <ac:spMk id="13" creationId="{00000000-0000-0000-0000-000000000000}"/>
          </ac:spMkLst>
        </pc:spChg>
      </pc:sldChg>
      <pc:sldChg chg="modSp mod">
        <pc:chgData name="Kjetil Bondevik" userId="e3141653-affe-487c-8887-77f2ad77b7d6" providerId="ADAL" clId="{5F569832-9A83-48F0-8D77-5F0C9A16A725}" dt="2025-04-22T13:48:25.183" v="40" actId="20577"/>
        <pc:sldMkLst>
          <pc:docMk/>
          <pc:sldMk cId="0" sldId="267"/>
        </pc:sldMkLst>
        <pc:spChg chg="mod">
          <ac:chgData name="Kjetil Bondevik" userId="e3141653-affe-487c-8887-77f2ad77b7d6" providerId="ADAL" clId="{5F569832-9A83-48F0-8D77-5F0C9A16A725}" dt="2025-04-22T13:43:25.584" v="31" actId="20577"/>
          <ac:spMkLst>
            <pc:docMk/>
            <pc:sldMk cId="0" sldId="267"/>
            <ac:spMk id="8" creationId="{00000000-0000-0000-0000-000000000000}"/>
          </ac:spMkLst>
        </pc:spChg>
        <pc:spChg chg="mod">
          <ac:chgData name="Kjetil Bondevik" userId="e3141653-affe-487c-8887-77f2ad77b7d6" providerId="ADAL" clId="{5F569832-9A83-48F0-8D77-5F0C9A16A725}" dt="2025-04-22T13:42:42.686" v="22" actId="1076"/>
          <ac:spMkLst>
            <pc:docMk/>
            <pc:sldMk cId="0" sldId="267"/>
            <ac:spMk id="10" creationId="{00000000-0000-0000-0000-000000000000}"/>
          </ac:spMkLst>
        </pc:spChg>
        <pc:spChg chg="mod">
          <ac:chgData name="Kjetil Bondevik" userId="e3141653-affe-487c-8887-77f2ad77b7d6" providerId="ADAL" clId="{5F569832-9A83-48F0-8D77-5F0C9A16A725}" dt="2025-04-22T13:48:25.183" v="40" actId="20577"/>
          <ac:spMkLst>
            <pc:docMk/>
            <pc:sldMk cId="0" sldId="267"/>
            <ac:spMk id="11" creationId="{00000000-0000-0000-0000-000000000000}"/>
          </ac:spMkLst>
        </pc:spChg>
      </pc:sldChg>
      <pc:sldChg chg="modSp mod">
        <pc:chgData name="Kjetil Bondevik" userId="e3141653-affe-487c-8887-77f2ad77b7d6" providerId="ADAL" clId="{5F569832-9A83-48F0-8D77-5F0C9A16A725}" dt="2025-04-22T13:48:43.964" v="42" actId="20577"/>
        <pc:sldMkLst>
          <pc:docMk/>
          <pc:sldMk cId="0" sldId="268"/>
        </pc:sldMkLst>
        <pc:spChg chg="mod">
          <ac:chgData name="Kjetil Bondevik" userId="e3141653-affe-487c-8887-77f2ad77b7d6" providerId="ADAL" clId="{5F569832-9A83-48F0-8D77-5F0C9A16A725}" dt="2025-04-22T13:48:43.964" v="42" actId="20577"/>
          <ac:spMkLst>
            <pc:docMk/>
            <pc:sldMk cId="0" sldId="268"/>
            <ac:spMk id="2" creationId="{00000000-0000-0000-0000-000000000000}"/>
          </ac:spMkLst>
        </pc:spChg>
      </pc:sldChg>
      <pc:sldChg chg="modSp del mod">
        <pc:chgData name="Kjetil Bondevik" userId="e3141653-affe-487c-8887-77f2ad77b7d6" providerId="ADAL" clId="{5F569832-9A83-48F0-8D77-5F0C9A16A725}" dt="2025-04-22T13:51:03.753" v="54" actId="47"/>
        <pc:sldMkLst>
          <pc:docMk/>
          <pc:sldMk cId="0" sldId="272"/>
        </pc:sldMkLst>
      </pc:sldChg>
      <pc:sldChg chg="modSp mod">
        <pc:chgData name="Kjetil Bondevik" userId="e3141653-affe-487c-8887-77f2ad77b7d6" providerId="ADAL" clId="{5F569832-9A83-48F0-8D77-5F0C9A16A725}" dt="2025-04-28T07:49:08.253" v="516" actId="20577"/>
        <pc:sldMkLst>
          <pc:docMk/>
          <pc:sldMk cId="0" sldId="273"/>
        </pc:sldMkLst>
        <pc:spChg chg="mod">
          <ac:chgData name="Kjetil Bondevik" userId="e3141653-affe-487c-8887-77f2ad77b7d6" providerId="ADAL" clId="{5F569832-9A83-48F0-8D77-5F0C9A16A725}" dt="2025-04-28T07:49:08.253" v="516" actId="20577"/>
          <ac:spMkLst>
            <pc:docMk/>
            <pc:sldMk cId="0" sldId="273"/>
            <ac:spMk id="2" creationId="{00000000-0000-0000-0000-000000000000}"/>
          </ac:spMkLst>
        </pc:spChg>
      </pc:sldChg>
      <pc:sldChg chg="modSp mod">
        <pc:chgData name="Kjetil Bondevik" userId="e3141653-affe-487c-8887-77f2ad77b7d6" providerId="ADAL" clId="{5F569832-9A83-48F0-8D77-5F0C9A16A725}" dt="2025-04-28T07:49:16.037" v="518" actId="20577"/>
        <pc:sldMkLst>
          <pc:docMk/>
          <pc:sldMk cId="0" sldId="274"/>
        </pc:sldMkLst>
        <pc:spChg chg="mod">
          <ac:chgData name="Kjetil Bondevik" userId="e3141653-affe-487c-8887-77f2ad77b7d6" providerId="ADAL" clId="{5F569832-9A83-48F0-8D77-5F0C9A16A725}" dt="2025-04-28T07:49:16.037" v="518" actId="20577"/>
          <ac:spMkLst>
            <pc:docMk/>
            <pc:sldMk cId="0" sldId="274"/>
            <ac:spMk id="2" creationId="{00000000-0000-0000-0000-000000000000}"/>
          </ac:spMkLst>
        </pc:spChg>
        <pc:spChg chg="mod">
          <ac:chgData name="Kjetil Bondevik" userId="e3141653-affe-487c-8887-77f2ad77b7d6" providerId="ADAL" clId="{5F569832-9A83-48F0-8D77-5F0C9A16A725}" dt="2025-04-22T13:56:05.588" v="136" actId="12"/>
          <ac:spMkLst>
            <pc:docMk/>
            <pc:sldMk cId="0" sldId="274"/>
            <ac:spMk id="7" creationId="{00000000-0000-0000-0000-000000000000}"/>
          </ac:spMkLst>
        </pc:spChg>
      </pc:sldChg>
      <pc:sldChg chg="modSp mod">
        <pc:chgData name="Kjetil Bondevik" userId="e3141653-affe-487c-8887-77f2ad77b7d6" providerId="ADAL" clId="{5F569832-9A83-48F0-8D77-5F0C9A16A725}" dt="2025-04-22T14:04:45.432" v="337" actId="20577"/>
        <pc:sldMkLst>
          <pc:docMk/>
          <pc:sldMk cId="0" sldId="275"/>
        </pc:sldMkLst>
        <pc:spChg chg="mod">
          <ac:chgData name="Kjetil Bondevik" userId="e3141653-affe-487c-8887-77f2ad77b7d6" providerId="ADAL" clId="{5F569832-9A83-48F0-8D77-5F0C9A16A725}" dt="2025-04-22T13:56:48.348" v="144" actId="20577"/>
          <ac:spMkLst>
            <pc:docMk/>
            <pc:sldMk cId="0" sldId="275"/>
            <ac:spMk id="2" creationId="{00000000-0000-0000-0000-000000000000}"/>
          </ac:spMkLst>
        </pc:spChg>
        <pc:spChg chg="mod">
          <ac:chgData name="Kjetil Bondevik" userId="e3141653-affe-487c-8887-77f2ad77b7d6" providerId="ADAL" clId="{5F569832-9A83-48F0-8D77-5F0C9A16A725}" dt="2025-04-22T13:56:43.325" v="143" actId="20577"/>
          <ac:spMkLst>
            <pc:docMk/>
            <pc:sldMk cId="0" sldId="275"/>
            <ac:spMk id="3" creationId="{00000000-0000-0000-0000-000000000000}"/>
          </ac:spMkLst>
        </pc:spChg>
        <pc:spChg chg="mod">
          <ac:chgData name="Kjetil Bondevik" userId="e3141653-affe-487c-8887-77f2ad77b7d6" providerId="ADAL" clId="{5F569832-9A83-48F0-8D77-5F0C9A16A725}" dt="2025-04-22T13:56:27.974" v="140" actId="14100"/>
          <ac:spMkLst>
            <pc:docMk/>
            <pc:sldMk cId="0" sldId="275"/>
            <ac:spMk id="4" creationId="{00000000-0000-0000-0000-000000000000}"/>
          </ac:spMkLst>
        </pc:spChg>
        <pc:graphicFrameChg chg="modGraphic">
          <ac:chgData name="Kjetil Bondevik" userId="e3141653-affe-487c-8887-77f2ad77b7d6" providerId="ADAL" clId="{5F569832-9A83-48F0-8D77-5F0C9A16A725}" dt="2025-04-22T14:04:45.432" v="337" actId="20577"/>
          <ac:graphicFrameMkLst>
            <pc:docMk/>
            <pc:sldMk cId="0" sldId="275"/>
            <ac:graphicFrameMk id="5" creationId="{00000000-0000-0000-0000-000000000000}"/>
          </ac:graphicFrameMkLst>
        </pc:graphicFrameChg>
      </pc:sldChg>
      <pc:sldChg chg="modSp mod">
        <pc:chgData name="Kjetil Bondevik" userId="e3141653-affe-487c-8887-77f2ad77b7d6" providerId="ADAL" clId="{5F569832-9A83-48F0-8D77-5F0C9A16A725}" dt="2025-04-22T14:05:09.942" v="339" actId="14100"/>
        <pc:sldMkLst>
          <pc:docMk/>
          <pc:sldMk cId="0" sldId="276"/>
        </pc:sldMkLst>
        <pc:spChg chg="mod">
          <ac:chgData name="Kjetil Bondevik" userId="e3141653-affe-487c-8887-77f2ad77b7d6" providerId="ADAL" clId="{5F569832-9A83-48F0-8D77-5F0C9A16A725}" dt="2025-04-22T14:05:09.942" v="339" actId="14100"/>
          <ac:spMkLst>
            <pc:docMk/>
            <pc:sldMk cId="0" sldId="276"/>
            <ac:spMk id="2" creationId="{00000000-0000-0000-0000-000000000000}"/>
          </ac:spMkLst>
        </pc:spChg>
      </pc:sldChg>
      <pc:sldChg chg="modSp mod">
        <pc:chgData name="Kjetil Bondevik" userId="e3141653-affe-487c-8887-77f2ad77b7d6" providerId="ADAL" clId="{5F569832-9A83-48F0-8D77-5F0C9A16A725}" dt="2025-04-22T14:15:53.479" v="464" actId="1076"/>
        <pc:sldMkLst>
          <pc:docMk/>
          <pc:sldMk cId="0" sldId="277"/>
        </pc:sldMkLst>
        <pc:spChg chg="mod">
          <ac:chgData name="Kjetil Bondevik" userId="e3141653-affe-487c-8887-77f2ad77b7d6" providerId="ADAL" clId="{5F569832-9A83-48F0-8D77-5F0C9A16A725}" dt="2025-04-22T14:15:53.479" v="464" actId="1076"/>
          <ac:spMkLst>
            <pc:docMk/>
            <pc:sldMk cId="0" sldId="277"/>
            <ac:spMk id="2" creationId="{00000000-0000-0000-0000-000000000000}"/>
          </ac:spMkLst>
        </pc:spChg>
        <pc:spChg chg="mod">
          <ac:chgData name="Kjetil Bondevik" userId="e3141653-affe-487c-8887-77f2ad77b7d6" providerId="ADAL" clId="{5F569832-9A83-48F0-8D77-5F0C9A16A725}" dt="2025-04-22T14:15:49.086" v="463" actId="1076"/>
          <ac:spMkLst>
            <pc:docMk/>
            <pc:sldMk cId="0" sldId="277"/>
            <ac:spMk id="3" creationId="{00000000-0000-0000-0000-000000000000}"/>
          </ac:spMkLst>
        </pc:spChg>
        <pc:grpChg chg="mod">
          <ac:chgData name="Kjetil Bondevik" userId="e3141653-affe-487c-8887-77f2ad77b7d6" providerId="ADAL" clId="{5F569832-9A83-48F0-8D77-5F0C9A16A725}" dt="2025-04-22T14:09:14.796" v="352" actId="1076"/>
          <ac:grpSpMkLst>
            <pc:docMk/>
            <pc:sldMk cId="0" sldId="277"/>
            <ac:grpSpMk id="4" creationId="{00000000-0000-0000-0000-000000000000}"/>
          </ac:grpSpMkLst>
        </pc:grpChg>
        <pc:grpChg chg="mod">
          <ac:chgData name="Kjetil Bondevik" userId="e3141653-affe-487c-8887-77f2ad77b7d6" providerId="ADAL" clId="{5F569832-9A83-48F0-8D77-5F0C9A16A725}" dt="2025-04-22T14:09:09.935" v="351" actId="1076"/>
          <ac:grpSpMkLst>
            <pc:docMk/>
            <pc:sldMk cId="0" sldId="277"/>
            <ac:grpSpMk id="12" creationId="{00000000-0000-0000-0000-000000000000}"/>
          </ac:grpSpMkLst>
        </pc:grpChg>
      </pc:sldChg>
      <pc:sldChg chg="del">
        <pc:chgData name="Kjetil Bondevik" userId="e3141653-affe-487c-8887-77f2ad77b7d6" providerId="ADAL" clId="{5F569832-9A83-48F0-8D77-5F0C9A16A725}" dt="2025-04-22T14:17:01.125" v="466" actId="47"/>
        <pc:sldMkLst>
          <pc:docMk/>
          <pc:sldMk cId="0" sldId="278"/>
        </pc:sldMkLst>
      </pc:sldChg>
      <pc:sldChg chg="del">
        <pc:chgData name="Kjetil Bondevik" userId="e3141653-affe-487c-8887-77f2ad77b7d6" providerId="ADAL" clId="{5F569832-9A83-48F0-8D77-5F0C9A16A725}" dt="2025-04-22T14:17:27.847" v="468" actId="47"/>
        <pc:sldMkLst>
          <pc:docMk/>
          <pc:sldMk cId="0" sldId="279"/>
        </pc:sldMkLst>
      </pc:sldChg>
      <pc:sldChg chg="modSp mod">
        <pc:chgData name="Kjetil Bondevik" userId="e3141653-affe-487c-8887-77f2ad77b7d6" providerId="ADAL" clId="{5F569832-9A83-48F0-8D77-5F0C9A16A725}" dt="2025-04-22T14:17:48.208" v="480" actId="20577"/>
        <pc:sldMkLst>
          <pc:docMk/>
          <pc:sldMk cId="0" sldId="280"/>
        </pc:sldMkLst>
        <pc:spChg chg="mod">
          <ac:chgData name="Kjetil Bondevik" userId="e3141653-affe-487c-8887-77f2ad77b7d6" providerId="ADAL" clId="{5F569832-9A83-48F0-8D77-5F0C9A16A725}" dt="2025-04-22T14:17:48.208" v="480" actId="20577"/>
          <ac:spMkLst>
            <pc:docMk/>
            <pc:sldMk cId="0" sldId="280"/>
            <ac:spMk id="2" creationId="{00000000-0000-0000-0000-000000000000}"/>
          </ac:spMkLst>
        </pc:spChg>
      </pc:sldChg>
      <pc:sldChg chg="del">
        <pc:chgData name="Kjetil Bondevik" userId="e3141653-affe-487c-8887-77f2ad77b7d6" providerId="ADAL" clId="{5F569832-9A83-48F0-8D77-5F0C9A16A725}" dt="2025-04-22T14:18:35.505" v="482" actId="47"/>
        <pc:sldMkLst>
          <pc:docMk/>
          <pc:sldMk cId="0" sldId="282"/>
        </pc:sldMkLst>
      </pc:sldChg>
      <pc:sldChg chg="add">
        <pc:chgData name="Kjetil Bondevik" userId="e3141653-affe-487c-8887-77f2ad77b7d6" providerId="ADAL" clId="{5F569832-9A83-48F0-8D77-5F0C9A16A725}" dt="2025-04-22T13:40:13.266" v="4"/>
        <pc:sldMkLst>
          <pc:docMk/>
          <pc:sldMk cId="328270759" sldId="298"/>
        </pc:sldMkLst>
      </pc:sldChg>
      <pc:sldChg chg="add">
        <pc:chgData name="Kjetil Bondevik" userId="e3141653-affe-487c-8887-77f2ad77b7d6" providerId="ADAL" clId="{5F569832-9A83-48F0-8D77-5F0C9A16A725}" dt="2025-04-22T13:41:37.950" v="8"/>
        <pc:sldMkLst>
          <pc:docMk/>
          <pc:sldMk cId="3981063491" sldId="299"/>
        </pc:sldMkLst>
      </pc:sldChg>
      <pc:sldChg chg="modSp add mod">
        <pc:chgData name="Kjetil Bondevik" userId="e3141653-affe-487c-8887-77f2ad77b7d6" providerId="ADAL" clId="{5F569832-9A83-48F0-8D77-5F0C9A16A725}" dt="2025-04-28T07:48:20.093" v="511" actId="20577"/>
        <pc:sldMkLst>
          <pc:docMk/>
          <pc:sldMk cId="1715950267" sldId="300"/>
        </pc:sldMkLst>
        <pc:spChg chg="mod">
          <ac:chgData name="Kjetil Bondevik" userId="e3141653-affe-487c-8887-77f2ad77b7d6" providerId="ADAL" clId="{5F569832-9A83-48F0-8D77-5F0C9A16A725}" dt="2025-04-28T07:48:20.093" v="511" actId="20577"/>
          <ac:spMkLst>
            <pc:docMk/>
            <pc:sldMk cId="1715950267" sldId="300"/>
            <ac:spMk id="2" creationId="{FEC75F03-D159-3F06-09DB-B6D24836563D}"/>
          </ac:spMkLst>
        </pc:spChg>
        <pc:spChg chg="mod">
          <ac:chgData name="Kjetil Bondevik" userId="e3141653-affe-487c-8887-77f2ad77b7d6" providerId="ADAL" clId="{5F569832-9A83-48F0-8D77-5F0C9A16A725}" dt="2025-04-24T09:11:33.271" v="506" actId="20577"/>
          <ac:spMkLst>
            <pc:docMk/>
            <pc:sldMk cId="1715950267" sldId="300"/>
            <ac:spMk id="5" creationId="{CA9EAF0D-F8A0-4505-D6CB-EB02D0EEC47E}"/>
          </ac:spMkLst>
        </pc:spChg>
      </pc:sldChg>
      <pc:sldChg chg="modSp add mod">
        <pc:chgData name="Kjetil Bondevik" userId="e3141653-affe-487c-8887-77f2ad77b7d6" providerId="ADAL" clId="{5F569832-9A83-48F0-8D77-5F0C9A16A725}" dt="2025-04-22T14:18:50.182" v="493" actId="20577"/>
        <pc:sldMkLst>
          <pc:docMk/>
          <pc:sldMk cId="1614739101" sldId="301"/>
        </pc:sldMkLst>
        <pc:spChg chg="mod">
          <ac:chgData name="Kjetil Bondevik" userId="e3141653-affe-487c-8887-77f2ad77b7d6" providerId="ADAL" clId="{5F569832-9A83-48F0-8D77-5F0C9A16A725}" dt="2025-04-22T14:18:50.182" v="493" actId="20577"/>
          <ac:spMkLst>
            <pc:docMk/>
            <pc:sldMk cId="1614739101" sldId="301"/>
            <ac:spMk id="3" creationId="{83B7DA4A-054D-66F7-11C4-1DA9FFF98FD1}"/>
          </ac:spMkLst>
        </pc:spChg>
      </pc:sldChg>
      <pc:sldChg chg="modSp add mod">
        <pc:chgData name="Kjetil Bondevik" userId="e3141653-affe-487c-8887-77f2ad77b7d6" providerId="ADAL" clId="{5F569832-9A83-48F0-8D77-5F0C9A16A725}" dt="2025-04-22T14:17:42.063" v="473" actId="20577"/>
        <pc:sldMkLst>
          <pc:docMk/>
          <pc:sldMk cId="3171807324" sldId="302"/>
        </pc:sldMkLst>
        <pc:spChg chg="mod">
          <ac:chgData name="Kjetil Bondevik" userId="e3141653-affe-487c-8887-77f2ad77b7d6" providerId="ADAL" clId="{5F569832-9A83-48F0-8D77-5F0C9A16A725}" dt="2025-04-22T14:17:42.063" v="473" actId="20577"/>
          <ac:spMkLst>
            <pc:docMk/>
            <pc:sldMk cId="3171807324" sldId="302"/>
            <ac:spMk id="4" creationId="{3F42A425-6D6B-DC56-2892-A3A3932C09F2}"/>
          </ac:spMkLst>
        </pc:spChg>
      </pc:sldChg>
      <pc:sldChg chg="add">
        <pc:chgData name="Kjetil Bondevik" userId="e3141653-affe-487c-8887-77f2ad77b7d6" providerId="ADAL" clId="{5F569832-9A83-48F0-8D77-5F0C9A16A725}" dt="2025-04-22T14:18:32.435" v="481"/>
        <pc:sldMkLst>
          <pc:docMk/>
          <pc:sldMk cId="992171771" sldId="303"/>
        </pc:sldMkLst>
      </pc:sldChg>
      <pc:sldChg chg="add del">
        <pc:chgData name="Kjetil Bondevik" userId="e3141653-affe-487c-8887-77f2ad77b7d6" providerId="ADAL" clId="{5F569832-9A83-48F0-8D77-5F0C9A16A725}" dt="2025-04-24T08:39:40.620" v="497" actId="2696"/>
        <pc:sldMkLst>
          <pc:docMk/>
          <pc:sldMk cId="1027792346" sldId="304"/>
        </pc:sldMkLst>
      </pc:sldChg>
      <pc:sldChg chg="add del">
        <pc:chgData name="Kjetil Bondevik" userId="e3141653-affe-487c-8887-77f2ad77b7d6" providerId="ADAL" clId="{5F569832-9A83-48F0-8D77-5F0C9A16A725}" dt="2025-04-24T08:37:19.795" v="495" actId="2696"/>
        <pc:sldMkLst>
          <pc:docMk/>
          <pc:sldMk cId="3026161774" sldId="304"/>
        </pc:sldMkLst>
      </pc:sldChg>
      <pc:sldChg chg="add del">
        <pc:chgData name="Kjetil Bondevik" userId="e3141653-affe-487c-8887-77f2ad77b7d6" providerId="ADAL" clId="{5F569832-9A83-48F0-8D77-5F0C9A16A725}" dt="2025-04-24T08:49:12.579" v="501" actId="2696"/>
        <pc:sldMkLst>
          <pc:docMk/>
          <pc:sldMk cId="3965400782" sldId="30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481" y="2346452"/>
            <a:ext cx="9094788" cy="1589532"/>
          </a:xfrm>
          <a:prstGeom prst="rect">
            <a:avLst/>
          </a:prstGeom>
        </p:spPr>
        <p:txBody>
          <a:bodyPr wrap="square" lIns="0" tIns="0" rIns="0" bIns="0">
            <a:spAutoFit/>
          </a:bodyPr>
          <a:lstStyle>
            <a:lvl1pPr>
              <a:defRPr sz="4600" b="0" i="0">
                <a:solidFill>
                  <a:schemeClr val="tx1"/>
                </a:solidFill>
                <a:latin typeface="Arial"/>
                <a:cs typeface="Arial"/>
              </a:defRPr>
            </a:lvl1pPr>
          </a:lstStyle>
          <a:p>
            <a:endParaRPr/>
          </a:p>
        </p:txBody>
      </p:sp>
      <p:sp>
        <p:nvSpPr>
          <p:cNvPr id="3" name="Holder 3"/>
          <p:cNvSpPr>
            <a:spLocks noGrp="1"/>
          </p:cNvSpPr>
          <p:nvPr>
            <p:ph type="subTitle" idx="4"/>
          </p:nvPr>
        </p:nvSpPr>
        <p:spPr>
          <a:xfrm>
            <a:off x="1604962" y="4238752"/>
            <a:ext cx="7489825" cy="18923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chemeClr val="tx1"/>
                </a:solidFill>
                <a:latin typeface="Arial"/>
                <a:cs typeface="Arial"/>
              </a:defRPr>
            </a:lvl1pPr>
          </a:lstStyle>
          <a:p>
            <a:endParaRPr/>
          </a:p>
        </p:txBody>
      </p:sp>
      <p:sp>
        <p:nvSpPr>
          <p:cNvPr id="3" name="Holder 3"/>
          <p:cNvSpPr>
            <a:spLocks noGrp="1"/>
          </p:cNvSpPr>
          <p:nvPr>
            <p:ph sz="half" idx="2"/>
          </p:nvPr>
        </p:nvSpPr>
        <p:spPr>
          <a:xfrm>
            <a:off x="534987" y="1740916"/>
            <a:ext cx="4654391" cy="499567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0371" y="1740916"/>
            <a:ext cx="4654391" cy="499567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492862" y="6608885"/>
            <a:ext cx="824929" cy="693858"/>
          </a:xfrm>
          <a:prstGeom prst="rect">
            <a:avLst/>
          </a:prstGeom>
        </p:spPr>
      </p:pic>
      <p:sp>
        <p:nvSpPr>
          <p:cNvPr id="2" name="Holder 2"/>
          <p:cNvSpPr>
            <a:spLocks noGrp="1"/>
          </p:cNvSpPr>
          <p:nvPr>
            <p:ph type="title"/>
          </p:nvPr>
        </p:nvSpPr>
        <p:spPr>
          <a:xfrm>
            <a:off x="851408" y="685546"/>
            <a:ext cx="8240395" cy="726440"/>
          </a:xfrm>
          <a:prstGeom prst="rect">
            <a:avLst/>
          </a:prstGeom>
        </p:spPr>
        <p:txBody>
          <a:bodyPr wrap="square" lIns="0" tIns="0" rIns="0" bIns="0">
            <a:spAutoFit/>
          </a:bodyPr>
          <a:lstStyle>
            <a:lvl1pPr>
              <a:defRPr sz="4600" b="0" i="0">
                <a:solidFill>
                  <a:schemeClr val="tx1"/>
                </a:solidFill>
                <a:latin typeface="Arial"/>
                <a:cs typeface="Arial"/>
              </a:defRPr>
            </a:lvl1pPr>
          </a:lstStyle>
          <a:p>
            <a:endParaRPr/>
          </a:p>
        </p:txBody>
      </p:sp>
      <p:sp>
        <p:nvSpPr>
          <p:cNvPr id="3" name="Holder 3"/>
          <p:cNvSpPr>
            <a:spLocks noGrp="1"/>
          </p:cNvSpPr>
          <p:nvPr>
            <p:ph type="body" idx="1"/>
          </p:nvPr>
        </p:nvSpPr>
        <p:spPr>
          <a:xfrm>
            <a:off x="797305" y="1996238"/>
            <a:ext cx="8776335" cy="42252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7915" y="7039356"/>
            <a:ext cx="3423920" cy="3784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987" y="7039356"/>
            <a:ext cx="2460942" cy="3784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4/28/2025</a:t>
            </a:fld>
            <a:endParaRPr lang="en-US"/>
          </a:p>
        </p:txBody>
      </p:sp>
      <p:sp>
        <p:nvSpPr>
          <p:cNvPr id="6" name="Holder 6"/>
          <p:cNvSpPr>
            <a:spLocks noGrp="1"/>
          </p:cNvSpPr>
          <p:nvPr>
            <p:ph type="sldNum" sz="quarter" idx="7"/>
          </p:nvPr>
        </p:nvSpPr>
        <p:spPr>
          <a:xfrm>
            <a:off x="7703820" y="7039356"/>
            <a:ext cx="2460942" cy="3784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26" Type="http://schemas.openxmlformats.org/officeDocument/2006/relationships/image" Target="../media/image94.png"/><Relationship Id="rId3" Type="http://schemas.openxmlformats.org/officeDocument/2006/relationships/image" Target="../media/image71.png"/><Relationship Id="rId21" Type="http://schemas.openxmlformats.org/officeDocument/2006/relationships/image" Target="../media/image89.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5" Type="http://schemas.openxmlformats.org/officeDocument/2006/relationships/image" Target="../media/image93.png"/><Relationship Id="rId2" Type="http://schemas.openxmlformats.org/officeDocument/2006/relationships/image" Target="../media/image70.png"/><Relationship Id="rId16" Type="http://schemas.openxmlformats.org/officeDocument/2006/relationships/image" Target="../media/image84.png"/><Relationship Id="rId20" Type="http://schemas.openxmlformats.org/officeDocument/2006/relationships/image" Target="../media/image88.png"/><Relationship Id="rId29"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74.png"/><Relationship Id="rId11" Type="http://schemas.openxmlformats.org/officeDocument/2006/relationships/image" Target="../media/image79.png"/><Relationship Id="rId24" Type="http://schemas.openxmlformats.org/officeDocument/2006/relationships/image" Target="../media/image92.png"/><Relationship Id="rId5" Type="http://schemas.openxmlformats.org/officeDocument/2006/relationships/image" Target="../media/image73.png"/><Relationship Id="rId15" Type="http://schemas.openxmlformats.org/officeDocument/2006/relationships/image" Target="../media/image83.png"/><Relationship Id="rId23" Type="http://schemas.openxmlformats.org/officeDocument/2006/relationships/image" Target="../media/image91.png"/><Relationship Id="rId28" Type="http://schemas.openxmlformats.org/officeDocument/2006/relationships/image" Target="../media/image96.png"/><Relationship Id="rId10" Type="http://schemas.openxmlformats.org/officeDocument/2006/relationships/image" Target="../media/image78.png"/><Relationship Id="rId19" Type="http://schemas.openxmlformats.org/officeDocument/2006/relationships/image" Target="../media/image87.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png"/><Relationship Id="rId27" Type="http://schemas.openxmlformats.org/officeDocument/2006/relationships/image" Target="../media/image95.png"/></Relationships>
</file>

<file path=ppt/slides/_rels/slide1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18" Type="http://schemas.openxmlformats.org/officeDocument/2006/relationships/image" Target="../media/image114.png"/><Relationship Id="rId3" Type="http://schemas.openxmlformats.org/officeDocument/2006/relationships/image" Target="../media/image99.png"/><Relationship Id="rId21" Type="http://schemas.openxmlformats.org/officeDocument/2006/relationships/image" Target="../media/image117.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5" Type="http://schemas.openxmlformats.org/officeDocument/2006/relationships/image" Target="../media/image121.png"/><Relationship Id="rId2" Type="http://schemas.openxmlformats.org/officeDocument/2006/relationships/image" Target="../media/image1.jpg"/><Relationship Id="rId16" Type="http://schemas.openxmlformats.org/officeDocument/2006/relationships/image" Target="../media/image112.png"/><Relationship Id="rId20"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24" Type="http://schemas.openxmlformats.org/officeDocument/2006/relationships/image" Target="../media/image120.png"/><Relationship Id="rId5" Type="http://schemas.openxmlformats.org/officeDocument/2006/relationships/image" Target="../media/image101.png"/><Relationship Id="rId15" Type="http://schemas.openxmlformats.org/officeDocument/2006/relationships/image" Target="../media/image111.png"/><Relationship Id="rId23" Type="http://schemas.openxmlformats.org/officeDocument/2006/relationships/image" Target="../media/image119.png"/><Relationship Id="rId10" Type="http://schemas.openxmlformats.org/officeDocument/2006/relationships/image" Target="../media/image106.png"/><Relationship Id="rId19" Type="http://schemas.openxmlformats.org/officeDocument/2006/relationships/image" Target="../media/image115.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 Id="rId22" Type="http://schemas.openxmlformats.org/officeDocument/2006/relationships/image" Target="../media/image118.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4.xml"/><Relationship Id="rId4" Type="http://schemas.openxmlformats.org/officeDocument/2006/relationships/image" Target="../media/image1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24.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40.png"/><Relationship Id="rId18" Type="http://schemas.openxmlformats.org/officeDocument/2006/relationships/image" Target="../media/image145.png"/><Relationship Id="rId26" Type="http://schemas.openxmlformats.org/officeDocument/2006/relationships/image" Target="../media/image153.png"/><Relationship Id="rId3" Type="http://schemas.openxmlformats.org/officeDocument/2006/relationships/image" Target="../media/image130.png"/><Relationship Id="rId21" Type="http://schemas.openxmlformats.org/officeDocument/2006/relationships/image" Target="../media/image148.png"/><Relationship Id="rId7" Type="http://schemas.openxmlformats.org/officeDocument/2006/relationships/image" Target="../media/image134.png"/><Relationship Id="rId12" Type="http://schemas.openxmlformats.org/officeDocument/2006/relationships/image" Target="../media/image139.png"/><Relationship Id="rId17" Type="http://schemas.openxmlformats.org/officeDocument/2006/relationships/image" Target="../media/image144.png"/><Relationship Id="rId25" Type="http://schemas.openxmlformats.org/officeDocument/2006/relationships/image" Target="../media/image152.png"/><Relationship Id="rId2" Type="http://schemas.openxmlformats.org/officeDocument/2006/relationships/image" Target="../media/image1.jpg"/><Relationship Id="rId16" Type="http://schemas.openxmlformats.org/officeDocument/2006/relationships/image" Target="../media/image143.png"/><Relationship Id="rId20" Type="http://schemas.openxmlformats.org/officeDocument/2006/relationships/image" Target="../media/image147.png"/><Relationship Id="rId1" Type="http://schemas.openxmlformats.org/officeDocument/2006/relationships/slideLayout" Target="../slideLayouts/slideLayout2.xml"/><Relationship Id="rId6" Type="http://schemas.openxmlformats.org/officeDocument/2006/relationships/image" Target="../media/image133.png"/><Relationship Id="rId11" Type="http://schemas.openxmlformats.org/officeDocument/2006/relationships/image" Target="../media/image138.png"/><Relationship Id="rId24" Type="http://schemas.openxmlformats.org/officeDocument/2006/relationships/image" Target="../media/image151.png"/><Relationship Id="rId5" Type="http://schemas.openxmlformats.org/officeDocument/2006/relationships/image" Target="../media/image132.png"/><Relationship Id="rId15" Type="http://schemas.openxmlformats.org/officeDocument/2006/relationships/image" Target="../media/image142.png"/><Relationship Id="rId23" Type="http://schemas.openxmlformats.org/officeDocument/2006/relationships/image" Target="../media/image150.png"/><Relationship Id="rId10" Type="http://schemas.openxmlformats.org/officeDocument/2006/relationships/image" Target="../media/image137.png"/><Relationship Id="rId19" Type="http://schemas.openxmlformats.org/officeDocument/2006/relationships/image" Target="../media/image146.png"/><Relationship Id="rId4" Type="http://schemas.openxmlformats.org/officeDocument/2006/relationships/image" Target="../media/image131.png"/><Relationship Id="rId9" Type="http://schemas.openxmlformats.org/officeDocument/2006/relationships/image" Target="../media/image136.png"/><Relationship Id="rId14" Type="http://schemas.openxmlformats.org/officeDocument/2006/relationships/image" Target="../media/image141.png"/><Relationship Id="rId22" Type="http://schemas.openxmlformats.org/officeDocument/2006/relationships/image" Target="../media/image1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soschat.no/"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55.jpg"/><Relationship Id="rId5" Type="http://schemas.openxmlformats.org/officeDocument/2006/relationships/hyperlink" Target="https://www.116111.no/ungdom" TargetMode="External"/><Relationship Id="rId4" Type="http://schemas.openxmlformats.org/officeDocument/2006/relationships/hyperlink" Target="http://www.snakkompsyken.n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s>
</file>

<file path=ppt/slides/_rels/slide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47.png"/><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4832" y="697737"/>
            <a:ext cx="1841500" cy="726440"/>
          </a:xfrm>
          <a:prstGeom prst="rect">
            <a:avLst/>
          </a:prstGeom>
        </p:spPr>
        <p:txBody>
          <a:bodyPr vert="horz" wrap="square" lIns="0" tIns="12065" rIns="0" bIns="0" rtlCol="0">
            <a:spAutoFit/>
          </a:bodyPr>
          <a:lstStyle/>
          <a:p>
            <a:pPr marL="12700">
              <a:lnSpc>
                <a:spcPct val="100000"/>
              </a:lnSpc>
              <a:spcBef>
                <a:spcPts val="95"/>
              </a:spcBef>
            </a:pPr>
            <a:r>
              <a:rPr dirty="0"/>
              <a:t>Møte</a:t>
            </a:r>
            <a:r>
              <a:rPr spc="-125" dirty="0"/>
              <a:t> </a:t>
            </a:r>
            <a:r>
              <a:rPr spc="-50" dirty="0"/>
              <a:t>4</a:t>
            </a:r>
          </a:p>
        </p:txBody>
      </p:sp>
      <p:sp>
        <p:nvSpPr>
          <p:cNvPr id="3" name="object 3"/>
          <p:cNvSpPr txBox="1"/>
          <p:nvPr/>
        </p:nvSpPr>
        <p:spPr>
          <a:xfrm>
            <a:off x="851408" y="1392681"/>
            <a:ext cx="8533892" cy="720069"/>
          </a:xfrm>
          <a:prstGeom prst="rect">
            <a:avLst/>
          </a:prstGeom>
        </p:spPr>
        <p:txBody>
          <a:bodyPr vert="horz" wrap="square" lIns="0" tIns="12065" rIns="0" bIns="0" rtlCol="0">
            <a:spAutoFit/>
          </a:bodyPr>
          <a:lstStyle/>
          <a:p>
            <a:pPr marL="12700">
              <a:lnSpc>
                <a:spcPct val="100000"/>
              </a:lnSpc>
              <a:spcBef>
                <a:spcPts val="95"/>
              </a:spcBef>
            </a:pPr>
            <a:r>
              <a:rPr sz="4600" dirty="0">
                <a:latin typeface="Arial"/>
                <a:cs typeface="Arial"/>
              </a:rPr>
              <a:t>–</a:t>
            </a:r>
            <a:r>
              <a:rPr sz="4600" spc="-105" dirty="0">
                <a:latin typeface="Arial"/>
                <a:cs typeface="Arial"/>
              </a:rPr>
              <a:t> </a:t>
            </a:r>
            <a:r>
              <a:rPr sz="4600" dirty="0">
                <a:latin typeface="Arial"/>
                <a:cs typeface="Arial"/>
              </a:rPr>
              <a:t>Sorg</a:t>
            </a:r>
            <a:r>
              <a:rPr sz="4600" spc="-100" dirty="0">
                <a:latin typeface="Arial"/>
                <a:cs typeface="Arial"/>
              </a:rPr>
              <a:t> </a:t>
            </a:r>
            <a:r>
              <a:rPr sz="4600" dirty="0" err="1">
                <a:latin typeface="Arial"/>
                <a:cs typeface="Arial"/>
              </a:rPr>
              <a:t>og</a:t>
            </a:r>
            <a:r>
              <a:rPr sz="4600" spc="-85" dirty="0">
                <a:latin typeface="Arial"/>
                <a:cs typeface="Arial"/>
              </a:rPr>
              <a:t> </a:t>
            </a:r>
            <a:r>
              <a:rPr sz="4600" spc="-10" dirty="0" err="1">
                <a:latin typeface="Arial"/>
                <a:cs typeface="Arial"/>
              </a:rPr>
              <a:t>forgjengel</a:t>
            </a:r>
            <a:r>
              <a:rPr lang="nb-NO" sz="4600" spc="-10" dirty="0">
                <a:latin typeface="Arial"/>
                <a:cs typeface="Arial"/>
              </a:rPr>
              <a:t>e</a:t>
            </a:r>
            <a:r>
              <a:rPr sz="4600" spc="-10" dirty="0" err="1">
                <a:latin typeface="Arial"/>
                <a:cs typeface="Arial"/>
              </a:rPr>
              <a:t>ghe</a:t>
            </a:r>
            <a:r>
              <a:rPr lang="nb-NO" sz="4600" spc="-10" dirty="0">
                <a:latin typeface="Arial"/>
                <a:cs typeface="Arial"/>
              </a:rPr>
              <a:t>i</a:t>
            </a:r>
            <a:r>
              <a:rPr sz="4600" spc="-10" dirty="0">
                <a:latin typeface="Arial"/>
                <a:cs typeface="Arial"/>
              </a:rPr>
              <a:t>t,</a:t>
            </a:r>
            <a:r>
              <a:rPr sz="4600" spc="-100" dirty="0">
                <a:latin typeface="Arial"/>
                <a:cs typeface="Arial"/>
              </a:rPr>
              <a:t> </a:t>
            </a:r>
            <a:r>
              <a:rPr sz="4600" spc="-20" dirty="0" err="1">
                <a:latin typeface="Arial"/>
                <a:cs typeface="Arial"/>
              </a:rPr>
              <a:t>sa</a:t>
            </a:r>
            <a:r>
              <a:rPr lang="nb-NO" sz="4600" spc="-20" dirty="0">
                <a:latin typeface="Arial"/>
                <a:cs typeface="Arial"/>
              </a:rPr>
              <a:t>k</a:t>
            </a:r>
            <a:r>
              <a:rPr sz="4600" spc="-20" dirty="0">
                <a:latin typeface="Arial"/>
                <a:cs typeface="Arial"/>
              </a:rPr>
              <a:t>n</a:t>
            </a:r>
            <a:endParaRPr sz="4600" dirty="0">
              <a:latin typeface="Arial"/>
              <a:cs typeface="Arial"/>
            </a:endParaRPr>
          </a:p>
        </p:txBody>
      </p:sp>
      <p:pic>
        <p:nvPicPr>
          <p:cNvPr id="5" name="Bilde 4">
            <a:extLst>
              <a:ext uri="{FF2B5EF4-FFF2-40B4-BE49-F238E27FC236}">
                <a16:creationId xmlns:a16="http://schemas.microsoft.com/office/drawing/2014/main" id="{445BA8A9-3E08-EC1C-B996-CFBA43320E36}"/>
              </a:ext>
            </a:extLst>
          </p:cNvPr>
          <p:cNvPicPr>
            <a:picLocks noChangeAspect="1"/>
          </p:cNvPicPr>
          <p:nvPr/>
        </p:nvPicPr>
        <p:blipFill>
          <a:blip r:embed="rId2"/>
          <a:stretch>
            <a:fillRect/>
          </a:stretch>
        </p:blipFill>
        <p:spPr>
          <a:xfrm>
            <a:off x="2665719" y="2489200"/>
            <a:ext cx="4560203" cy="38591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9883" y="685546"/>
            <a:ext cx="3921125" cy="1257935"/>
          </a:xfrm>
          <a:prstGeom prst="rect">
            <a:avLst/>
          </a:prstGeom>
        </p:spPr>
        <p:txBody>
          <a:bodyPr vert="horz" wrap="square" lIns="0" tIns="12065" rIns="0" bIns="0" rtlCol="0">
            <a:spAutoFit/>
          </a:bodyPr>
          <a:lstStyle/>
          <a:p>
            <a:pPr marL="13970">
              <a:lnSpc>
                <a:spcPct val="100000"/>
              </a:lnSpc>
              <a:spcBef>
                <a:spcPts val="95"/>
              </a:spcBef>
            </a:pPr>
            <a:r>
              <a:rPr dirty="0"/>
              <a:t>Dagens</a:t>
            </a:r>
            <a:r>
              <a:rPr spc="-155" dirty="0"/>
              <a:t> </a:t>
            </a:r>
            <a:r>
              <a:rPr spc="-10" dirty="0"/>
              <a:t>følelse</a:t>
            </a:r>
          </a:p>
          <a:p>
            <a:pPr marL="12700">
              <a:lnSpc>
                <a:spcPct val="100000"/>
              </a:lnSpc>
              <a:spcBef>
                <a:spcPts val="105"/>
              </a:spcBef>
            </a:pPr>
            <a:r>
              <a:rPr sz="3400" dirty="0"/>
              <a:t>–</a:t>
            </a:r>
            <a:r>
              <a:rPr sz="3400" spc="10" dirty="0"/>
              <a:t> </a:t>
            </a:r>
            <a:r>
              <a:rPr sz="3400" spc="-10" dirty="0"/>
              <a:t>skildre</a:t>
            </a:r>
            <a:endParaRPr sz="3400"/>
          </a:p>
        </p:txBody>
      </p:sp>
      <p:pic>
        <p:nvPicPr>
          <p:cNvPr id="3" name="object 3"/>
          <p:cNvPicPr/>
          <p:nvPr/>
        </p:nvPicPr>
        <p:blipFill>
          <a:blip r:embed="rId2" cstate="print"/>
          <a:stretch>
            <a:fillRect/>
          </a:stretch>
        </p:blipFill>
        <p:spPr>
          <a:xfrm>
            <a:off x="3302634" y="4359275"/>
            <a:ext cx="88898" cy="169163"/>
          </a:xfrm>
          <a:prstGeom prst="rect">
            <a:avLst/>
          </a:prstGeom>
        </p:spPr>
      </p:pic>
      <p:pic>
        <p:nvPicPr>
          <p:cNvPr id="4" name="object 4"/>
          <p:cNvPicPr/>
          <p:nvPr/>
        </p:nvPicPr>
        <p:blipFill>
          <a:blip r:embed="rId3" cstate="print"/>
          <a:stretch>
            <a:fillRect/>
          </a:stretch>
        </p:blipFill>
        <p:spPr>
          <a:xfrm>
            <a:off x="3459479" y="1760207"/>
            <a:ext cx="4420870" cy="51438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Finn</a:t>
            </a:r>
            <a:r>
              <a:rPr spc="-110" dirty="0"/>
              <a:t> </a:t>
            </a:r>
            <a:r>
              <a:rPr spc="-10" dirty="0"/>
              <a:t>balansen</a:t>
            </a:r>
          </a:p>
        </p:txBody>
      </p:sp>
      <p:sp>
        <p:nvSpPr>
          <p:cNvPr id="3" name="object 3"/>
          <p:cNvSpPr/>
          <p:nvPr/>
        </p:nvSpPr>
        <p:spPr>
          <a:xfrm>
            <a:off x="4533265" y="2497454"/>
            <a:ext cx="1878964" cy="603250"/>
          </a:xfrm>
          <a:custGeom>
            <a:avLst/>
            <a:gdLst/>
            <a:ahLst/>
            <a:cxnLst/>
            <a:rect l="l" t="t" r="r" b="b"/>
            <a:pathLst>
              <a:path w="1878964" h="603250">
                <a:moveTo>
                  <a:pt x="1564005" y="0"/>
                </a:moveTo>
                <a:lnTo>
                  <a:pt x="1548764" y="5080"/>
                </a:lnTo>
                <a:lnTo>
                  <a:pt x="1543685" y="21590"/>
                </a:lnTo>
                <a:lnTo>
                  <a:pt x="1557020" y="63500"/>
                </a:lnTo>
                <a:lnTo>
                  <a:pt x="1584325" y="101600"/>
                </a:lnTo>
                <a:lnTo>
                  <a:pt x="1619250" y="135890"/>
                </a:lnTo>
                <a:lnTo>
                  <a:pt x="1657350" y="166370"/>
                </a:lnTo>
                <a:lnTo>
                  <a:pt x="1692275" y="193040"/>
                </a:lnTo>
                <a:lnTo>
                  <a:pt x="1729739" y="220345"/>
                </a:lnTo>
                <a:lnTo>
                  <a:pt x="1767839" y="247015"/>
                </a:lnTo>
                <a:lnTo>
                  <a:pt x="1776730" y="252730"/>
                </a:lnTo>
                <a:lnTo>
                  <a:pt x="1734820" y="248920"/>
                </a:lnTo>
                <a:lnTo>
                  <a:pt x="1679575" y="247650"/>
                </a:lnTo>
                <a:lnTo>
                  <a:pt x="1624330" y="249555"/>
                </a:lnTo>
                <a:lnTo>
                  <a:pt x="1569085" y="252095"/>
                </a:lnTo>
                <a:lnTo>
                  <a:pt x="1228725" y="272415"/>
                </a:lnTo>
                <a:lnTo>
                  <a:pt x="1132839" y="277495"/>
                </a:lnTo>
                <a:lnTo>
                  <a:pt x="1037589" y="281305"/>
                </a:lnTo>
                <a:lnTo>
                  <a:pt x="941705" y="283845"/>
                </a:lnTo>
                <a:lnTo>
                  <a:pt x="894080" y="283845"/>
                </a:lnTo>
                <a:lnTo>
                  <a:pt x="846455" y="283210"/>
                </a:lnTo>
                <a:lnTo>
                  <a:pt x="798830" y="281305"/>
                </a:lnTo>
                <a:lnTo>
                  <a:pt x="751205" y="278765"/>
                </a:lnTo>
                <a:lnTo>
                  <a:pt x="706755" y="274955"/>
                </a:lnTo>
                <a:lnTo>
                  <a:pt x="574675" y="255905"/>
                </a:lnTo>
                <a:lnTo>
                  <a:pt x="528320" y="250190"/>
                </a:lnTo>
                <a:lnTo>
                  <a:pt x="481330" y="246380"/>
                </a:lnTo>
                <a:lnTo>
                  <a:pt x="434975" y="244475"/>
                </a:lnTo>
                <a:lnTo>
                  <a:pt x="387985" y="244475"/>
                </a:lnTo>
                <a:lnTo>
                  <a:pt x="340995" y="246380"/>
                </a:lnTo>
                <a:lnTo>
                  <a:pt x="292735" y="250190"/>
                </a:lnTo>
                <a:lnTo>
                  <a:pt x="243839" y="255905"/>
                </a:lnTo>
                <a:lnTo>
                  <a:pt x="194945" y="264795"/>
                </a:lnTo>
                <a:lnTo>
                  <a:pt x="146685" y="276225"/>
                </a:lnTo>
                <a:lnTo>
                  <a:pt x="137160" y="279400"/>
                </a:lnTo>
                <a:lnTo>
                  <a:pt x="146685" y="271780"/>
                </a:lnTo>
                <a:lnTo>
                  <a:pt x="181610" y="238760"/>
                </a:lnTo>
                <a:lnTo>
                  <a:pt x="213995" y="206375"/>
                </a:lnTo>
                <a:lnTo>
                  <a:pt x="256539" y="163195"/>
                </a:lnTo>
                <a:lnTo>
                  <a:pt x="327660" y="87630"/>
                </a:lnTo>
                <a:lnTo>
                  <a:pt x="336550" y="78740"/>
                </a:lnTo>
                <a:lnTo>
                  <a:pt x="339725" y="74930"/>
                </a:lnTo>
                <a:lnTo>
                  <a:pt x="338455" y="75565"/>
                </a:lnTo>
                <a:lnTo>
                  <a:pt x="347345" y="59690"/>
                </a:lnTo>
                <a:lnTo>
                  <a:pt x="344170" y="43180"/>
                </a:lnTo>
                <a:lnTo>
                  <a:pt x="332105" y="33655"/>
                </a:lnTo>
                <a:lnTo>
                  <a:pt x="315595" y="36830"/>
                </a:lnTo>
                <a:lnTo>
                  <a:pt x="305435" y="45720"/>
                </a:lnTo>
                <a:lnTo>
                  <a:pt x="295275" y="55880"/>
                </a:lnTo>
                <a:lnTo>
                  <a:pt x="276860" y="76835"/>
                </a:lnTo>
                <a:lnTo>
                  <a:pt x="257175" y="97790"/>
                </a:lnTo>
                <a:lnTo>
                  <a:pt x="217170" y="139700"/>
                </a:lnTo>
                <a:lnTo>
                  <a:pt x="173989" y="182880"/>
                </a:lnTo>
                <a:lnTo>
                  <a:pt x="127000" y="227330"/>
                </a:lnTo>
                <a:lnTo>
                  <a:pt x="82550" y="264795"/>
                </a:lnTo>
                <a:lnTo>
                  <a:pt x="39370" y="294640"/>
                </a:lnTo>
                <a:lnTo>
                  <a:pt x="15875" y="304800"/>
                </a:lnTo>
                <a:lnTo>
                  <a:pt x="5080" y="312420"/>
                </a:lnTo>
                <a:lnTo>
                  <a:pt x="0" y="323850"/>
                </a:lnTo>
                <a:lnTo>
                  <a:pt x="1270" y="336550"/>
                </a:lnTo>
                <a:lnTo>
                  <a:pt x="10160" y="345440"/>
                </a:lnTo>
                <a:lnTo>
                  <a:pt x="51435" y="364490"/>
                </a:lnTo>
                <a:lnTo>
                  <a:pt x="91439" y="384810"/>
                </a:lnTo>
                <a:lnTo>
                  <a:pt x="131445" y="406400"/>
                </a:lnTo>
                <a:lnTo>
                  <a:pt x="170814" y="428625"/>
                </a:lnTo>
                <a:lnTo>
                  <a:pt x="231775" y="465455"/>
                </a:lnTo>
                <a:lnTo>
                  <a:pt x="290195" y="507365"/>
                </a:lnTo>
                <a:lnTo>
                  <a:pt x="331470" y="542925"/>
                </a:lnTo>
                <a:lnTo>
                  <a:pt x="360680" y="588645"/>
                </a:lnTo>
                <a:lnTo>
                  <a:pt x="372110" y="601980"/>
                </a:lnTo>
                <a:lnTo>
                  <a:pt x="388620" y="603250"/>
                </a:lnTo>
                <a:lnTo>
                  <a:pt x="401320" y="593725"/>
                </a:lnTo>
                <a:lnTo>
                  <a:pt x="403225" y="576580"/>
                </a:lnTo>
                <a:lnTo>
                  <a:pt x="391795" y="549910"/>
                </a:lnTo>
                <a:lnTo>
                  <a:pt x="354964" y="504825"/>
                </a:lnTo>
                <a:lnTo>
                  <a:pt x="304164" y="461645"/>
                </a:lnTo>
                <a:lnTo>
                  <a:pt x="241935" y="419735"/>
                </a:lnTo>
                <a:lnTo>
                  <a:pt x="167005" y="374650"/>
                </a:lnTo>
                <a:lnTo>
                  <a:pt x="116839" y="347980"/>
                </a:lnTo>
                <a:lnTo>
                  <a:pt x="100330" y="339725"/>
                </a:lnTo>
                <a:lnTo>
                  <a:pt x="169545" y="316230"/>
                </a:lnTo>
                <a:lnTo>
                  <a:pt x="218439" y="305435"/>
                </a:lnTo>
                <a:lnTo>
                  <a:pt x="267970" y="297815"/>
                </a:lnTo>
                <a:lnTo>
                  <a:pt x="316230" y="292735"/>
                </a:lnTo>
                <a:lnTo>
                  <a:pt x="372745" y="289560"/>
                </a:lnTo>
                <a:lnTo>
                  <a:pt x="429260" y="288925"/>
                </a:lnTo>
                <a:lnTo>
                  <a:pt x="485775" y="291465"/>
                </a:lnTo>
                <a:lnTo>
                  <a:pt x="542289" y="296545"/>
                </a:lnTo>
                <a:lnTo>
                  <a:pt x="589280" y="302895"/>
                </a:lnTo>
                <a:lnTo>
                  <a:pt x="683260" y="316865"/>
                </a:lnTo>
                <a:lnTo>
                  <a:pt x="730250" y="321945"/>
                </a:lnTo>
                <a:lnTo>
                  <a:pt x="780414" y="325755"/>
                </a:lnTo>
                <a:lnTo>
                  <a:pt x="829945" y="327660"/>
                </a:lnTo>
                <a:lnTo>
                  <a:pt x="879475" y="328930"/>
                </a:lnTo>
                <a:lnTo>
                  <a:pt x="929639" y="329565"/>
                </a:lnTo>
                <a:lnTo>
                  <a:pt x="979170" y="328930"/>
                </a:lnTo>
                <a:lnTo>
                  <a:pt x="1079500" y="326390"/>
                </a:lnTo>
                <a:lnTo>
                  <a:pt x="1179195" y="321310"/>
                </a:lnTo>
                <a:lnTo>
                  <a:pt x="1278889" y="314960"/>
                </a:lnTo>
                <a:lnTo>
                  <a:pt x="1428114" y="304800"/>
                </a:lnTo>
                <a:lnTo>
                  <a:pt x="1581785" y="295275"/>
                </a:lnTo>
                <a:lnTo>
                  <a:pt x="1633855" y="293370"/>
                </a:lnTo>
                <a:lnTo>
                  <a:pt x="1685925" y="292100"/>
                </a:lnTo>
                <a:lnTo>
                  <a:pt x="1737995" y="294005"/>
                </a:lnTo>
                <a:lnTo>
                  <a:pt x="1759585" y="295910"/>
                </a:lnTo>
                <a:lnTo>
                  <a:pt x="1718945" y="322580"/>
                </a:lnTo>
                <a:lnTo>
                  <a:pt x="1678939" y="354330"/>
                </a:lnTo>
                <a:lnTo>
                  <a:pt x="1642110" y="389255"/>
                </a:lnTo>
                <a:lnTo>
                  <a:pt x="1607185" y="426720"/>
                </a:lnTo>
                <a:lnTo>
                  <a:pt x="1575435" y="466090"/>
                </a:lnTo>
                <a:lnTo>
                  <a:pt x="1546860" y="505460"/>
                </a:lnTo>
                <a:lnTo>
                  <a:pt x="1543685" y="521970"/>
                </a:lnTo>
                <a:lnTo>
                  <a:pt x="1553845" y="534035"/>
                </a:lnTo>
                <a:lnTo>
                  <a:pt x="1570355" y="537210"/>
                </a:lnTo>
                <a:lnTo>
                  <a:pt x="1585595" y="527685"/>
                </a:lnTo>
                <a:lnTo>
                  <a:pt x="1615439" y="487045"/>
                </a:lnTo>
                <a:lnTo>
                  <a:pt x="1649095" y="446405"/>
                </a:lnTo>
                <a:lnTo>
                  <a:pt x="1686560" y="407670"/>
                </a:lnTo>
                <a:lnTo>
                  <a:pt x="1726564" y="372110"/>
                </a:lnTo>
                <a:lnTo>
                  <a:pt x="1769745" y="341630"/>
                </a:lnTo>
                <a:lnTo>
                  <a:pt x="1815464" y="316230"/>
                </a:lnTo>
                <a:lnTo>
                  <a:pt x="1863089" y="299085"/>
                </a:lnTo>
                <a:lnTo>
                  <a:pt x="1874520" y="291465"/>
                </a:lnTo>
                <a:lnTo>
                  <a:pt x="1878964" y="280035"/>
                </a:lnTo>
                <a:lnTo>
                  <a:pt x="1877060" y="267970"/>
                </a:lnTo>
                <a:lnTo>
                  <a:pt x="1868805" y="257810"/>
                </a:lnTo>
                <a:lnTo>
                  <a:pt x="1864995" y="255905"/>
                </a:lnTo>
                <a:lnTo>
                  <a:pt x="1834514" y="236855"/>
                </a:lnTo>
                <a:lnTo>
                  <a:pt x="1800860" y="215265"/>
                </a:lnTo>
                <a:lnTo>
                  <a:pt x="1767839" y="193040"/>
                </a:lnTo>
                <a:lnTo>
                  <a:pt x="1735455" y="169545"/>
                </a:lnTo>
                <a:lnTo>
                  <a:pt x="1686560" y="132080"/>
                </a:lnTo>
                <a:lnTo>
                  <a:pt x="1640205" y="91440"/>
                </a:lnTo>
                <a:lnTo>
                  <a:pt x="1608455" y="60325"/>
                </a:lnTo>
                <a:lnTo>
                  <a:pt x="1588135" y="21590"/>
                </a:lnTo>
                <a:lnTo>
                  <a:pt x="1579880" y="5080"/>
                </a:lnTo>
                <a:lnTo>
                  <a:pt x="1564005" y="0"/>
                </a:lnTo>
                <a:close/>
              </a:path>
            </a:pathLst>
          </a:custGeom>
          <a:solidFill>
            <a:srgbClr val="003A52"/>
          </a:solidFill>
        </p:spPr>
        <p:txBody>
          <a:bodyPr wrap="square" lIns="0" tIns="0" rIns="0" bIns="0" rtlCol="0"/>
          <a:lstStyle/>
          <a:p>
            <a:endParaRPr/>
          </a:p>
        </p:txBody>
      </p:sp>
      <p:grpSp>
        <p:nvGrpSpPr>
          <p:cNvPr id="4" name="object 4"/>
          <p:cNvGrpSpPr/>
          <p:nvPr/>
        </p:nvGrpSpPr>
        <p:grpSpPr>
          <a:xfrm>
            <a:off x="4792345" y="4702175"/>
            <a:ext cx="1671955" cy="1099820"/>
            <a:chOff x="4792345" y="4702175"/>
            <a:chExt cx="1671955" cy="1099820"/>
          </a:xfrm>
        </p:grpSpPr>
        <p:sp>
          <p:nvSpPr>
            <p:cNvPr id="5" name="object 5"/>
            <p:cNvSpPr/>
            <p:nvPr/>
          </p:nvSpPr>
          <p:spPr>
            <a:xfrm>
              <a:off x="4849495" y="4797425"/>
              <a:ext cx="1614805" cy="1004569"/>
            </a:xfrm>
            <a:custGeom>
              <a:avLst/>
              <a:gdLst/>
              <a:ahLst/>
              <a:cxnLst/>
              <a:rect l="l" t="t" r="r" b="b"/>
              <a:pathLst>
                <a:path w="1614804" h="1004570">
                  <a:moveTo>
                    <a:pt x="488950" y="0"/>
                  </a:moveTo>
                  <a:lnTo>
                    <a:pt x="424179" y="7619"/>
                  </a:lnTo>
                  <a:lnTo>
                    <a:pt x="362584" y="25400"/>
                  </a:lnTo>
                  <a:lnTo>
                    <a:pt x="304164" y="53339"/>
                  </a:lnTo>
                  <a:lnTo>
                    <a:pt x="249554" y="88900"/>
                  </a:lnTo>
                  <a:lnTo>
                    <a:pt x="199389" y="132080"/>
                  </a:lnTo>
                  <a:lnTo>
                    <a:pt x="153669" y="181610"/>
                  </a:lnTo>
                  <a:lnTo>
                    <a:pt x="113029" y="236219"/>
                  </a:lnTo>
                  <a:lnTo>
                    <a:pt x="77469" y="295910"/>
                  </a:lnTo>
                  <a:lnTo>
                    <a:pt x="48894" y="358139"/>
                  </a:lnTo>
                  <a:lnTo>
                    <a:pt x="26034" y="422910"/>
                  </a:lnTo>
                  <a:lnTo>
                    <a:pt x="10159" y="488950"/>
                  </a:lnTo>
                  <a:lnTo>
                    <a:pt x="1269" y="554989"/>
                  </a:lnTo>
                  <a:lnTo>
                    <a:pt x="0" y="588010"/>
                  </a:lnTo>
                  <a:lnTo>
                    <a:pt x="634" y="620394"/>
                  </a:lnTo>
                  <a:lnTo>
                    <a:pt x="7619" y="683894"/>
                  </a:lnTo>
                  <a:lnTo>
                    <a:pt x="23494" y="744219"/>
                  </a:lnTo>
                  <a:lnTo>
                    <a:pt x="48894" y="801369"/>
                  </a:lnTo>
                  <a:lnTo>
                    <a:pt x="83184" y="852805"/>
                  </a:lnTo>
                  <a:lnTo>
                    <a:pt x="127000" y="899160"/>
                  </a:lnTo>
                  <a:lnTo>
                    <a:pt x="181609" y="937894"/>
                  </a:lnTo>
                  <a:lnTo>
                    <a:pt x="247014" y="969010"/>
                  </a:lnTo>
                  <a:lnTo>
                    <a:pt x="283844" y="981075"/>
                  </a:lnTo>
                  <a:lnTo>
                    <a:pt x="323214" y="990600"/>
                  </a:lnTo>
                  <a:lnTo>
                    <a:pt x="365759" y="997585"/>
                  </a:lnTo>
                  <a:lnTo>
                    <a:pt x="411479" y="1002664"/>
                  </a:lnTo>
                  <a:lnTo>
                    <a:pt x="459739" y="1004569"/>
                  </a:lnTo>
                  <a:lnTo>
                    <a:pt x="650875" y="1004569"/>
                  </a:lnTo>
                  <a:lnTo>
                    <a:pt x="737234" y="1003300"/>
                  </a:lnTo>
                  <a:lnTo>
                    <a:pt x="892809" y="998219"/>
                  </a:lnTo>
                  <a:lnTo>
                    <a:pt x="962659" y="994410"/>
                  </a:lnTo>
                  <a:lnTo>
                    <a:pt x="1027429" y="990600"/>
                  </a:lnTo>
                  <a:lnTo>
                    <a:pt x="1087119" y="985519"/>
                  </a:lnTo>
                  <a:lnTo>
                    <a:pt x="1142364" y="979169"/>
                  </a:lnTo>
                  <a:lnTo>
                    <a:pt x="1193164" y="972819"/>
                  </a:lnTo>
                  <a:lnTo>
                    <a:pt x="1239519" y="965835"/>
                  </a:lnTo>
                  <a:lnTo>
                    <a:pt x="1282064" y="957580"/>
                  </a:lnTo>
                  <a:lnTo>
                    <a:pt x="1320164" y="948689"/>
                  </a:lnTo>
                  <a:lnTo>
                    <a:pt x="1386204" y="929005"/>
                  </a:lnTo>
                  <a:lnTo>
                    <a:pt x="1438909" y="906780"/>
                  </a:lnTo>
                  <a:lnTo>
                    <a:pt x="1479550" y="882014"/>
                  </a:lnTo>
                  <a:lnTo>
                    <a:pt x="1510664" y="854710"/>
                  </a:lnTo>
                  <a:lnTo>
                    <a:pt x="1541144" y="808355"/>
                  </a:lnTo>
                  <a:lnTo>
                    <a:pt x="1558289" y="756919"/>
                  </a:lnTo>
                  <a:lnTo>
                    <a:pt x="1567179" y="700405"/>
                  </a:lnTo>
                  <a:lnTo>
                    <a:pt x="1574800" y="617855"/>
                  </a:lnTo>
                  <a:lnTo>
                    <a:pt x="1577339" y="595630"/>
                  </a:lnTo>
                  <a:lnTo>
                    <a:pt x="1580514" y="572769"/>
                  </a:lnTo>
                  <a:lnTo>
                    <a:pt x="1584325" y="549910"/>
                  </a:lnTo>
                  <a:lnTo>
                    <a:pt x="1589404" y="526414"/>
                  </a:lnTo>
                  <a:lnTo>
                    <a:pt x="1595754" y="502285"/>
                  </a:lnTo>
                  <a:lnTo>
                    <a:pt x="1606550" y="459739"/>
                  </a:lnTo>
                  <a:lnTo>
                    <a:pt x="1612900" y="419735"/>
                  </a:lnTo>
                  <a:lnTo>
                    <a:pt x="1614804" y="381635"/>
                  </a:lnTo>
                  <a:lnTo>
                    <a:pt x="1612264" y="346710"/>
                  </a:lnTo>
                  <a:lnTo>
                    <a:pt x="1596389" y="283210"/>
                  </a:lnTo>
                  <a:lnTo>
                    <a:pt x="1567179" y="228600"/>
                  </a:lnTo>
                  <a:lnTo>
                    <a:pt x="1524634" y="182244"/>
                  </a:lnTo>
                  <a:lnTo>
                    <a:pt x="1471294" y="143510"/>
                  </a:lnTo>
                  <a:lnTo>
                    <a:pt x="1407794" y="111125"/>
                  </a:lnTo>
                  <a:lnTo>
                    <a:pt x="1336039" y="84455"/>
                  </a:lnTo>
                  <a:lnTo>
                    <a:pt x="1297939" y="73025"/>
                  </a:lnTo>
                  <a:lnTo>
                    <a:pt x="1257934" y="63500"/>
                  </a:lnTo>
                  <a:lnTo>
                    <a:pt x="1216659" y="54610"/>
                  </a:lnTo>
                  <a:lnTo>
                    <a:pt x="1174114" y="46989"/>
                  </a:lnTo>
                  <a:lnTo>
                    <a:pt x="1130934" y="40005"/>
                  </a:lnTo>
                  <a:lnTo>
                    <a:pt x="1086484" y="34289"/>
                  </a:lnTo>
                  <a:lnTo>
                    <a:pt x="1042034" y="29210"/>
                  </a:lnTo>
                  <a:lnTo>
                    <a:pt x="996950" y="24764"/>
                  </a:lnTo>
                  <a:lnTo>
                    <a:pt x="905509" y="18414"/>
                  </a:lnTo>
                  <a:lnTo>
                    <a:pt x="815339" y="13335"/>
                  </a:lnTo>
                  <a:lnTo>
                    <a:pt x="641350" y="6350"/>
                  </a:lnTo>
                  <a:lnTo>
                    <a:pt x="522604" y="635"/>
                  </a:lnTo>
                  <a:lnTo>
                    <a:pt x="488950" y="0"/>
                  </a:lnTo>
                  <a:close/>
                </a:path>
              </a:pathLst>
            </a:custGeom>
            <a:solidFill>
              <a:srgbClr val="911812"/>
            </a:solidFill>
          </p:spPr>
          <p:txBody>
            <a:bodyPr wrap="square" lIns="0" tIns="0" rIns="0" bIns="0" rtlCol="0"/>
            <a:lstStyle/>
            <a:p>
              <a:endParaRPr/>
            </a:p>
          </p:txBody>
        </p:sp>
        <p:sp>
          <p:nvSpPr>
            <p:cNvPr id="6" name="object 6"/>
            <p:cNvSpPr/>
            <p:nvPr/>
          </p:nvSpPr>
          <p:spPr>
            <a:xfrm>
              <a:off x="4792345" y="4702175"/>
              <a:ext cx="1622425" cy="1015365"/>
            </a:xfrm>
            <a:custGeom>
              <a:avLst/>
              <a:gdLst/>
              <a:ahLst/>
              <a:cxnLst/>
              <a:rect l="l" t="t" r="r" b="b"/>
              <a:pathLst>
                <a:path w="1622425" h="1015364">
                  <a:moveTo>
                    <a:pt x="808989" y="0"/>
                  </a:moveTo>
                  <a:lnTo>
                    <a:pt x="763269" y="0"/>
                  </a:lnTo>
                  <a:lnTo>
                    <a:pt x="718184" y="1905"/>
                  </a:lnTo>
                  <a:lnTo>
                    <a:pt x="674369" y="5080"/>
                  </a:lnTo>
                  <a:lnTo>
                    <a:pt x="631189" y="9525"/>
                  </a:lnTo>
                  <a:lnTo>
                    <a:pt x="589279" y="15239"/>
                  </a:lnTo>
                  <a:lnTo>
                    <a:pt x="548639" y="22860"/>
                  </a:lnTo>
                  <a:lnTo>
                    <a:pt x="509904" y="31750"/>
                  </a:lnTo>
                  <a:lnTo>
                    <a:pt x="473075" y="42544"/>
                  </a:lnTo>
                  <a:lnTo>
                    <a:pt x="408939" y="66675"/>
                  </a:lnTo>
                  <a:lnTo>
                    <a:pt x="346709" y="99060"/>
                  </a:lnTo>
                  <a:lnTo>
                    <a:pt x="287019" y="137794"/>
                  </a:lnTo>
                  <a:lnTo>
                    <a:pt x="229869" y="183514"/>
                  </a:lnTo>
                  <a:lnTo>
                    <a:pt x="177800" y="233680"/>
                  </a:lnTo>
                  <a:lnTo>
                    <a:pt x="130175" y="288289"/>
                  </a:lnTo>
                  <a:lnTo>
                    <a:pt x="88900" y="346075"/>
                  </a:lnTo>
                  <a:lnTo>
                    <a:pt x="53975" y="406400"/>
                  </a:lnTo>
                  <a:lnTo>
                    <a:pt x="27304" y="467994"/>
                  </a:lnTo>
                  <a:lnTo>
                    <a:pt x="9525" y="530860"/>
                  </a:lnTo>
                  <a:lnTo>
                    <a:pt x="634" y="593089"/>
                  </a:lnTo>
                  <a:lnTo>
                    <a:pt x="0" y="623569"/>
                  </a:lnTo>
                  <a:lnTo>
                    <a:pt x="1904" y="654050"/>
                  </a:lnTo>
                  <a:lnTo>
                    <a:pt x="15239" y="713105"/>
                  </a:lnTo>
                  <a:lnTo>
                    <a:pt x="40004" y="768985"/>
                  </a:lnTo>
                  <a:lnTo>
                    <a:pt x="78739" y="821055"/>
                  </a:lnTo>
                  <a:lnTo>
                    <a:pt x="130175" y="868044"/>
                  </a:lnTo>
                  <a:lnTo>
                    <a:pt x="161925" y="889635"/>
                  </a:lnTo>
                  <a:lnTo>
                    <a:pt x="197484" y="909955"/>
                  </a:lnTo>
                  <a:lnTo>
                    <a:pt x="236854" y="928369"/>
                  </a:lnTo>
                  <a:lnTo>
                    <a:pt x="280034" y="944880"/>
                  </a:lnTo>
                  <a:lnTo>
                    <a:pt x="327025" y="959485"/>
                  </a:lnTo>
                  <a:lnTo>
                    <a:pt x="379094" y="972819"/>
                  </a:lnTo>
                  <a:lnTo>
                    <a:pt x="434975" y="982980"/>
                  </a:lnTo>
                  <a:lnTo>
                    <a:pt x="509269" y="994410"/>
                  </a:lnTo>
                  <a:lnTo>
                    <a:pt x="581025" y="1003300"/>
                  </a:lnTo>
                  <a:lnTo>
                    <a:pt x="649604" y="1009650"/>
                  </a:lnTo>
                  <a:lnTo>
                    <a:pt x="716279" y="1013460"/>
                  </a:lnTo>
                  <a:lnTo>
                    <a:pt x="779779" y="1015364"/>
                  </a:lnTo>
                  <a:lnTo>
                    <a:pt x="840739" y="1014730"/>
                  </a:lnTo>
                  <a:lnTo>
                    <a:pt x="899159" y="1012189"/>
                  </a:lnTo>
                  <a:lnTo>
                    <a:pt x="955039" y="1007110"/>
                  </a:lnTo>
                  <a:lnTo>
                    <a:pt x="1008379" y="1000760"/>
                  </a:lnTo>
                  <a:lnTo>
                    <a:pt x="1059179" y="992505"/>
                  </a:lnTo>
                  <a:lnTo>
                    <a:pt x="1107439" y="981710"/>
                  </a:lnTo>
                  <a:lnTo>
                    <a:pt x="1153794" y="969644"/>
                  </a:lnTo>
                  <a:lnTo>
                    <a:pt x="1196975" y="955675"/>
                  </a:lnTo>
                  <a:lnTo>
                    <a:pt x="1238884" y="940435"/>
                  </a:lnTo>
                  <a:lnTo>
                    <a:pt x="1277619" y="923289"/>
                  </a:lnTo>
                  <a:lnTo>
                    <a:pt x="1314450" y="904875"/>
                  </a:lnTo>
                  <a:lnTo>
                    <a:pt x="1348739" y="885189"/>
                  </a:lnTo>
                  <a:lnTo>
                    <a:pt x="1381125" y="864235"/>
                  </a:lnTo>
                  <a:lnTo>
                    <a:pt x="1439544" y="817880"/>
                  </a:lnTo>
                  <a:lnTo>
                    <a:pt x="1489709" y="767714"/>
                  </a:lnTo>
                  <a:lnTo>
                    <a:pt x="1531619" y="713105"/>
                  </a:lnTo>
                  <a:lnTo>
                    <a:pt x="1565909" y="655955"/>
                  </a:lnTo>
                  <a:lnTo>
                    <a:pt x="1592579" y="595630"/>
                  </a:lnTo>
                  <a:lnTo>
                    <a:pt x="1612264" y="533400"/>
                  </a:lnTo>
                  <a:lnTo>
                    <a:pt x="1619250" y="495300"/>
                  </a:lnTo>
                  <a:lnTo>
                    <a:pt x="1622425" y="459105"/>
                  </a:lnTo>
                  <a:lnTo>
                    <a:pt x="1621154" y="423544"/>
                  </a:lnTo>
                  <a:lnTo>
                    <a:pt x="1606550" y="357505"/>
                  </a:lnTo>
                  <a:lnTo>
                    <a:pt x="1577339" y="297180"/>
                  </a:lnTo>
                  <a:lnTo>
                    <a:pt x="1534794" y="241935"/>
                  </a:lnTo>
                  <a:lnTo>
                    <a:pt x="1480819" y="192405"/>
                  </a:lnTo>
                  <a:lnTo>
                    <a:pt x="1449704" y="170180"/>
                  </a:lnTo>
                  <a:lnTo>
                    <a:pt x="1416050" y="148589"/>
                  </a:lnTo>
                  <a:lnTo>
                    <a:pt x="1381125" y="128905"/>
                  </a:lnTo>
                  <a:lnTo>
                    <a:pt x="1343659" y="110489"/>
                  </a:lnTo>
                  <a:lnTo>
                    <a:pt x="1304289" y="93344"/>
                  </a:lnTo>
                  <a:lnTo>
                    <a:pt x="1263014" y="77469"/>
                  </a:lnTo>
                  <a:lnTo>
                    <a:pt x="1221104" y="63500"/>
                  </a:lnTo>
                  <a:lnTo>
                    <a:pt x="1177289" y="50800"/>
                  </a:lnTo>
                  <a:lnTo>
                    <a:pt x="1132839" y="39369"/>
                  </a:lnTo>
                  <a:lnTo>
                    <a:pt x="1087754" y="29210"/>
                  </a:lnTo>
                  <a:lnTo>
                    <a:pt x="1042034" y="20955"/>
                  </a:lnTo>
                  <a:lnTo>
                    <a:pt x="995044" y="13969"/>
                  </a:lnTo>
                  <a:lnTo>
                    <a:pt x="948689" y="8255"/>
                  </a:lnTo>
                  <a:lnTo>
                    <a:pt x="901700" y="3810"/>
                  </a:lnTo>
                  <a:lnTo>
                    <a:pt x="855344" y="1269"/>
                  </a:lnTo>
                  <a:lnTo>
                    <a:pt x="808989" y="0"/>
                  </a:lnTo>
                  <a:close/>
                </a:path>
              </a:pathLst>
            </a:custGeom>
            <a:solidFill>
              <a:srgbClr val="B8413D"/>
            </a:solidFill>
          </p:spPr>
          <p:txBody>
            <a:bodyPr wrap="square" lIns="0" tIns="0" rIns="0" bIns="0" rtlCol="0"/>
            <a:lstStyle/>
            <a:p>
              <a:endParaRPr/>
            </a:p>
          </p:txBody>
        </p:sp>
        <p:sp>
          <p:nvSpPr>
            <p:cNvPr id="7" name="object 7"/>
            <p:cNvSpPr/>
            <p:nvPr/>
          </p:nvSpPr>
          <p:spPr>
            <a:xfrm>
              <a:off x="4951730" y="4721859"/>
              <a:ext cx="1453515" cy="875030"/>
            </a:xfrm>
            <a:custGeom>
              <a:avLst/>
              <a:gdLst/>
              <a:ahLst/>
              <a:cxnLst/>
              <a:rect l="l" t="t" r="r" b="b"/>
              <a:pathLst>
                <a:path w="1453514" h="875029">
                  <a:moveTo>
                    <a:pt x="815975" y="0"/>
                  </a:moveTo>
                  <a:lnTo>
                    <a:pt x="744855" y="634"/>
                  </a:lnTo>
                  <a:lnTo>
                    <a:pt x="677545" y="4444"/>
                  </a:lnTo>
                  <a:lnTo>
                    <a:pt x="614680" y="10159"/>
                  </a:lnTo>
                  <a:lnTo>
                    <a:pt x="554990" y="19050"/>
                  </a:lnTo>
                  <a:lnTo>
                    <a:pt x="499745" y="29844"/>
                  </a:lnTo>
                  <a:lnTo>
                    <a:pt x="447040" y="43179"/>
                  </a:lnTo>
                  <a:lnTo>
                    <a:pt x="398780" y="57784"/>
                  </a:lnTo>
                  <a:lnTo>
                    <a:pt x="353695" y="74929"/>
                  </a:lnTo>
                  <a:lnTo>
                    <a:pt x="311785" y="92709"/>
                  </a:lnTo>
                  <a:lnTo>
                    <a:pt x="273050" y="112394"/>
                  </a:lnTo>
                  <a:lnTo>
                    <a:pt x="237490" y="132714"/>
                  </a:lnTo>
                  <a:lnTo>
                    <a:pt x="204470" y="154304"/>
                  </a:lnTo>
                  <a:lnTo>
                    <a:pt x="147320" y="198754"/>
                  </a:lnTo>
                  <a:lnTo>
                    <a:pt x="101600" y="244475"/>
                  </a:lnTo>
                  <a:lnTo>
                    <a:pt x="64770" y="289559"/>
                  </a:lnTo>
                  <a:lnTo>
                    <a:pt x="37465" y="333375"/>
                  </a:lnTo>
                  <a:lnTo>
                    <a:pt x="18415" y="372744"/>
                  </a:lnTo>
                  <a:lnTo>
                    <a:pt x="2540" y="421639"/>
                  </a:lnTo>
                  <a:lnTo>
                    <a:pt x="0" y="445134"/>
                  </a:lnTo>
                  <a:lnTo>
                    <a:pt x="1905" y="499744"/>
                  </a:lnTo>
                  <a:lnTo>
                    <a:pt x="7620" y="550544"/>
                  </a:lnTo>
                  <a:lnTo>
                    <a:pt x="17780" y="596264"/>
                  </a:lnTo>
                  <a:lnTo>
                    <a:pt x="31750" y="637539"/>
                  </a:lnTo>
                  <a:lnTo>
                    <a:pt x="49530" y="674369"/>
                  </a:lnTo>
                  <a:lnTo>
                    <a:pt x="70485" y="708025"/>
                  </a:lnTo>
                  <a:lnTo>
                    <a:pt x="151130" y="786129"/>
                  </a:lnTo>
                  <a:lnTo>
                    <a:pt x="184150" y="805814"/>
                  </a:lnTo>
                  <a:lnTo>
                    <a:pt x="219075" y="822325"/>
                  </a:lnTo>
                  <a:lnTo>
                    <a:pt x="257175" y="836294"/>
                  </a:lnTo>
                  <a:lnTo>
                    <a:pt x="296545" y="847725"/>
                  </a:lnTo>
                  <a:lnTo>
                    <a:pt x="338455" y="857250"/>
                  </a:lnTo>
                  <a:lnTo>
                    <a:pt x="381635" y="864234"/>
                  </a:lnTo>
                  <a:lnTo>
                    <a:pt x="427355" y="869314"/>
                  </a:lnTo>
                  <a:lnTo>
                    <a:pt x="473710" y="872489"/>
                  </a:lnTo>
                  <a:lnTo>
                    <a:pt x="521970" y="874394"/>
                  </a:lnTo>
                  <a:lnTo>
                    <a:pt x="570865" y="875029"/>
                  </a:lnTo>
                  <a:lnTo>
                    <a:pt x="651510" y="873125"/>
                  </a:lnTo>
                  <a:lnTo>
                    <a:pt x="725805" y="868679"/>
                  </a:lnTo>
                  <a:lnTo>
                    <a:pt x="793750" y="861694"/>
                  </a:lnTo>
                  <a:lnTo>
                    <a:pt x="855980" y="851534"/>
                  </a:lnTo>
                  <a:lnTo>
                    <a:pt x="912495" y="838834"/>
                  </a:lnTo>
                  <a:lnTo>
                    <a:pt x="963295" y="824229"/>
                  </a:lnTo>
                  <a:lnTo>
                    <a:pt x="1009650" y="807084"/>
                  </a:lnTo>
                  <a:lnTo>
                    <a:pt x="1050925" y="788034"/>
                  </a:lnTo>
                  <a:lnTo>
                    <a:pt x="1088390" y="767714"/>
                  </a:lnTo>
                  <a:lnTo>
                    <a:pt x="1122680" y="746125"/>
                  </a:lnTo>
                  <a:lnTo>
                    <a:pt x="1153160" y="722629"/>
                  </a:lnTo>
                  <a:lnTo>
                    <a:pt x="1205230" y="673100"/>
                  </a:lnTo>
                  <a:lnTo>
                    <a:pt x="1248410" y="619759"/>
                  </a:lnTo>
                  <a:lnTo>
                    <a:pt x="1285240" y="565784"/>
                  </a:lnTo>
                  <a:lnTo>
                    <a:pt x="1336040" y="484504"/>
                  </a:lnTo>
                  <a:lnTo>
                    <a:pt x="1353185" y="458469"/>
                  </a:lnTo>
                  <a:lnTo>
                    <a:pt x="1370965" y="433069"/>
                  </a:lnTo>
                  <a:lnTo>
                    <a:pt x="1390015" y="408939"/>
                  </a:lnTo>
                  <a:lnTo>
                    <a:pt x="1410335" y="385444"/>
                  </a:lnTo>
                  <a:lnTo>
                    <a:pt x="1438910" y="347344"/>
                  </a:lnTo>
                  <a:lnTo>
                    <a:pt x="1452880" y="309879"/>
                  </a:lnTo>
                  <a:lnTo>
                    <a:pt x="1453515" y="273050"/>
                  </a:lnTo>
                  <a:lnTo>
                    <a:pt x="1443355" y="238125"/>
                  </a:lnTo>
                  <a:lnTo>
                    <a:pt x="1424305" y="204469"/>
                  </a:lnTo>
                  <a:lnTo>
                    <a:pt x="1397635" y="173354"/>
                  </a:lnTo>
                  <a:lnTo>
                    <a:pt x="1365250" y="144144"/>
                  </a:lnTo>
                  <a:lnTo>
                    <a:pt x="1329690" y="118109"/>
                  </a:lnTo>
                  <a:lnTo>
                    <a:pt x="1292225" y="93979"/>
                  </a:lnTo>
                  <a:lnTo>
                    <a:pt x="1254760" y="73659"/>
                  </a:lnTo>
                  <a:lnTo>
                    <a:pt x="1219200" y="57150"/>
                  </a:lnTo>
                  <a:lnTo>
                    <a:pt x="1161415" y="34925"/>
                  </a:lnTo>
                  <a:lnTo>
                    <a:pt x="1054735" y="17779"/>
                  </a:lnTo>
                  <a:lnTo>
                    <a:pt x="970915" y="8254"/>
                  </a:lnTo>
                  <a:lnTo>
                    <a:pt x="891540" y="2539"/>
                  </a:lnTo>
                  <a:lnTo>
                    <a:pt x="815975" y="0"/>
                  </a:lnTo>
                  <a:close/>
                </a:path>
              </a:pathLst>
            </a:custGeom>
            <a:solidFill>
              <a:srgbClr val="FFFFFF"/>
            </a:solidFill>
          </p:spPr>
          <p:txBody>
            <a:bodyPr wrap="square" lIns="0" tIns="0" rIns="0" bIns="0" rtlCol="0"/>
            <a:lstStyle/>
            <a:p>
              <a:endParaRPr/>
            </a:p>
          </p:txBody>
        </p:sp>
      </p:grpSp>
      <p:grpSp>
        <p:nvGrpSpPr>
          <p:cNvPr id="8" name="object 8"/>
          <p:cNvGrpSpPr/>
          <p:nvPr/>
        </p:nvGrpSpPr>
        <p:grpSpPr>
          <a:xfrm>
            <a:off x="5903595" y="2014854"/>
            <a:ext cx="3023235" cy="2561590"/>
            <a:chOff x="5903595" y="2014854"/>
            <a:chExt cx="3023235" cy="2561590"/>
          </a:xfrm>
        </p:grpSpPr>
        <p:sp>
          <p:nvSpPr>
            <p:cNvPr id="9" name="object 9"/>
            <p:cNvSpPr/>
            <p:nvPr/>
          </p:nvSpPr>
          <p:spPr>
            <a:xfrm>
              <a:off x="6656705" y="2014854"/>
              <a:ext cx="2244725" cy="1473200"/>
            </a:xfrm>
            <a:custGeom>
              <a:avLst/>
              <a:gdLst/>
              <a:ahLst/>
              <a:cxnLst/>
              <a:rect l="l" t="t" r="r" b="b"/>
              <a:pathLst>
                <a:path w="2244725" h="1473200">
                  <a:moveTo>
                    <a:pt x="186690" y="0"/>
                  </a:moveTo>
                  <a:lnTo>
                    <a:pt x="143510" y="7620"/>
                  </a:lnTo>
                  <a:lnTo>
                    <a:pt x="82550" y="42545"/>
                  </a:lnTo>
                  <a:lnTo>
                    <a:pt x="48895" y="98425"/>
                  </a:lnTo>
                  <a:lnTo>
                    <a:pt x="33654" y="168910"/>
                  </a:lnTo>
                  <a:lnTo>
                    <a:pt x="30479" y="207645"/>
                  </a:lnTo>
                  <a:lnTo>
                    <a:pt x="29210" y="247650"/>
                  </a:lnTo>
                  <a:lnTo>
                    <a:pt x="27940" y="327660"/>
                  </a:lnTo>
                  <a:lnTo>
                    <a:pt x="25400" y="365760"/>
                  </a:lnTo>
                  <a:lnTo>
                    <a:pt x="20954" y="401955"/>
                  </a:lnTo>
                  <a:lnTo>
                    <a:pt x="13970" y="445770"/>
                  </a:lnTo>
                  <a:lnTo>
                    <a:pt x="6985" y="487680"/>
                  </a:lnTo>
                  <a:lnTo>
                    <a:pt x="1904" y="529590"/>
                  </a:lnTo>
                  <a:lnTo>
                    <a:pt x="0" y="570865"/>
                  </a:lnTo>
                  <a:lnTo>
                    <a:pt x="1904" y="612140"/>
                  </a:lnTo>
                  <a:lnTo>
                    <a:pt x="8254" y="654050"/>
                  </a:lnTo>
                  <a:lnTo>
                    <a:pt x="20320" y="696595"/>
                  </a:lnTo>
                  <a:lnTo>
                    <a:pt x="40004" y="741045"/>
                  </a:lnTo>
                  <a:lnTo>
                    <a:pt x="66675" y="786130"/>
                  </a:lnTo>
                  <a:lnTo>
                    <a:pt x="102235" y="833755"/>
                  </a:lnTo>
                  <a:lnTo>
                    <a:pt x="147954" y="883920"/>
                  </a:lnTo>
                  <a:lnTo>
                    <a:pt x="179704" y="915035"/>
                  </a:lnTo>
                  <a:lnTo>
                    <a:pt x="212090" y="944880"/>
                  </a:lnTo>
                  <a:lnTo>
                    <a:pt x="245745" y="974090"/>
                  </a:lnTo>
                  <a:lnTo>
                    <a:pt x="280670" y="1002030"/>
                  </a:lnTo>
                  <a:lnTo>
                    <a:pt x="316865" y="1029335"/>
                  </a:lnTo>
                  <a:lnTo>
                    <a:pt x="353695" y="1056005"/>
                  </a:lnTo>
                  <a:lnTo>
                    <a:pt x="392429" y="1082040"/>
                  </a:lnTo>
                  <a:lnTo>
                    <a:pt x="432435" y="1106805"/>
                  </a:lnTo>
                  <a:lnTo>
                    <a:pt x="473710" y="1131570"/>
                  </a:lnTo>
                  <a:lnTo>
                    <a:pt x="516890" y="1155700"/>
                  </a:lnTo>
                  <a:lnTo>
                    <a:pt x="561975" y="1179195"/>
                  </a:lnTo>
                  <a:lnTo>
                    <a:pt x="607695" y="1202690"/>
                  </a:lnTo>
                  <a:lnTo>
                    <a:pt x="655954" y="1225550"/>
                  </a:lnTo>
                  <a:lnTo>
                    <a:pt x="706120" y="1248410"/>
                  </a:lnTo>
                  <a:lnTo>
                    <a:pt x="758190" y="1270635"/>
                  </a:lnTo>
                  <a:lnTo>
                    <a:pt x="811529" y="1292860"/>
                  </a:lnTo>
                  <a:lnTo>
                    <a:pt x="867410" y="1315085"/>
                  </a:lnTo>
                  <a:lnTo>
                    <a:pt x="925829" y="1337310"/>
                  </a:lnTo>
                  <a:lnTo>
                    <a:pt x="987425" y="1359535"/>
                  </a:lnTo>
                  <a:lnTo>
                    <a:pt x="1047750" y="1380490"/>
                  </a:lnTo>
                  <a:lnTo>
                    <a:pt x="1106170" y="1398905"/>
                  </a:lnTo>
                  <a:lnTo>
                    <a:pt x="1162685" y="1415415"/>
                  </a:lnTo>
                  <a:lnTo>
                    <a:pt x="1217929" y="1430020"/>
                  </a:lnTo>
                  <a:lnTo>
                    <a:pt x="1271270" y="1442720"/>
                  </a:lnTo>
                  <a:lnTo>
                    <a:pt x="1322704" y="1452880"/>
                  </a:lnTo>
                  <a:lnTo>
                    <a:pt x="1372235" y="1461770"/>
                  </a:lnTo>
                  <a:lnTo>
                    <a:pt x="1420495" y="1467485"/>
                  </a:lnTo>
                  <a:lnTo>
                    <a:pt x="1466850" y="1471295"/>
                  </a:lnTo>
                  <a:lnTo>
                    <a:pt x="1511300" y="1473200"/>
                  </a:lnTo>
                  <a:lnTo>
                    <a:pt x="1553845" y="1472565"/>
                  </a:lnTo>
                  <a:lnTo>
                    <a:pt x="1594485" y="1469390"/>
                  </a:lnTo>
                  <a:lnTo>
                    <a:pt x="1633220" y="1464310"/>
                  </a:lnTo>
                  <a:lnTo>
                    <a:pt x="1705610" y="1446530"/>
                  </a:lnTo>
                  <a:lnTo>
                    <a:pt x="1779904" y="1417955"/>
                  </a:lnTo>
                  <a:lnTo>
                    <a:pt x="1825625" y="1403985"/>
                  </a:lnTo>
                  <a:lnTo>
                    <a:pt x="1873885" y="1391285"/>
                  </a:lnTo>
                  <a:lnTo>
                    <a:pt x="1923415" y="1379220"/>
                  </a:lnTo>
                  <a:lnTo>
                    <a:pt x="1973579" y="1368425"/>
                  </a:lnTo>
                  <a:lnTo>
                    <a:pt x="2021840" y="1356995"/>
                  </a:lnTo>
                  <a:lnTo>
                    <a:pt x="2068195" y="1344930"/>
                  </a:lnTo>
                  <a:lnTo>
                    <a:pt x="2110740" y="1332230"/>
                  </a:lnTo>
                  <a:lnTo>
                    <a:pt x="2148204" y="1317625"/>
                  </a:lnTo>
                  <a:lnTo>
                    <a:pt x="2202815" y="1282700"/>
                  </a:lnTo>
                  <a:lnTo>
                    <a:pt x="2221229" y="1235075"/>
                  </a:lnTo>
                  <a:lnTo>
                    <a:pt x="2214245" y="1205865"/>
                  </a:lnTo>
                  <a:lnTo>
                    <a:pt x="2197735" y="1153795"/>
                  </a:lnTo>
                  <a:lnTo>
                    <a:pt x="2193290" y="1106805"/>
                  </a:lnTo>
                  <a:lnTo>
                    <a:pt x="2197100" y="1062355"/>
                  </a:lnTo>
                  <a:lnTo>
                    <a:pt x="2206625" y="1021080"/>
                  </a:lnTo>
                  <a:lnTo>
                    <a:pt x="2232025" y="939800"/>
                  </a:lnTo>
                  <a:lnTo>
                    <a:pt x="2240915" y="898525"/>
                  </a:lnTo>
                  <a:lnTo>
                    <a:pt x="2244725" y="854710"/>
                  </a:lnTo>
                  <a:lnTo>
                    <a:pt x="2241550" y="825500"/>
                  </a:lnTo>
                  <a:lnTo>
                    <a:pt x="2233929" y="793115"/>
                  </a:lnTo>
                  <a:lnTo>
                    <a:pt x="2204720" y="719455"/>
                  </a:lnTo>
                  <a:lnTo>
                    <a:pt x="2184400" y="678815"/>
                  </a:lnTo>
                  <a:lnTo>
                    <a:pt x="2160904" y="636905"/>
                  </a:lnTo>
                  <a:lnTo>
                    <a:pt x="2133600" y="593090"/>
                  </a:lnTo>
                  <a:lnTo>
                    <a:pt x="2104390" y="548005"/>
                  </a:lnTo>
                  <a:lnTo>
                    <a:pt x="2072640" y="501650"/>
                  </a:lnTo>
                  <a:lnTo>
                    <a:pt x="2039620" y="455295"/>
                  </a:lnTo>
                  <a:lnTo>
                    <a:pt x="2004695" y="407670"/>
                  </a:lnTo>
                  <a:lnTo>
                    <a:pt x="1968500" y="360680"/>
                  </a:lnTo>
                  <a:lnTo>
                    <a:pt x="1931670" y="314325"/>
                  </a:lnTo>
                  <a:lnTo>
                    <a:pt x="1900554" y="282575"/>
                  </a:lnTo>
                  <a:lnTo>
                    <a:pt x="1862454" y="254000"/>
                  </a:lnTo>
                  <a:lnTo>
                    <a:pt x="1818004" y="229235"/>
                  </a:lnTo>
                  <a:lnTo>
                    <a:pt x="1767840" y="207010"/>
                  </a:lnTo>
                  <a:lnTo>
                    <a:pt x="1713865" y="188595"/>
                  </a:lnTo>
                  <a:lnTo>
                    <a:pt x="1657350" y="172720"/>
                  </a:lnTo>
                  <a:lnTo>
                    <a:pt x="1598929" y="159385"/>
                  </a:lnTo>
                  <a:lnTo>
                    <a:pt x="1539240" y="147955"/>
                  </a:lnTo>
                  <a:lnTo>
                    <a:pt x="1480185" y="139700"/>
                  </a:lnTo>
                  <a:lnTo>
                    <a:pt x="1423035" y="133350"/>
                  </a:lnTo>
                  <a:lnTo>
                    <a:pt x="1368425" y="128905"/>
                  </a:lnTo>
                  <a:lnTo>
                    <a:pt x="1316990" y="126365"/>
                  </a:lnTo>
                  <a:lnTo>
                    <a:pt x="1271270" y="125730"/>
                  </a:lnTo>
                  <a:lnTo>
                    <a:pt x="1230629" y="126365"/>
                  </a:lnTo>
                  <a:lnTo>
                    <a:pt x="1197610" y="128270"/>
                  </a:lnTo>
                  <a:lnTo>
                    <a:pt x="1172845" y="130810"/>
                  </a:lnTo>
                  <a:lnTo>
                    <a:pt x="1157604" y="135255"/>
                  </a:lnTo>
                  <a:lnTo>
                    <a:pt x="1152525" y="139700"/>
                  </a:lnTo>
                  <a:lnTo>
                    <a:pt x="1136650" y="127000"/>
                  </a:lnTo>
                  <a:lnTo>
                    <a:pt x="1092835" y="96520"/>
                  </a:lnTo>
                  <a:lnTo>
                    <a:pt x="1023620" y="64135"/>
                  </a:lnTo>
                  <a:lnTo>
                    <a:pt x="934085" y="42545"/>
                  </a:lnTo>
                  <a:lnTo>
                    <a:pt x="868679" y="36830"/>
                  </a:lnTo>
                  <a:lnTo>
                    <a:pt x="829310" y="34290"/>
                  </a:lnTo>
                  <a:lnTo>
                    <a:pt x="739775" y="29210"/>
                  </a:lnTo>
                  <a:lnTo>
                    <a:pt x="529590" y="18415"/>
                  </a:lnTo>
                  <a:lnTo>
                    <a:pt x="414654" y="12065"/>
                  </a:lnTo>
                  <a:lnTo>
                    <a:pt x="239395" y="635"/>
                  </a:lnTo>
                  <a:lnTo>
                    <a:pt x="186690" y="0"/>
                  </a:lnTo>
                  <a:close/>
                </a:path>
              </a:pathLst>
            </a:custGeom>
            <a:solidFill>
              <a:srgbClr val="496B29"/>
            </a:solidFill>
          </p:spPr>
          <p:txBody>
            <a:bodyPr wrap="square" lIns="0" tIns="0" rIns="0" bIns="0" rtlCol="0"/>
            <a:lstStyle/>
            <a:p>
              <a:endParaRPr/>
            </a:p>
          </p:txBody>
        </p:sp>
        <p:sp>
          <p:nvSpPr>
            <p:cNvPr id="10" name="object 10"/>
            <p:cNvSpPr/>
            <p:nvPr/>
          </p:nvSpPr>
          <p:spPr>
            <a:xfrm>
              <a:off x="6682105" y="2070099"/>
              <a:ext cx="2244725" cy="1473200"/>
            </a:xfrm>
            <a:custGeom>
              <a:avLst/>
              <a:gdLst/>
              <a:ahLst/>
              <a:cxnLst/>
              <a:rect l="l" t="t" r="r" b="b"/>
              <a:pathLst>
                <a:path w="2244725" h="1473200">
                  <a:moveTo>
                    <a:pt x="186690" y="0"/>
                  </a:moveTo>
                  <a:lnTo>
                    <a:pt x="143510" y="7620"/>
                  </a:lnTo>
                  <a:lnTo>
                    <a:pt x="83185" y="42545"/>
                  </a:lnTo>
                  <a:lnTo>
                    <a:pt x="48895" y="98425"/>
                  </a:lnTo>
                  <a:lnTo>
                    <a:pt x="33654" y="169545"/>
                  </a:lnTo>
                  <a:lnTo>
                    <a:pt x="30479" y="208279"/>
                  </a:lnTo>
                  <a:lnTo>
                    <a:pt x="29210" y="247650"/>
                  </a:lnTo>
                  <a:lnTo>
                    <a:pt x="27940" y="327660"/>
                  </a:lnTo>
                  <a:lnTo>
                    <a:pt x="25400" y="365760"/>
                  </a:lnTo>
                  <a:lnTo>
                    <a:pt x="21590" y="401954"/>
                  </a:lnTo>
                  <a:lnTo>
                    <a:pt x="13970" y="445770"/>
                  </a:lnTo>
                  <a:lnTo>
                    <a:pt x="6985" y="488314"/>
                  </a:lnTo>
                  <a:lnTo>
                    <a:pt x="2540" y="529589"/>
                  </a:lnTo>
                  <a:lnTo>
                    <a:pt x="0" y="571500"/>
                  </a:lnTo>
                  <a:lnTo>
                    <a:pt x="1904" y="612775"/>
                  </a:lnTo>
                  <a:lnTo>
                    <a:pt x="8254" y="654685"/>
                  </a:lnTo>
                  <a:lnTo>
                    <a:pt x="20954" y="697229"/>
                  </a:lnTo>
                  <a:lnTo>
                    <a:pt x="40004" y="741045"/>
                  </a:lnTo>
                  <a:lnTo>
                    <a:pt x="66675" y="786764"/>
                  </a:lnTo>
                  <a:lnTo>
                    <a:pt x="102870" y="834389"/>
                  </a:lnTo>
                  <a:lnTo>
                    <a:pt x="148590" y="884554"/>
                  </a:lnTo>
                  <a:lnTo>
                    <a:pt x="179704" y="915035"/>
                  </a:lnTo>
                  <a:lnTo>
                    <a:pt x="212725" y="944879"/>
                  </a:lnTo>
                  <a:lnTo>
                    <a:pt x="246379" y="974089"/>
                  </a:lnTo>
                  <a:lnTo>
                    <a:pt x="280670" y="1002029"/>
                  </a:lnTo>
                  <a:lnTo>
                    <a:pt x="316865" y="1029335"/>
                  </a:lnTo>
                  <a:lnTo>
                    <a:pt x="354329" y="1056004"/>
                  </a:lnTo>
                  <a:lnTo>
                    <a:pt x="392429" y="1082039"/>
                  </a:lnTo>
                  <a:lnTo>
                    <a:pt x="432435" y="1107439"/>
                  </a:lnTo>
                  <a:lnTo>
                    <a:pt x="474345" y="1131570"/>
                  </a:lnTo>
                  <a:lnTo>
                    <a:pt x="516890" y="1155700"/>
                  </a:lnTo>
                  <a:lnTo>
                    <a:pt x="561975" y="1179829"/>
                  </a:lnTo>
                  <a:lnTo>
                    <a:pt x="608329" y="1202689"/>
                  </a:lnTo>
                  <a:lnTo>
                    <a:pt x="655954" y="1225550"/>
                  </a:lnTo>
                  <a:lnTo>
                    <a:pt x="706120" y="1248410"/>
                  </a:lnTo>
                  <a:lnTo>
                    <a:pt x="758190" y="1270635"/>
                  </a:lnTo>
                  <a:lnTo>
                    <a:pt x="811529" y="1292860"/>
                  </a:lnTo>
                  <a:lnTo>
                    <a:pt x="867410" y="1315085"/>
                  </a:lnTo>
                  <a:lnTo>
                    <a:pt x="925829" y="1337310"/>
                  </a:lnTo>
                  <a:lnTo>
                    <a:pt x="987425" y="1360170"/>
                  </a:lnTo>
                  <a:lnTo>
                    <a:pt x="1047750" y="1380489"/>
                  </a:lnTo>
                  <a:lnTo>
                    <a:pt x="1106170" y="1398904"/>
                  </a:lnTo>
                  <a:lnTo>
                    <a:pt x="1162685" y="1416050"/>
                  </a:lnTo>
                  <a:lnTo>
                    <a:pt x="1217929" y="1430654"/>
                  </a:lnTo>
                  <a:lnTo>
                    <a:pt x="1271270" y="1442720"/>
                  </a:lnTo>
                  <a:lnTo>
                    <a:pt x="1322704" y="1453514"/>
                  </a:lnTo>
                  <a:lnTo>
                    <a:pt x="1372870" y="1461770"/>
                  </a:lnTo>
                  <a:lnTo>
                    <a:pt x="1420495" y="1467485"/>
                  </a:lnTo>
                  <a:lnTo>
                    <a:pt x="1466850" y="1471929"/>
                  </a:lnTo>
                  <a:lnTo>
                    <a:pt x="1511300" y="1473200"/>
                  </a:lnTo>
                  <a:lnTo>
                    <a:pt x="1553845" y="1472564"/>
                  </a:lnTo>
                  <a:lnTo>
                    <a:pt x="1594485" y="1469389"/>
                  </a:lnTo>
                  <a:lnTo>
                    <a:pt x="1633220" y="1464310"/>
                  </a:lnTo>
                  <a:lnTo>
                    <a:pt x="1705610" y="1446529"/>
                  </a:lnTo>
                  <a:lnTo>
                    <a:pt x="1779904" y="1417954"/>
                  </a:lnTo>
                  <a:lnTo>
                    <a:pt x="1825625" y="1403985"/>
                  </a:lnTo>
                  <a:lnTo>
                    <a:pt x="1873885" y="1391285"/>
                  </a:lnTo>
                  <a:lnTo>
                    <a:pt x="1973579" y="1368425"/>
                  </a:lnTo>
                  <a:lnTo>
                    <a:pt x="2021840" y="1356995"/>
                  </a:lnTo>
                  <a:lnTo>
                    <a:pt x="2068195" y="1344929"/>
                  </a:lnTo>
                  <a:lnTo>
                    <a:pt x="2110740" y="1332229"/>
                  </a:lnTo>
                  <a:lnTo>
                    <a:pt x="2148204" y="1317625"/>
                  </a:lnTo>
                  <a:lnTo>
                    <a:pt x="2202815" y="1282700"/>
                  </a:lnTo>
                  <a:lnTo>
                    <a:pt x="2221865" y="1235710"/>
                  </a:lnTo>
                  <a:lnTo>
                    <a:pt x="2214245" y="1206500"/>
                  </a:lnTo>
                  <a:lnTo>
                    <a:pt x="2197735" y="1154429"/>
                  </a:lnTo>
                  <a:lnTo>
                    <a:pt x="2193290" y="1106804"/>
                  </a:lnTo>
                  <a:lnTo>
                    <a:pt x="2197100" y="1062989"/>
                  </a:lnTo>
                  <a:lnTo>
                    <a:pt x="2206625" y="1021079"/>
                  </a:lnTo>
                  <a:lnTo>
                    <a:pt x="2232025" y="940435"/>
                  </a:lnTo>
                  <a:lnTo>
                    <a:pt x="2241550" y="898525"/>
                  </a:lnTo>
                  <a:lnTo>
                    <a:pt x="2244725" y="855345"/>
                  </a:lnTo>
                  <a:lnTo>
                    <a:pt x="2241550" y="825500"/>
                  </a:lnTo>
                  <a:lnTo>
                    <a:pt x="2233929" y="793114"/>
                  </a:lnTo>
                  <a:lnTo>
                    <a:pt x="2204720" y="719454"/>
                  </a:lnTo>
                  <a:lnTo>
                    <a:pt x="2184400" y="679450"/>
                  </a:lnTo>
                  <a:lnTo>
                    <a:pt x="2160904" y="636904"/>
                  </a:lnTo>
                  <a:lnTo>
                    <a:pt x="2134235" y="593089"/>
                  </a:lnTo>
                  <a:lnTo>
                    <a:pt x="2104390" y="548004"/>
                  </a:lnTo>
                  <a:lnTo>
                    <a:pt x="2073275" y="502285"/>
                  </a:lnTo>
                  <a:lnTo>
                    <a:pt x="2039620" y="455295"/>
                  </a:lnTo>
                  <a:lnTo>
                    <a:pt x="2004695" y="408304"/>
                  </a:lnTo>
                  <a:lnTo>
                    <a:pt x="1968500" y="361314"/>
                  </a:lnTo>
                  <a:lnTo>
                    <a:pt x="1931670" y="314325"/>
                  </a:lnTo>
                  <a:lnTo>
                    <a:pt x="1900554" y="282575"/>
                  </a:lnTo>
                  <a:lnTo>
                    <a:pt x="1862454" y="254000"/>
                  </a:lnTo>
                  <a:lnTo>
                    <a:pt x="1818004" y="229235"/>
                  </a:lnTo>
                  <a:lnTo>
                    <a:pt x="1767840" y="207645"/>
                  </a:lnTo>
                  <a:lnTo>
                    <a:pt x="1714500" y="188595"/>
                  </a:lnTo>
                  <a:lnTo>
                    <a:pt x="1657350" y="172720"/>
                  </a:lnTo>
                  <a:lnTo>
                    <a:pt x="1598929" y="159385"/>
                  </a:lnTo>
                  <a:lnTo>
                    <a:pt x="1539240" y="148589"/>
                  </a:lnTo>
                  <a:lnTo>
                    <a:pt x="1480820" y="139700"/>
                  </a:lnTo>
                  <a:lnTo>
                    <a:pt x="1423035" y="133350"/>
                  </a:lnTo>
                  <a:lnTo>
                    <a:pt x="1368425" y="128904"/>
                  </a:lnTo>
                  <a:lnTo>
                    <a:pt x="1316990" y="126364"/>
                  </a:lnTo>
                  <a:lnTo>
                    <a:pt x="1271270" y="125729"/>
                  </a:lnTo>
                  <a:lnTo>
                    <a:pt x="1230629" y="126364"/>
                  </a:lnTo>
                  <a:lnTo>
                    <a:pt x="1197610" y="128270"/>
                  </a:lnTo>
                  <a:lnTo>
                    <a:pt x="1172845" y="131445"/>
                  </a:lnTo>
                  <a:lnTo>
                    <a:pt x="1157604" y="135254"/>
                  </a:lnTo>
                  <a:lnTo>
                    <a:pt x="1152525" y="140335"/>
                  </a:lnTo>
                  <a:lnTo>
                    <a:pt x="1136650" y="127000"/>
                  </a:lnTo>
                  <a:lnTo>
                    <a:pt x="1092835" y="97154"/>
                  </a:lnTo>
                  <a:lnTo>
                    <a:pt x="1023620" y="64135"/>
                  </a:lnTo>
                  <a:lnTo>
                    <a:pt x="934085" y="43179"/>
                  </a:lnTo>
                  <a:lnTo>
                    <a:pt x="868679" y="37464"/>
                  </a:lnTo>
                  <a:lnTo>
                    <a:pt x="829310" y="34289"/>
                  </a:lnTo>
                  <a:lnTo>
                    <a:pt x="740410" y="29210"/>
                  </a:lnTo>
                  <a:lnTo>
                    <a:pt x="529590" y="18414"/>
                  </a:lnTo>
                  <a:lnTo>
                    <a:pt x="356235" y="8889"/>
                  </a:lnTo>
                  <a:lnTo>
                    <a:pt x="297815" y="5079"/>
                  </a:lnTo>
                  <a:lnTo>
                    <a:pt x="239395" y="635"/>
                  </a:lnTo>
                  <a:lnTo>
                    <a:pt x="186690" y="0"/>
                  </a:lnTo>
                  <a:close/>
                </a:path>
              </a:pathLst>
            </a:custGeom>
            <a:solidFill>
              <a:srgbClr val="6D9239"/>
            </a:solidFill>
          </p:spPr>
          <p:txBody>
            <a:bodyPr wrap="square" lIns="0" tIns="0" rIns="0" bIns="0" rtlCol="0"/>
            <a:lstStyle/>
            <a:p>
              <a:endParaRPr/>
            </a:p>
          </p:txBody>
        </p:sp>
        <p:sp>
          <p:nvSpPr>
            <p:cNvPr id="11" name="object 11"/>
            <p:cNvSpPr/>
            <p:nvPr/>
          </p:nvSpPr>
          <p:spPr>
            <a:xfrm>
              <a:off x="6734175" y="2253614"/>
              <a:ext cx="1901825" cy="1248410"/>
            </a:xfrm>
            <a:custGeom>
              <a:avLst/>
              <a:gdLst/>
              <a:ahLst/>
              <a:cxnLst/>
              <a:rect l="l" t="t" r="r" b="b"/>
              <a:pathLst>
                <a:path w="1901825" h="1248410">
                  <a:moveTo>
                    <a:pt x="202565" y="0"/>
                  </a:moveTo>
                  <a:lnTo>
                    <a:pt x="151129" y="635"/>
                  </a:lnTo>
                  <a:lnTo>
                    <a:pt x="111125" y="9525"/>
                  </a:lnTo>
                  <a:lnTo>
                    <a:pt x="57784" y="50164"/>
                  </a:lnTo>
                  <a:lnTo>
                    <a:pt x="33020" y="112395"/>
                  </a:lnTo>
                  <a:lnTo>
                    <a:pt x="24765" y="187325"/>
                  </a:lnTo>
                  <a:lnTo>
                    <a:pt x="23495" y="266064"/>
                  </a:lnTo>
                  <a:lnTo>
                    <a:pt x="21590" y="304800"/>
                  </a:lnTo>
                  <a:lnTo>
                    <a:pt x="17779" y="340360"/>
                  </a:lnTo>
                  <a:lnTo>
                    <a:pt x="10159" y="385445"/>
                  </a:lnTo>
                  <a:lnTo>
                    <a:pt x="3809" y="429260"/>
                  </a:lnTo>
                  <a:lnTo>
                    <a:pt x="0" y="472439"/>
                  </a:lnTo>
                  <a:lnTo>
                    <a:pt x="634" y="514985"/>
                  </a:lnTo>
                  <a:lnTo>
                    <a:pt x="7620" y="558164"/>
                  </a:lnTo>
                  <a:lnTo>
                    <a:pt x="21590" y="602614"/>
                  </a:lnTo>
                  <a:lnTo>
                    <a:pt x="45084" y="648970"/>
                  </a:lnTo>
                  <a:lnTo>
                    <a:pt x="79375" y="697864"/>
                  </a:lnTo>
                  <a:lnTo>
                    <a:pt x="125095" y="749300"/>
                  </a:lnTo>
                  <a:lnTo>
                    <a:pt x="157479" y="780414"/>
                  </a:lnTo>
                  <a:lnTo>
                    <a:pt x="191134" y="810895"/>
                  </a:lnTo>
                  <a:lnTo>
                    <a:pt x="225425" y="839470"/>
                  </a:lnTo>
                  <a:lnTo>
                    <a:pt x="261620" y="867410"/>
                  </a:lnTo>
                  <a:lnTo>
                    <a:pt x="299720" y="894714"/>
                  </a:lnTo>
                  <a:lnTo>
                    <a:pt x="339090" y="920750"/>
                  </a:lnTo>
                  <a:lnTo>
                    <a:pt x="379729" y="946150"/>
                  </a:lnTo>
                  <a:lnTo>
                    <a:pt x="422909" y="970914"/>
                  </a:lnTo>
                  <a:lnTo>
                    <a:pt x="467995" y="995045"/>
                  </a:lnTo>
                  <a:lnTo>
                    <a:pt x="514984" y="1019175"/>
                  </a:lnTo>
                  <a:lnTo>
                    <a:pt x="563879" y="1042035"/>
                  </a:lnTo>
                  <a:lnTo>
                    <a:pt x="615315" y="1065530"/>
                  </a:lnTo>
                  <a:lnTo>
                    <a:pt x="725170" y="1110614"/>
                  </a:lnTo>
                  <a:lnTo>
                    <a:pt x="784225" y="1132839"/>
                  </a:lnTo>
                  <a:lnTo>
                    <a:pt x="847090" y="1155700"/>
                  </a:lnTo>
                  <a:lnTo>
                    <a:pt x="908684" y="1176655"/>
                  </a:lnTo>
                  <a:lnTo>
                    <a:pt x="967740" y="1194435"/>
                  </a:lnTo>
                  <a:lnTo>
                    <a:pt x="1024890" y="1210310"/>
                  </a:lnTo>
                  <a:lnTo>
                    <a:pt x="1080134" y="1223010"/>
                  </a:lnTo>
                  <a:lnTo>
                    <a:pt x="1132840" y="1233805"/>
                  </a:lnTo>
                  <a:lnTo>
                    <a:pt x="1183004" y="1241425"/>
                  </a:lnTo>
                  <a:lnTo>
                    <a:pt x="1231265" y="1245870"/>
                  </a:lnTo>
                  <a:lnTo>
                    <a:pt x="1277620" y="1248410"/>
                  </a:lnTo>
                  <a:lnTo>
                    <a:pt x="1321434" y="1247139"/>
                  </a:lnTo>
                  <a:lnTo>
                    <a:pt x="1362709" y="1243964"/>
                  </a:lnTo>
                  <a:lnTo>
                    <a:pt x="1401445" y="1236980"/>
                  </a:lnTo>
                  <a:lnTo>
                    <a:pt x="1438275" y="1227455"/>
                  </a:lnTo>
                  <a:lnTo>
                    <a:pt x="1513840" y="1199514"/>
                  </a:lnTo>
                  <a:lnTo>
                    <a:pt x="1560195" y="1185545"/>
                  </a:lnTo>
                  <a:lnTo>
                    <a:pt x="1608454" y="1173480"/>
                  </a:lnTo>
                  <a:lnTo>
                    <a:pt x="1706245" y="1151255"/>
                  </a:lnTo>
                  <a:lnTo>
                    <a:pt x="1751965" y="1139825"/>
                  </a:lnTo>
                  <a:lnTo>
                    <a:pt x="1793875" y="1126489"/>
                  </a:lnTo>
                  <a:lnTo>
                    <a:pt x="1829434" y="1111885"/>
                  </a:lnTo>
                  <a:lnTo>
                    <a:pt x="1875154" y="1074420"/>
                  </a:lnTo>
                  <a:lnTo>
                    <a:pt x="1882140" y="1050289"/>
                  </a:lnTo>
                  <a:lnTo>
                    <a:pt x="1875790" y="1021714"/>
                  </a:lnTo>
                  <a:lnTo>
                    <a:pt x="1860550" y="972185"/>
                  </a:lnTo>
                  <a:lnTo>
                    <a:pt x="1858009" y="926464"/>
                  </a:lnTo>
                  <a:lnTo>
                    <a:pt x="1864359" y="885189"/>
                  </a:lnTo>
                  <a:lnTo>
                    <a:pt x="1875154" y="845185"/>
                  </a:lnTo>
                  <a:lnTo>
                    <a:pt x="1887854" y="806450"/>
                  </a:lnTo>
                  <a:lnTo>
                    <a:pt x="1898015" y="766445"/>
                  </a:lnTo>
                  <a:lnTo>
                    <a:pt x="1901825" y="724535"/>
                  </a:lnTo>
                  <a:lnTo>
                    <a:pt x="1898015" y="694689"/>
                  </a:lnTo>
                  <a:lnTo>
                    <a:pt x="1889125" y="661035"/>
                  </a:lnTo>
                  <a:lnTo>
                    <a:pt x="1874520" y="624205"/>
                  </a:lnTo>
                  <a:lnTo>
                    <a:pt x="1855470" y="584835"/>
                  </a:lnTo>
                  <a:lnTo>
                    <a:pt x="1832609" y="542925"/>
                  </a:lnTo>
                  <a:lnTo>
                    <a:pt x="1805304" y="499110"/>
                  </a:lnTo>
                  <a:lnTo>
                    <a:pt x="1775459" y="453389"/>
                  </a:lnTo>
                  <a:lnTo>
                    <a:pt x="1743075" y="407035"/>
                  </a:lnTo>
                  <a:lnTo>
                    <a:pt x="1708784" y="360045"/>
                  </a:lnTo>
                  <a:lnTo>
                    <a:pt x="1673225" y="313055"/>
                  </a:lnTo>
                  <a:lnTo>
                    <a:pt x="1636395" y="266064"/>
                  </a:lnTo>
                  <a:lnTo>
                    <a:pt x="1602740" y="231139"/>
                  </a:lnTo>
                  <a:lnTo>
                    <a:pt x="1561465" y="199389"/>
                  </a:lnTo>
                  <a:lnTo>
                    <a:pt x="1513840" y="170814"/>
                  </a:lnTo>
                  <a:lnTo>
                    <a:pt x="1462404" y="145414"/>
                  </a:lnTo>
                  <a:lnTo>
                    <a:pt x="1407795" y="122555"/>
                  </a:lnTo>
                  <a:lnTo>
                    <a:pt x="1351915" y="103505"/>
                  </a:lnTo>
                  <a:lnTo>
                    <a:pt x="1296670" y="86995"/>
                  </a:lnTo>
                  <a:lnTo>
                    <a:pt x="1243329" y="73660"/>
                  </a:lnTo>
                  <a:lnTo>
                    <a:pt x="1193800" y="63500"/>
                  </a:lnTo>
                  <a:lnTo>
                    <a:pt x="1149984" y="56514"/>
                  </a:lnTo>
                  <a:lnTo>
                    <a:pt x="1084579" y="50800"/>
                  </a:lnTo>
                  <a:lnTo>
                    <a:pt x="1066800" y="52070"/>
                  </a:lnTo>
                  <a:lnTo>
                    <a:pt x="1061084" y="55880"/>
                  </a:lnTo>
                  <a:lnTo>
                    <a:pt x="1034415" y="54610"/>
                  </a:lnTo>
                  <a:lnTo>
                    <a:pt x="967740" y="50800"/>
                  </a:lnTo>
                  <a:lnTo>
                    <a:pt x="880109" y="44450"/>
                  </a:lnTo>
                  <a:lnTo>
                    <a:pt x="760729" y="33020"/>
                  </a:lnTo>
                  <a:lnTo>
                    <a:pt x="725170" y="30480"/>
                  </a:lnTo>
                  <a:lnTo>
                    <a:pt x="640079" y="25400"/>
                  </a:lnTo>
                  <a:lnTo>
                    <a:pt x="375284" y="11430"/>
                  </a:lnTo>
                  <a:lnTo>
                    <a:pt x="318134" y="8255"/>
                  </a:lnTo>
                  <a:lnTo>
                    <a:pt x="260350" y="4445"/>
                  </a:lnTo>
                  <a:lnTo>
                    <a:pt x="202565" y="0"/>
                  </a:lnTo>
                  <a:close/>
                </a:path>
              </a:pathLst>
            </a:custGeom>
            <a:solidFill>
              <a:srgbClr val="FFFFFF"/>
            </a:solidFill>
          </p:spPr>
          <p:txBody>
            <a:bodyPr wrap="square" lIns="0" tIns="0" rIns="0" bIns="0" rtlCol="0"/>
            <a:lstStyle/>
            <a:p>
              <a:endParaRPr/>
            </a:p>
          </p:txBody>
        </p:sp>
        <p:sp>
          <p:nvSpPr>
            <p:cNvPr id="12" name="object 12"/>
            <p:cNvSpPr/>
            <p:nvPr/>
          </p:nvSpPr>
          <p:spPr>
            <a:xfrm>
              <a:off x="5903595" y="3298189"/>
              <a:ext cx="845819" cy="1278255"/>
            </a:xfrm>
            <a:custGeom>
              <a:avLst/>
              <a:gdLst/>
              <a:ahLst/>
              <a:cxnLst/>
              <a:rect l="l" t="t" r="r" b="b"/>
              <a:pathLst>
                <a:path w="845820" h="1278254">
                  <a:moveTo>
                    <a:pt x="15239" y="892810"/>
                  </a:moveTo>
                  <a:lnTo>
                    <a:pt x="3175" y="902970"/>
                  </a:lnTo>
                  <a:lnTo>
                    <a:pt x="0" y="918845"/>
                  </a:lnTo>
                  <a:lnTo>
                    <a:pt x="10159" y="934085"/>
                  </a:lnTo>
                  <a:lnTo>
                    <a:pt x="45084" y="969645"/>
                  </a:lnTo>
                  <a:lnTo>
                    <a:pt x="68579" y="1017905"/>
                  </a:lnTo>
                  <a:lnTo>
                    <a:pt x="83819" y="1069975"/>
                  </a:lnTo>
                  <a:lnTo>
                    <a:pt x="94614" y="1118870"/>
                  </a:lnTo>
                  <a:lnTo>
                    <a:pt x="106679" y="1187450"/>
                  </a:lnTo>
                  <a:lnTo>
                    <a:pt x="114300" y="1256030"/>
                  </a:lnTo>
                  <a:lnTo>
                    <a:pt x="118744" y="1268730"/>
                  </a:lnTo>
                  <a:lnTo>
                    <a:pt x="128269" y="1276350"/>
                  </a:lnTo>
                  <a:lnTo>
                    <a:pt x="140334" y="1278255"/>
                  </a:lnTo>
                  <a:lnTo>
                    <a:pt x="152400" y="1271905"/>
                  </a:lnTo>
                  <a:lnTo>
                    <a:pt x="188594" y="1238250"/>
                  </a:lnTo>
                  <a:lnTo>
                    <a:pt x="221016" y="1209675"/>
                  </a:lnTo>
                  <a:lnTo>
                    <a:pt x="154304" y="1209675"/>
                  </a:lnTo>
                  <a:lnTo>
                    <a:pt x="153034" y="1201420"/>
                  </a:lnTo>
                  <a:lnTo>
                    <a:pt x="159384" y="1201420"/>
                  </a:lnTo>
                  <a:lnTo>
                    <a:pt x="159384" y="1156335"/>
                  </a:lnTo>
                  <a:lnTo>
                    <a:pt x="146684" y="1156335"/>
                  </a:lnTo>
                  <a:lnTo>
                    <a:pt x="142875" y="1134745"/>
                  </a:lnTo>
                  <a:lnTo>
                    <a:pt x="134619" y="1094740"/>
                  </a:lnTo>
                  <a:lnTo>
                    <a:pt x="124459" y="1051560"/>
                  </a:lnTo>
                  <a:lnTo>
                    <a:pt x="110489" y="1006475"/>
                  </a:lnTo>
                  <a:lnTo>
                    <a:pt x="91439" y="963295"/>
                  </a:lnTo>
                  <a:lnTo>
                    <a:pt x="66039" y="925195"/>
                  </a:lnTo>
                  <a:lnTo>
                    <a:pt x="32384" y="895350"/>
                  </a:lnTo>
                  <a:lnTo>
                    <a:pt x="15239" y="892810"/>
                  </a:lnTo>
                  <a:close/>
                </a:path>
                <a:path w="845820" h="1278254">
                  <a:moveTo>
                    <a:pt x="736600" y="92075"/>
                  </a:moveTo>
                  <a:lnTo>
                    <a:pt x="717550" y="92075"/>
                  </a:lnTo>
                  <a:lnTo>
                    <a:pt x="704850" y="104139"/>
                  </a:lnTo>
                  <a:lnTo>
                    <a:pt x="679450" y="133985"/>
                  </a:lnTo>
                  <a:lnTo>
                    <a:pt x="655954" y="165735"/>
                  </a:lnTo>
                  <a:lnTo>
                    <a:pt x="633729" y="196850"/>
                  </a:lnTo>
                  <a:lnTo>
                    <a:pt x="602614" y="238125"/>
                  </a:lnTo>
                  <a:lnTo>
                    <a:pt x="572134" y="280035"/>
                  </a:lnTo>
                  <a:lnTo>
                    <a:pt x="541654" y="322580"/>
                  </a:lnTo>
                  <a:lnTo>
                    <a:pt x="511809" y="365125"/>
                  </a:lnTo>
                  <a:lnTo>
                    <a:pt x="482600" y="407670"/>
                  </a:lnTo>
                  <a:lnTo>
                    <a:pt x="426719" y="495300"/>
                  </a:lnTo>
                  <a:lnTo>
                    <a:pt x="400050" y="539750"/>
                  </a:lnTo>
                  <a:lnTo>
                    <a:pt x="374650" y="584835"/>
                  </a:lnTo>
                  <a:lnTo>
                    <a:pt x="349250" y="631189"/>
                  </a:lnTo>
                  <a:lnTo>
                    <a:pt x="325119" y="678814"/>
                  </a:lnTo>
                  <a:lnTo>
                    <a:pt x="302259" y="727075"/>
                  </a:lnTo>
                  <a:lnTo>
                    <a:pt x="280034" y="775335"/>
                  </a:lnTo>
                  <a:lnTo>
                    <a:pt x="259079" y="824230"/>
                  </a:lnTo>
                  <a:lnTo>
                    <a:pt x="238759" y="873125"/>
                  </a:lnTo>
                  <a:lnTo>
                    <a:pt x="219709" y="923289"/>
                  </a:lnTo>
                  <a:lnTo>
                    <a:pt x="201929" y="972820"/>
                  </a:lnTo>
                  <a:lnTo>
                    <a:pt x="184784" y="1023620"/>
                  </a:lnTo>
                  <a:lnTo>
                    <a:pt x="168275" y="1074420"/>
                  </a:lnTo>
                  <a:lnTo>
                    <a:pt x="159384" y="1106805"/>
                  </a:lnTo>
                  <a:lnTo>
                    <a:pt x="159384" y="1204595"/>
                  </a:lnTo>
                  <a:lnTo>
                    <a:pt x="154304" y="1209675"/>
                  </a:lnTo>
                  <a:lnTo>
                    <a:pt x="221016" y="1209675"/>
                  </a:lnTo>
                  <a:lnTo>
                    <a:pt x="226059" y="1205230"/>
                  </a:lnTo>
                  <a:lnTo>
                    <a:pt x="254709" y="1180465"/>
                  </a:lnTo>
                  <a:lnTo>
                    <a:pt x="186689" y="1180465"/>
                  </a:lnTo>
                  <a:lnTo>
                    <a:pt x="195579" y="1141095"/>
                  </a:lnTo>
                  <a:lnTo>
                    <a:pt x="208914" y="1092200"/>
                  </a:lnTo>
                  <a:lnTo>
                    <a:pt x="223519" y="1043940"/>
                  </a:lnTo>
                  <a:lnTo>
                    <a:pt x="239394" y="995680"/>
                  </a:lnTo>
                  <a:lnTo>
                    <a:pt x="256539" y="948055"/>
                  </a:lnTo>
                  <a:lnTo>
                    <a:pt x="274319" y="901064"/>
                  </a:lnTo>
                  <a:lnTo>
                    <a:pt x="294004" y="854075"/>
                  </a:lnTo>
                  <a:lnTo>
                    <a:pt x="313689" y="807720"/>
                  </a:lnTo>
                  <a:lnTo>
                    <a:pt x="334644" y="762000"/>
                  </a:lnTo>
                  <a:lnTo>
                    <a:pt x="356234" y="716914"/>
                  </a:lnTo>
                  <a:lnTo>
                    <a:pt x="379094" y="671195"/>
                  </a:lnTo>
                  <a:lnTo>
                    <a:pt x="403225" y="626110"/>
                  </a:lnTo>
                  <a:lnTo>
                    <a:pt x="428625" y="581660"/>
                  </a:lnTo>
                  <a:lnTo>
                    <a:pt x="454659" y="537845"/>
                  </a:lnTo>
                  <a:lnTo>
                    <a:pt x="481329" y="494664"/>
                  </a:lnTo>
                  <a:lnTo>
                    <a:pt x="508634" y="452120"/>
                  </a:lnTo>
                  <a:lnTo>
                    <a:pt x="537209" y="409575"/>
                  </a:lnTo>
                  <a:lnTo>
                    <a:pt x="565784" y="367664"/>
                  </a:lnTo>
                  <a:lnTo>
                    <a:pt x="594994" y="325755"/>
                  </a:lnTo>
                  <a:lnTo>
                    <a:pt x="622934" y="286385"/>
                  </a:lnTo>
                  <a:lnTo>
                    <a:pt x="650875" y="246380"/>
                  </a:lnTo>
                  <a:lnTo>
                    <a:pt x="680084" y="207645"/>
                  </a:lnTo>
                  <a:lnTo>
                    <a:pt x="709929" y="169545"/>
                  </a:lnTo>
                  <a:lnTo>
                    <a:pt x="741045" y="132714"/>
                  </a:lnTo>
                  <a:lnTo>
                    <a:pt x="746125" y="126364"/>
                  </a:lnTo>
                  <a:lnTo>
                    <a:pt x="759459" y="113030"/>
                  </a:lnTo>
                  <a:lnTo>
                    <a:pt x="760095" y="113030"/>
                  </a:lnTo>
                  <a:lnTo>
                    <a:pt x="760412" y="112395"/>
                  </a:lnTo>
                  <a:lnTo>
                    <a:pt x="758189" y="112395"/>
                  </a:lnTo>
                  <a:lnTo>
                    <a:pt x="742314" y="106680"/>
                  </a:lnTo>
                  <a:lnTo>
                    <a:pt x="736600" y="99060"/>
                  </a:lnTo>
                  <a:lnTo>
                    <a:pt x="736600" y="92075"/>
                  </a:lnTo>
                  <a:close/>
                </a:path>
                <a:path w="845820" h="1278254">
                  <a:moveTo>
                    <a:pt x="159384" y="1201420"/>
                  </a:moveTo>
                  <a:lnTo>
                    <a:pt x="153034" y="1201420"/>
                  </a:lnTo>
                  <a:lnTo>
                    <a:pt x="158114" y="1205230"/>
                  </a:lnTo>
                  <a:lnTo>
                    <a:pt x="159384" y="1204595"/>
                  </a:lnTo>
                  <a:lnTo>
                    <a:pt x="159384" y="1201420"/>
                  </a:lnTo>
                  <a:close/>
                </a:path>
                <a:path w="845820" h="1278254">
                  <a:moveTo>
                    <a:pt x="395604" y="1020445"/>
                  </a:moveTo>
                  <a:lnTo>
                    <a:pt x="377189" y="1021715"/>
                  </a:lnTo>
                  <a:lnTo>
                    <a:pt x="368300" y="1026795"/>
                  </a:lnTo>
                  <a:lnTo>
                    <a:pt x="360044" y="1033145"/>
                  </a:lnTo>
                  <a:lnTo>
                    <a:pt x="351789" y="1040765"/>
                  </a:lnTo>
                  <a:lnTo>
                    <a:pt x="343534" y="1047115"/>
                  </a:lnTo>
                  <a:lnTo>
                    <a:pt x="326389" y="1061085"/>
                  </a:lnTo>
                  <a:lnTo>
                    <a:pt x="292100" y="1089660"/>
                  </a:lnTo>
                  <a:lnTo>
                    <a:pt x="196850" y="1170940"/>
                  </a:lnTo>
                  <a:lnTo>
                    <a:pt x="186689" y="1180465"/>
                  </a:lnTo>
                  <a:lnTo>
                    <a:pt x="254709" y="1180465"/>
                  </a:lnTo>
                  <a:lnTo>
                    <a:pt x="317500" y="1126490"/>
                  </a:lnTo>
                  <a:lnTo>
                    <a:pt x="350519" y="1099185"/>
                  </a:lnTo>
                  <a:lnTo>
                    <a:pt x="367029" y="1085215"/>
                  </a:lnTo>
                  <a:lnTo>
                    <a:pt x="374650" y="1078865"/>
                  </a:lnTo>
                  <a:lnTo>
                    <a:pt x="382904" y="1071880"/>
                  </a:lnTo>
                  <a:lnTo>
                    <a:pt x="391159" y="1065530"/>
                  </a:lnTo>
                  <a:lnTo>
                    <a:pt x="400050" y="1059815"/>
                  </a:lnTo>
                  <a:lnTo>
                    <a:pt x="410844" y="1047115"/>
                  </a:lnTo>
                  <a:lnTo>
                    <a:pt x="408304" y="1031875"/>
                  </a:lnTo>
                  <a:lnTo>
                    <a:pt x="395604" y="1020445"/>
                  </a:lnTo>
                  <a:close/>
                </a:path>
                <a:path w="845820" h="1278254">
                  <a:moveTo>
                    <a:pt x="159384" y="1106805"/>
                  </a:moveTo>
                  <a:lnTo>
                    <a:pt x="153669" y="1125855"/>
                  </a:lnTo>
                  <a:lnTo>
                    <a:pt x="146684" y="1156335"/>
                  </a:lnTo>
                  <a:lnTo>
                    <a:pt x="159384" y="1156335"/>
                  </a:lnTo>
                  <a:lnTo>
                    <a:pt x="159384" y="1106805"/>
                  </a:lnTo>
                  <a:close/>
                </a:path>
                <a:path w="845820" h="1278254">
                  <a:moveTo>
                    <a:pt x="813368" y="108585"/>
                  </a:moveTo>
                  <a:lnTo>
                    <a:pt x="767714" y="108585"/>
                  </a:lnTo>
                  <a:lnTo>
                    <a:pt x="760095" y="133350"/>
                  </a:lnTo>
                  <a:lnTo>
                    <a:pt x="750570" y="184785"/>
                  </a:lnTo>
                  <a:lnTo>
                    <a:pt x="743584" y="236855"/>
                  </a:lnTo>
                  <a:lnTo>
                    <a:pt x="737870" y="310514"/>
                  </a:lnTo>
                  <a:lnTo>
                    <a:pt x="736600" y="347980"/>
                  </a:lnTo>
                  <a:lnTo>
                    <a:pt x="736600" y="384810"/>
                  </a:lnTo>
                  <a:lnTo>
                    <a:pt x="743584" y="401320"/>
                  </a:lnTo>
                  <a:lnTo>
                    <a:pt x="758825" y="406400"/>
                  </a:lnTo>
                  <a:lnTo>
                    <a:pt x="774064" y="401320"/>
                  </a:lnTo>
                  <a:lnTo>
                    <a:pt x="781050" y="384810"/>
                  </a:lnTo>
                  <a:lnTo>
                    <a:pt x="781135" y="347980"/>
                  </a:lnTo>
                  <a:lnTo>
                    <a:pt x="781562" y="325755"/>
                  </a:lnTo>
                  <a:lnTo>
                    <a:pt x="783589" y="287020"/>
                  </a:lnTo>
                  <a:lnTo>
                    <a:pt x="789939" y="224789"/>
                  </a:lnTo>
                  <a:lnTo>
                    <a:pt x="798829" y="165735"/>
                  </a:lnTo>
                  <a:lnTo>
                    <a:pt x="812164" y="112395"/>
                  </a:lnTo>
                  <a:lnTo>
                    <a:pt x="813368" y="108585"/>
                  </a:lnTo>
                  <a:close/>
                </a:path>
                <a:path w="845820" h="1278254">
                  <a:moveTo>
                    <a:pt x="466725" y="104775"/>
                  </a:moveTo>
                  <a:lnTo>
                    <a:pt x="449579" y="106045"/>
                  </a:lnTo>
                  <a:lnTo>
                    <a:pt x="440689" y="119380"/>
                  </a:lnTo>
                  <a:lnTo>
                    <a:pt x="441154" y="131445"/>
                  </a:lnTo>
                  <a:lnTo>
                    <a:pt x="441202" y="132714"/>
                  </a:lnTo>
                  <a:lnTo>
                    <a:pt x="441325" y="135889"/>
                  </a:lnTo>
                  <a:lnTo>
                    <a:pt x="454659" y="147955"/>
                  </a:lnTo>
                  <a:lnTo>
                    <a:pt x="489584" y="153670"/>
                  </a:lnTo>
                  <a:lnTo>
                    <a:pt x="527050" y="149860"/>
                  </a:lnTo>
                  <a:lnTo>
                    <a:pt x="563879" y="140970"/>
                  </a:lnTo>
                  <a:lnTo>
                    <a:pt x="638809" y="119380"/>
                  </a:lnTo>
                  <a:lnTo>
                    <a:pt x="671829" y="107950"/>
                  </a:lnTo>
                  <a:lnTo>
                    <a:pt x="484504" y="107950"/>
                  </a:lnTo>
                  <a:lnTo>
                    <a:pt x="466725" y="104775"/>
                  </a:lnTo>
                  <a:close/>
                </a:path>
                <a:path w="845820" h="1278254">
                  <a:moveTo>
                    <a:pt x="760729" y="112395"/>
                  </a:moveTo>
                  <a:lnTo>
                    <a:pt x="759459" y="113030"/>
                  </a:lnTo>
                  <a:lnTo>
                    <a:pt x="760095" y="113030"/>
                  </a:lnTo>
                  <a:lnTo>
                    <a:pt x="760729" y="112395"/>
                  </a:lnTo>
                  <a:close/>
                </a:path>
                <a:path w="845820" h="1278254">
                  <a:moveTo>
                    <a:pt x="762000" y="110489"/>
                  </a:moveTo>
                  <a:lnTo>
                    <a:pt x="758189" y="112395"/>
                  </a:lnTo>
                  <a:lnTo>
                    <a:pt x="760412" y="112395"/>
                  </a:lnTo>
                  <a:lnTo>
                    <a:pt x="760729" y="111760"/>
                  </a:lnTo>
                  <a:lnTo>
                    <a:pt x="762000" y="110489"/>
                  </a:lnTo>
                  <a:close/>
                </a:path>
                <a:path w="845820" h="1278254">
                  <a:moveTo>
                    <a:pt x="761364" y="111760"/>
                  </a:moveTo>
                  <a:lnTo>
                    <a:pt x="760729" y="111760"/>
                  </a:lnTo>
                  <a:lnTo>
                    <a:pt x="760729" y="112395"/>
                  </a:lnTo>
                  <a:lnTo>
                    <a:pt x="761364" y="111760"/>
                  </a:lnTo>
                  <a:close/>
                </a:path>
                <a:path w="845820" h="1278254">
                  <a:moveTo>
                    <a:pt x="819926" y="90170"/>
                  </a:moveTo>
                  <a:lnTo>
                    <a:pt x="736600" y="90170"/>
                  </a:lnTo>
                  <a:lnTo>
                    <a:pt x="743584" y="106045"/>
                  </a:lnTo>
                  <a:lnTo>
                    <a:pt x="758825" y="111760"/>
                  </a:lnTo>
                  <a:lnTo>
                    <a:pt x="762000" y="110489"/>
                  </a:lnTo>
                  <a:lnTo>
                    <a:pt x="763270" y="109220"/>
                  </a:lnTo>
                  <a:lnTo>
                    <a:pt x="766445" y="109220"/>
                  </a:lnTo>
                  <a:lnTo>
                    <a:pt x="767714" y="108585"/>
                  </a:lnTo>
                  <a:lnTo>
                    <a:pt x="813368" y="108585"/>
                  </a:lnTo>
                  <a:lnTo>
                    <a:pt x="815975" y="100330"/>
                  </a:lnTo>
                  <a:lnTo>
                    <a:pt x="819926" y="90170"/>
                  </a:lnTo>
                  <a:close/>
                </a:path>
                <a:path w="845820" h="1278254">
                  <a:moveTo>
                    <a:pt x="763904" y="109855"/>
                  </a:moveTo>
                  <a:lnTo>
                    <a:pt x="763270" y="109855"/>
                  </a:lnTo>
                  <a:lnTo>
                    <a:pt x="762000" y="110489"/>
                  </a:lnTo>
                  <a:lnTo>
                    <a:pt x="763270" y="110489"/>
                  </a:lnTo>
                  <a:lnTo>
                    <a:pt x="763904" y="109855"/>
                  </a:lnTo>
                  <a:close/>
                </a:path>
                <a:path w="845820" h="1278254">
                  <a:moveTo>
                    <a:pt x="766445" y="109220"/>
                  </a:moveTo>
                  <a:lnTo>
                    <a:pt x="763270" y="109220"/>
                  </a:lnTo>
                  <a:lnTo>
                    <a:pt x="763904" y="109855"/>
                  </a:lnTo>
                  <a:lnTo>
                    <a:pt x="766445" y="109220"/>
                  </a:lnTo>
                  <a:close/>
                </a:path>
                <a:path w="845820" h="1278254">
                  <a:moveTo>
                    <a:pt x="781050" y="19685"/>
                  </a:moveTo>
                  <a:lnTo>
                    <a:pt x="778509" y="20955"/>
                  </a:lnTo>
                  <a:lnTo>
                    <a:pt x="774700" y="22225"/>
                  </a:lnTo>
                  <a:lnTo>
                    <a:pt x="767079" y="23495"/>
                  </a:lnTo>
                  <a:lnTo>
                    <a:pt x="755014" y="28575"/>
                  </a:lnTo>
                  <a:lnTo>
                    <a:pt x="689609" y="54610"/>
                  </a:lnTo>
                  <a:lnTo>
                    <a:pt x="621029" y="78105"/>
                  </a:lnTo>
                  <a:lnTo>
                    <a:pt x="568325" y="93345"/>
                  </a:lnTo>
                  <a:lnTo>
                    <a:pt x="523239" y="103505"/>
                  </a:lnTo>
                  <a:lnTo>
                    <a:pt x="484504" y="107950"/>
                  </a:lnTo>
                  <a:lnTo>
                    <a:pt x="671829" y="107950"/>
                  </a:lnTo>
                  <a:lnTo>
                    <a:pt x="679450" y="105410"/>
                  </a:lnTo>
                  <a:lnTo>
                    <a:pt x="717550" y="92075"/>
                  </a:lnTo>
                  <a:lnTo>
                    <a:pt x="736600" y="92075"/>
                  </a:lnTo>
                  <a:lnTo>
                    <a:pt x="736600" y="90170"/>
                  </a:lnTo>
                  <a:lnTo>
                    <a:pt x="819926" y="90170"/>
                  </a:lnTo>
                  <a:lnTo>
                    <a:pt x="824737" y="78105"/>
                  </a:lnTo>
                  <a:lnTo>
                    <a:pt x="777239" y="78105"/>
                  </a:lnTo>
                  <a:lnTo>
                    <a:pt x="775334" y="73660"/>
                  </a:lnTo>
                  <a:lnTo>
                    <a:pt x="771525" y="71755"/>
                  </a:lnTo>
                  <a:lnTo>
                    <a:pt x="777239" y="69850"/>
                  </a:lnTo>
                  <a:lnTo>
                    <a:pt x="781050" y="67945"/>
                  </a:lnTo>
                  <a:lnTo>
                    <a:pt x="781050" y="19685"/>
                  </a:lnTo>
                  <a:close/>
                </a:path>
                <a:path w="845820" h="1278254">
                  <a:moveTo>
                    <a:pt x="824864" y="0"/>
                  </a:moveTo>
                  <a:lnTo>
                    <a:pt x="806450" y="2539"/>
                  </a:lnTo>
                  <a:lnTo>
                    <a:pt x="799464" y="5714"/>
                  </a:lnTo>
                  <a:lnTo>
                    <a:pt x="793114" y="9525"/>
                  </a:lnTo>
                  <a:lnTo>
                    <a:pt x="787400" y="13970"/>
                  </a:lnTo>
                  <a:lnTo>
                    <a:pt x="781050" y="18414"/>
                  </a:lnTo>
                  <a:lnTo>
                    <a:pt x="781050" y="67945"/>
                  </a:lnTo>
                  <a:lnTo>
                    <a:pt x="777239" y="78105"/>
                  </a:lnTo>
                  <a:lnTo>
                    <a:pt x="824737" y="78105"/>
                  </a:lnTo>
                  <a:lnTo>
                    <a:pt x="825500" y="76200"/>
                  </a:lnTo>
                  <a:lnTo>
                    <a:pt x="832484" y="63500"/>
                  </a:lnTo>
                  <a:lnTo>
                    <a:pt x="838834" y="50800"/>
                  </a:lnTo>
                  <a:lnTo>
                    <a:pt x="842009" y="43180"/>
                  </a:lnTo>
                  <a:lnTo>
                    <a:pt x="843914" y="38100"/>
                  </a:lnTo>
                  <a:lnTo>
                    <a:pt x="845184" y="24764"/>
                  </a:lnTo>
                  <a:lnTo>
                    <a:pt x="845729" y="20955"/>
                  </a:lnTo>
                  <a:lnTo>
                    <a:pt x="845820" y="19685"/>
                  </a:lnTo>
                  <a:lnTo>
                    <a:pt x="838834" y="6350"/>
                  </a:lnTo>
                  <a:lnTo>
                    <a:pt x="824864" y="0"/>
                  </a:lnTo>
                  <a:close/>
                </a:path>
                <a:path w="845820" h="1278254">
                  <a:moveTo>
                    <a:pt x="779779" y="17780"/>
                  </a:moveTo>
                  <a:lnTo>
                    <a:pt x="776604" y="19050"/>
                  </a:lnTo>
                  <a:lnTo>
                    <a:pt x="774700" y="22225"/>
                  </a:lnTo>
                  <a:lnTo>
                    <a:pt x="778509" y="20320"/>
                  </a:lnTo>
                  <a:lnTo>
                    <a:pt x="780414" y="18414"/>
                  </a:lnTo>
                  <a:lnTo>
                    <a:pt x="779779" y="17780"/>
                  </a:lnTo>
                  <a:close/>
                </a:path>
                <a:path w="845820" h="1278254">
                  <a:moveTo>
                    <a:pt x="781050" y="18414"/>
                  </a:moveTo>
                  <a:lnTo>
                    <a:pt x="780414" y="18414"/>
                  </a:lnTo>
                  <a:lnTo>
                    <a:pt x="781050" y="19685"/>
                  </a:lnTo>
                  <a:lnTo>
                    <a:pt x="781050" y="18414"/>
                  </a:lnTo>
                  <a:close/>
                </a:path>
              </a:pathLst>
            </a:custGeom>
            <a:solidFill>
              <a:srgbClr val="003A52"/>
            </a:solidFill>
          </p:spPr>
          <p:txBody>
            <a:bodyPr wrap="square" lIns="0" tIns="0" rIns="0" bIns="0" rtlCol="0"/>
            <a:lstStyle/>
            <a:p>
              <a:endParaRPr/>
            </a:p>
          </p:txBody>
        </p:sp>
      </p:grpSp>
      <p:sp>
        <p:nvSpPr>
          <p:cNvPr id="13" name="object 13"/>
          <p:cNvSpPr txBox="1"/>
          <p:nvPr/>
        </p:nvSpPr>
        <p:spPr>
          <a:xfrm>
            <a:off x="6923785" y="2589011"/>
            <a:ext cx="1522604" cy="435376"/>
          </a:xfrm>
          <a:prstGeom prst="rect">
            <a:avLst/>
          </a:prstGeom>
        </p:spPr>
        <p:txBody>
          <a:bodyPr vert="horz" wrap="square" lIns="0" tIns="12065" rIns="0" bIns="0" rtlCol="0">
            <a:spAutoFit/>
          </a:bodyPr>
          <a:lstStyle/>
          <a:p>
            <a:pPr marL="12700">
              <a:lnSpc>
                <a:spcPct val="100000"/>
              </a:lnSpc>
              <a:spcBef>
                <a:spcPts val="95"/>
              </a:spcBef>
            </a:pPr>
            <a:r>
              <a:rPr sz="2750" spc="-10" dirty="0" err="1">
                <a:solidFill>
                  <a:srgbClr val="003A52"/>
                </a:solidFill>
                <a:latin typeface="Arial"/>
                <a:cs typeface="Arial"/>
              </a:rPr>
              <a:t>Trygghe</a:t>
            </a:r>
            <a:r>
              <a:rPr lang="nb-NO" sz="2750" spc="-10" dirty="0">
                <a:solidFill>
                  <a:srgbClr val="003A52"/>
                </a:solidFill>
                <a:latin typeface="Arial"/>
                <a:cs typeface="Arial"/>
              </a:rPr>
              <a:t>i</a:t>
            </a:r>
            <a:r>
              <a:rPr sz="2750" spc="-10" dirty="0">
                <a:solidFill>
                  <a:srgbClr val="003A52"/>
                </a:solidFill>
                <a:latin typeface="Arial"/>
                <a:cs typeface="Arial"/>
              </a:rPr>
              <a:t>t</a:t>
            </a:r>
            <a:endParaRPr sz="2750" dirty="0">
              <a:latin typeface="Arial"/>
              <a:cs typeface="Arial"/>
            </a:endParaRPr>
          </a:p>
        </p:txBody>
      </p:sp>
      <p:sp>
        <p:nvSpPr>
          <p:cNvPr id="14" name="object 14"/>
          <p:cNvSpPr/>
          <p:nvPr/>
        </p:nvSpPr>
        <p:spPr>
          <a:xfrm>
            <a:off x="4423409" y="3576954"/>
            <a:ext cx="981710" cy="990600"/>
          </a:xfrm>
          <a:custGeom>
            <a:avLst/>
            <a:gdLst/>
            <a:ahLst/>
            <a:cxnLst/>
            <a:rect l="l" t="t" r="r" b="b"/>
            <a:pathLst>
              <a:path w="981710" h="990600">
                <a:moveTo>
                  <a:pt x="85089" y="0"/>
                </a:moveTo>
                <a:lnTo>
                  <a:pt x="73660" y="6985"/>
                </a:lnTo>
                <a:lnTo>
                  <a:pt x="68579" y="20955"/>
                </a:lnTo>
                <a:lnTo>
                  <a:pt x="67944" y="53340"/>
                </a:lnTo>
                <a:lnTo>
                  <a:pt x="66675" y="86360"/>
                </a:lnTo>
                <a:lnTo>
                  <a:pt x="60325" y="151130"/>
                </a:lnTo>
                <a:lnTo>
                  <a:pt x="53975" y="201930"/>
                </a:lnTo>
                <a:lnTo>
                  <a:pt x="44450" y="254000"/>
                </a:lnTo>
                <a:lnTo>
                  <a:pt x="28575" y="303530"/>
                </a:lnTo>
                <a:lnTo>
                  <a:pt x="3810" y="347980"/>
                </a:lnTo>
                <a:lnTo>
                  <a:pt x="0" y="364490"/>
                </a:lnTo>
                <a:lnTo>
                  <a:pt x="10160" y="376555"/>
                </a:lnTo>
                <a:lnTo>
                  <a:pt x="26669" y="379730"/>
                </a:lnTo>
                <a:lnTo>
                  <a:pt x="41910" y="370840"/>
                </a:lnTo>
                <a:lnTo>
                  <a:pt x="68579" y="323850"/>
                </a:lnTo>
                <a:lnTo>
                  <a:pt x="85725" y="271780"/>
                </a:lnTo>
                <a:lnTo>
                  <a:pt x="96519" y="217805"/>
                </a:lnTo>
                <a:lnTo>
                  <a:pt x="103504" y="164465"/>
                </a:lnTo>
                <a:lnTo>
                  <a:pt x="107950" y="126365"/>
                </a:lnTo>
                <a:lnTo>
                  <a:pt x="109854" y="139700"/>
                </a:lnTo>
                <a:lnTo>
                  <a:pt x="120014" y="181610"/>
                </a:lnTo>
                <a:lnTo>
                  <a:pt x="137160" y="232410"/>
                </a:lnTo>
                <a:lnTo>
                  <a:pt x="158114" y="281940"/>
                </a:lnTo>
                <a:lnTo>
                  <a:pt x="182244" y="330835"/>
                </a:lnTo>
                <a:lnTo>
                  <a:pt x="209550" y="377190"/>
                </a:lnTo>
                <a:lnTo>
                  <a:pt x="239394" y="422275"/>
                </a:lnTo>
                <a:lnTo>
                  <a:pt x="271779" y="464185"/>
                </a:lnTo>
                <a:lnTo>
                  <a:pt x="304164" y="501650"/>
                </a:lnTo>
                <a:lnTo>
                  <a:pt x="338454" y="537845"/>
                </a:lnTo>
                <a:lnTo>
                  <a:pt x="374014" y="572770"/>
                </a:lnTo>
                <a:lnTo>
                  <a:pt x="410844" y="606425"/>
                </a:lnTo>
                <a:lnTo>
                  <a:pt x="448310" y="638810"/>
                </a:lnTo>
                <a:lnTo>
                  <a:pt x="487679" y="670560"/>
                </a:lnTo>
                <a:lnTo>
                  <a:pt x="527050" y="701040"/>
                </a:lnTo>
                <a:lnTo>
                  <a:pt x="607694" y="760095"/>
                </a:lnTo>
                <a:lnTo>
                  <a:pt x="826135" y="913765"/>
                </a:lnTo>
                <a:lnTo>
                  <a:pt x="788035" y="912495"/>
                </a:lnTo>
                <a:lnTo>
                  <a:pt x="740410" y="915670"/>
                </a:lnTo>
                <a:lnTo>
                  <a:pt x="694054" y="923290"/>
                </a:lnTo>
                <a:lnTo>
                  <a:pt x="649604" y="935355"/>
                </a:lnTo>
                <a:lnTo>
                  <a:pt x="635000" y="963930"/>
                </a:lnTo>
                <a:lnTo>
                  <a:pt x="644525" y="977265"/>
                </a:lnTo>
                <a:lnTo>
                  <a:pt x="661669" y="978535"/>
                </a:lnTo>
                <a:lnTo>
                  <a:pt x="708025" y="966470"/>
                </a:lnTo>
                <a:lnTo>
                  <a:pt x="757554" y="959485"/>
                </a:lnTo>
                <a:lnTo>
                  <a:pt x="807085" y="957580"/>
                </a:lnTo>
                <a:lnTo>
                  <a:pt x="856614" y="962025"/>
                </a:lnTo>
                <a:lnTo>
                  <a:pt x="904239" y="972185"/>
                </a:lnTo>
                <a:lnTo>
                  <a:pt x="948054" y="988695"/>
                </a:lnTo>
                <a:lnTo>
                  <a:pt x="963929" y="990600"/>
                </a:lnTo>
                <a:lnTo>
                  <a:pt x="972185" y="985520"/>
                </a:lnTo>
                <a:lnTo>
                  <a:pt x="976629" y="982345"/>
                </a:lnTo>
                <a:lnTo>
                  <a:pt x="981710" y="969010"/>
                </a:lnTo>
                <a:lnTo>
                  <a:pt x="974725" y="953770"/>
                </a:lnTo>
                <a:lnTo>
                  <a:pt x="952500" y="916305"/>
                </a:lnTo>
                <a:lnTo>
                  <a:pt x="942975" y="871220"/>
                </a:lnTo>
                <a:lnTo>
                  <a:pt x="941069" y="823595"/>
                </a:lnTo>
                <a:lnTo>
                  <a:pt x="943610" y="779780"/>
                </a:lnTo>
                <a:lnTo>
                  <a:pt x="949960" y="722630"/>
                </a:lnTo>
                <a:lnTo>
                  <a:pt x="960754" y="665480"/>
                </a:lnTo>
                <a:lnTo>
                  <a:pt x="958214" y="647700"/>
                </a:lnTo>
                <a:lnTo>
                  <a:pt x="944244" y="638810"/>
                </a:lnTo>
                <a:lnTo>
                  <a:pt x="928369" y="640080"/>
                </a:lnTo>
                <a:lnTo>
                  <a:pt x="918210" y="653415"/>
                </a:lnTo>
                <a:lnTo>
                  <a:pt x="904875" y="722630"/>
                </a:lnTo>
                <a:lnTo>
                  <a:pt x="898525" y="793115"/>
                </a:lnTo>
                <a:lnTo>
                  <a:pt x="897254" y="843280"/>
                </a:lnTo>
                <a:lnTo>
                  <a:pt x="901700" y="894715"/>
                </a:lnTo>
                <a:lnTo>
                  <a:pt x="911860" y="929005"/>
                </a:lnTo>
                <a:lnTo>
                  <a:pt x="908050" y="927735"/>
                </a:lnTo>
                <a:lnTo>
                  <a:pt x="901064" y="916940"/>
                </a:lnTo>
                <a:lnTo>
                  <a:pt x="891539" y="908050"/>
                </a:lnTo>
                <a:lnTo>
                  <a:pt x="880744" y="899795"/>
                </a:lnTo>
                <a:lnTo>
                  <a:pt x="871219" y="892175"/>
                </a:lnTo>
                <a:lnTo>
                  <a:pt x="852804" y="878840"/>
                </a:lnTo>
                <a:lnTo>
                  <a:pt x="835025" y="865505"/>
                </a:lnTo>
                <a:lnTo>
                  <a:pt x="683260" y="758825"/>
                </a:lnTo>
                <a:lnTo>
                  <a:pt x="645794" y="731520"/>
                </a:lnTo>
                <a:lnTo>
                  <a:pt x="607694" y="704215"/>
                </a:lnTo>
                <a:lnTo>
                  <a:pt x="530225" y="645160"/>
                </a:lnTo>
                <a:lnTo>
                  <a:pt x="490854" y="613410"/>
                </a:lnTo>
                <a:lnTo>
                  <a:pt x="452119" y="580390"/>
                </a:lnTo>
                <a:lnTo>
                  <a:pt x="414019" y="546735"/>
                </a:lnTo>
                <a:lnTo>
                  <a:pt x="377189" y="512445"/>
                </a:lnTo>
                <a:lnTo>
                  <a:pt x="341629" y="476250"/>
                </a:lnTo>
                <a:lnTo>
                  <a:pt x="306069" y="435610"/>
                </a:lnTo>
                <a:lnTo>
                  <a:pt x="273050" y="391795"/>
                </a:lnTo>
                <a:lnTo>
                  <a:pt x="243204" y="346710"/>
                </a:lnTo>
                <a:lnTo>
                  <a:pt x="216535" y="299085"/>
                </a:lnTo>
                <a:lnTo>
                  <a:pt x="193039" y="249555"/>
                </a:lnTo>
                <a:lnTo>
                  <a:pt x="172719" y="199390"/>
                </a:lnTo>
                <a:lnTo>
                  <a:pt x="157479" y="149225"/>
                </a:lnTo>
                <a:lnTo>
                  <a:pt x="150494" y="106045"/>
                </a:lnTo>
                <a:lnTo>
                  <a:pt x="179704" y="125095"/>
                </a:lnTo>
                <a:lnTo>
                  <a:pt x="241300" y="158115"/>
                </a:lnTo>
                <a:lnTo>
                  <a:pt x="281939" y="178435"/>
                </a:lnTo>
                <a:lnTo>
                  <a:pt x="302894" y="187325"/>
                </a:lnTo>
                <a:lnTo>
                  <a:pt x="314325" y="193040"/>
                </a:lnTo>
                <a:lnTo>
                  <a:pt x="327025" y="198120"/>
                </a:lnTo>
                <a:lnTo>
                  <a:pt x="340360" y="202565"/>
                </a:lnTo>
                <a:lnTo>
                  <a:pt x="353060" y="203835"/>
                </a:lnTo>
                <a:lnTo>
                  <a:pt x="369569" y="195580"/>
                </a:lnTo>
                <a:lnTo>
                  <a:pt x="374650" y="179705"/>
                </a:lnTo>
                <a:lnTo>
                  <a:pt x="369569" y="165100"/>
                </a:lnTo>
                <a:lnTo>
                  <a:pt x="353060" y="159385"/>
                </a:lnTo>
                <a:lnTo>
                  <a:pt x="357504" y="158750"/>
                </a:lnTo>
                <a:lnTo>
                  <a:pt x="316229" y="144780"/>
                </a:lnTo>
                <a:lnTo>
                  <a:pt x="279400" y="127635"/>
                </a:lnTo>
                <a:lnTo>
                  <a:pt x="243204" y="109220"/>
                </a:lnTo>
                <a:lnTo>
                  <a:pt x="207644" y="89535"/>
                </a:lnTo>
                <a:lnTo>
                  <a:pt x="170814" y="67310"/>
                </a:lnTo>
                <a:lnTo>
                  <a:pt x="136525" y="40640"/>
                </a:lnTo>
                <a:lnTo>
                  <a:pt x="110489" y="9525"/>
                </a:lnTo>
                <a:lnTo>
                  <a:pt x="99060" y="635"/>
                </a:lnTo>
                <a:lnTo>
                  <a:pt x="85089" y="0"/>
                </a:lnTo>
                <a:close/>
              </a:path>
            </a:pathLst>
          </a:custGeom>
          <a:solidFill>
            <a:srgbClr val="003A52"/>
          </a:solidFill>
        </p:spPr>
        <p:txBody>
          <a:bodyPr wrap="square" lIns="0" tIns="0" rIns="0" bIns="0" rtlCol="0"/>
          <a:lstStyle/>
          <a:p>
            <a:endParaRPr/>
          </a:p>
        </p:txBody>
      </p:sp>
      <p:grpSp>
        <p:nvGrpSpPr>
          <p:cNvPr id="15" name="object 15"/>
          <p:cNvGrpSpPr/>
          <p:nvPr/>
        </p:nvGrpSpPr>
        <p:grpSpPr>
          <a:xfrm>
            <a:off x="1676400" y="3005454"/>
            <a:ext cx="2585720" cy="1568450"/>
            <a:chOff x="1676400" y="3005454"/>
            <a:chExt cx="2585720" cy="1568450"/>
          </a:xfrm>
        </p:grpSpPr>
        <p:sp>
          <p:nvSpPr>
            <p:cNvPr id="16" name="object 16"/>
            <p:cNvSpPr/>
            <p:nvPr/>
          </p:nvSpPr>
          <p:spPr>
            <a:xfrm>
              <a:off x="1676400" y="3079749"/>
              <a:ext cx="2585720" cy="1494155"/>
            </a:xfrm>
            <a:custGeom>
              <a:avLst/>
              <a:gdLst/>
              <a:ahLst/>
              <a:cxnLst/>
              <a:rect l="l" t="t" r="r" b="b"/>
              <a:pathLst>
                <a:path w="2585720" h="1494154">
                  <a:moveTo>
                    <a:pt x="1144270" y="0"/>
                  </a:moveTo>
                  <a:lnTo>
                    <a:pt x="1101725" y="0"/>
                  </a:lnTo>
                  <a:lnTo>
                    <a:pt x="1058545" y="1270"/>
                  </a:lnTo>
                  <a:lnTo>
                    <a:pt x="1016000" y="4445"/>
                  </a:lnTo>
                  <a:lnTo>
                    <a:pt x="973455" y="9525"/>
                  </a:lnTo>
                  <a:lnTo>
                    <a:pt x="930910" y="15875"/>
                  </a:lnTo>
                  <a:lnTo>
                    <a:pt x="889000" y="24129"/>
                  </a:lnTo>
                  <a:lnTo>
                    <a:pt x="847089" y="33654"/>
                  </a:lnTo>
                  <a:lnTo>
                    <a:pt x="805814" y="45085"/>
                  </a:lnTo>
                  <a:lnTo>
                    <a:pt x="765175" y="57785"/>
                  </a:lnTo>
                  <a:lnTo>
                    <a:pt x="724535" y="71754"/>
                  </a:lnTo>
                  <a:lnTo>
                    <a:pt x="684530" y="86995"/>
                  </a:lnTo>
                  <a:lnTo>
                    <a:pt x="645794" y="102870"/>
                  </a:lnTo>
                  <a:lnTo>
                    <a:pt x="607060" y="120650"/>
                  </a:lnTo>
                  <a:lnTo>
                    <a:pt x="568960" y="139700"/>
                  </a:lnTo>
                  <a:lnTo>
                    <a:pt x="532130" y="159385"/>
                  </a:lnTo>
                  <a:lnTo>
                    <a:pt x="495935" y="179704"/>
                  </a:lnTo>
                  <a:lnTo>
                    <a:pt x="460375" y="201929"/>
                  </a:lnTo>
                  <a:lnTo>
                    <a:pt x="425450" y="224154"/>
                  </a:lnTo>
                  <a:lnTo>
                    <a:pt x="392430" y="247650"/>
                  </a:lnTo>
                  <a:lnTo>
                    <a:pt x="359410" y="271779"/>
                  </a:lnTo>
                  <a:lnTo>
                    <a:pt x="328294" y="296545"/>
                  </a:lnTo>
                  <a:lnTo>
                    <a:pt x="297814" y="321945"/>
                  </a:lnTo>
                  <a:lnTo>
                    <a:pt x="268605" y="347979"/>
                  </a:lnTo>
                  <a:lnTo>
                    <a:pt x="240664" y="374650"/>
                  </a:lnTo>
                  <a:lnTo>
                    <a:pt x="188594" y="429260"/>
                  </a:lnTo>
                  <a:lnTo>
                    <a:pt x="141605" y="484504"/>
                  </a:lnTo>
                  <a:lnTo>
                    <a:pt x="100964" y="541654"/>
                  </a:lnTo>
                  <a:lnTo>
                    <a:pt x="66675" y="598804"/>
                  </a:lnTo>
                  <a:lnTo>
                    <a:pt x="38735" y="655954"/>
                  </a:lnTo>
                  <a:lnTo>
                    <a:pt x="18414" y="712470"/>
                  </a:lnTo>
                  <a:lnTo>
                    <a:pt x="5080" y="767714"/>
                  </a:lnTo>
                  <a:lnTo>
                    <a:pt x="0" y="821689"/>
                  </a:lnTo>
                  <a:lnTo>
                    <a:pt x="635" y="848360"/>
                  </a:lnTo>
                  <a:lnTo>
                    <a:pt x="8255" y="899160"/>
                  </a:lnTo>
                  <a:lnTo>
                    <a:pt x="24764" y="947420"/>
                  </a:lnTo>
                  <a:lnTo>
                    <a:pt x="50800" y="993139"/>
                  </a:lnTo>
                  <a:lnTo>
                    <a:pt x="86360" y="1034414"/>
                  </a:lnTo>
                  <a:lnTo>
                    <a:pt x="132080" y="1072514"/>
                  </a:lnTo>
                  <a:lnTo>
                    <a:pt x="188594" y="1105535"/>
                  </a:lnTo>
                  <a:lnTo>
                    <a:pt x="257175" y="1136014"/>
                  </a:lnTo>
                  <a:lnTo>
                    <a:pt x="290194" y="1151889"/>
                  </a:lnTo>
                  <a:lnTo>
                    <a:pt x="349250" y="1183004"/>
                  </a:lnTo>
                  <a:lnTo>
                    <a:pt x="398144" y="1214754"/>
                  </a:lnTo>
                  <a:lnTo>
                    <a:pt x="440055" y="1245870"/>
                  </a:lnTo>
                  <a:lnTo>
                    <a:pt x="476250" y="1276350"/>
                  </a:lnTo>
                  <a:lnTo>
                    <a:pt x="508000" y="1306195"/>
                  </a:lnTo>
                  <a:lnTo>
                    <a:pt x="550544" y="1348105"/>
                  </a:lnTo>
                  <a:lnTo>
                    <a:pt x="564514" y="1361439"/>
                  </a:lnTo>
                  <a:lnTo>
                    <a:pt x="607694" y="1398905"/>
                  </a:lnTo>
                  <a:lnTo>
                    <a:pt x="639444" y="1421130"/>
                  </a:lnTo>
                  <a:lnTo>
                    <a:pt x="675639" y="1440814"/>
                  </a:lnTo>
                  <a:lnTo>
                    <a:pt x="718185" y="1457960"/>
                  </a:lnTo>
                  <a:lnTo>
                    <a:pt x="768350" y="1471930"/>
                  </a:lnTo>
                  <a:lnTo>
                    <a:pt x="827405" y="1482725"/>
                  </a:lnTo>
                  <a:lnTo>
                    <a:pt x="897255" y="1490345"/>
                  </a:lnTo>
                  <a:lnTo>
                    <a:pt x="936625" y="1492885"/>
                  </a:lnTo>
                  <a:lnTo>
                    <a:pt x="979805" y="1494155"/>
                  </a:lnTo>
                  <a:lnTo>
                    <a:pt x="1026160" y="1494155"/>
                  </a:lnTo>
                  <a:lnTo>
                    <a:pt x="1076325" y="1493520"/>
                  </a:lnTo>
                  <a:lnTo>
                    <a:pt x="1130300" y="1492250"/>
                  </a:lnTo>
                  <a:lnTo>
                    <a:pt x="1188085" y="1489075"/>
                  </a:lnTo>
                  <a:lnTo>
                    <a:pt x="1250950" y="1485264"/>
                  </a:lnTo>
                  <a:lnTo>
                    <a:pt x="1317625" y="1480185"/>
                  </a:lnTo>
                  <a:lnTo>
                    <a:pt x="1465580" y="1465580"/>
                  </a:lnTo>
                  <a:lnTo>
                    <a:pt x="1600200" y="1475105"/>
                  </a:lnTo>
                  <a:lnTo>
                    <a:pt x="1705610" y="1480185"/>
                  </a:lnTo>
                  <a:lnTo>
                    <a:pt x="1765300" y="1482089"/>
                  </a:lnTo>
                  <a:lnTo>
                    <a:pt x="1828164" y="1482725"/>
                  </a:lnTo>
                  <a:lnTo>
                    <a:pt x="1892300" y="1482725"/>
                  </a:lnTo>
                  <a:lnTo>
                    <a:pt x="1957704" y="1481455"/>
                  </a:lnTo>
                  <a:lnTo>
                    <a:pt x="2023110" y="1478280"/>
                  </a:lnTo>
                  <a:lnTo>
                    <a:pt x="2087245" y="1473835"/>
                  </a:lnTo>
                  <a:lnTo>
                    <a:pt x="2148840" y="1466850"/>
                  </a:lnTo>
                  <a:lnTo>
                    <a:pt x="2207260" y="1457325"/>
                  </a:lnTo>
                  <a:lnTo>
                    <a:pt x="2261235" y="1445895"/>
                  </a:lnTo>
                  <a:lnTo>
                    <a:pt x="2309495" y="1431289"/>
                  </a:lnTo>
                  <a:lnTo>
                    <a:pt x="2351404" y="1413510"/>
                  </a:lnTo>
                  <a:lnTo>
                    <a:pt x="2385695" y="1391920"/>
                  </a:lnTo>
                  <a:lnTo>
                    <a:pt x="2437129" y="1350010"/>
                  </a:lnTo>
                  <a:lnTo>
                    <a:pt x="2480310" y="1310005"/>
                  </a:lnTo>
                  <a:lnTo>
                    <a:pt x="2515235" y="1271270"/>
                  </a:lnTo>
                  <a:lnTo>
                    <a:pt x="2542540" y="1235075"/>
                  </a:lnTo>
                  <a:lnTo>
                    <a:pt x="2562860" y="1200150"/>
                  </a:lnTo>
                  <a:lnTo>
                    <a:pt x="2583815" y="1134745"/>
                  </a:lnTo>
                  <a:lnTo>
                    <a:pt x="2585720" y="1103629"/>
                  </a:lnTo>
                  <a:lnTo>
                    <a:pt x="2582545" y="1073785"/>
                  </a:lnTo>
                  <a:lnTo>
                    <a:pt x="2563495" y="1016635"/>
                  </a:lnTo>
                  <a:lnTo>
                    <a:pt x="2530475" y="962660"/>
                  </a:lnTo>
                  <a:lnTo>
                    <a:pt x="2487929" y="909954"/>
                  </a:lnTo>
                  <a:lnTo>
                    <a:pt x="2414270" y="831850"/>
                  </a:lnTo>
                  <a:lnTo>
                    <a:pt x="2389504" y="805179"/>
                  </a:lnTo>
                  <a:lnTo>
                    <a:pt x="2335529" y="741679"/>
                  </a:lnTo>
                  <a:lnTo>
                    <a:pt x="2311400" y="709929"/>
                  </a:lnTo>
                  <a:lnTo>
                    <a:pt x="2270125" y="648970"/>
                  </a:lnTo>
                  <a:lnTo>
                    <a:pt x="2234565" y="591820"/>
                  </a:lnTo>
                  <a:lnTo>
                    <a:pt x="2186940" y="511175"/>
                  </a:lnTo>
                  <a:lnTo>
                    <a:pt x="2171065" y="485139"/>
                  </a:lnTo>
                  <a:lnTo>
                    <a:pt x="2138679" y="435610"/>
                  </a:lnTo>
                  <a:lnTo>
                    <a:pt x="2101850" y="387985"/>
                  </a:lnTo>
                  <a:lnTo>
                    <a:pt x="2058670" y="342264"/>
                  </a:lnTo>
                  <a:lnTo>
                    <a:pt x="2006600" y="297179"/>
                  </a:lnTo>
                  <a:lnTo>
                    <a:pt x="1942464" y="252729"/>
                  </a:lnTo>
                  <a:lnTo>
                    <a:pt x="1905000" y="231139"/>
                  </a:lnTo>
                  <a:lnTo>
                    <a:pt x="1864360" y="209550"/>
                  </a:lnTo>
                  <a:lnTo>
                    <a:pt x="1819275" y="187325"/>
                  </a:lnTo>
                  <a:lnTo>
                    <a:pt x="1769110" y="165735"/>
                  </a:lnTo>
                  <a:lnTo>
                    <a:pt x="1714500" y="143510"/>
                  </a:lnTo>
                  <a:lnTo>
                    <a:pt x="1655445" y="121285"/>
                  </a:lnTo>
                  <a:lnTo>
                    <a:pt x="1590039" y="99060"/>
                  </a:lnTo>
                  <a:lnTo>
                    <a:pt x="1518920" y="76835"/>
                  </a:lnTo>
                  <a:lnTo>
                    <a:pt x="1442085" y="53975"/>
                  </a:lnTo>
                  <a:lnTo>
                    <a:pt x="1358900" y="31114"/>
                  </a:lnTo>
                  <a:lnTo>
                    <a:pt x="1316355" y="20954"/>
                  </a:lnTo>
                  <a:lnTo>
                    <a:pt x="1273175" y="12700"/>
                  </a:lnTo>
                  <a:lnTo>
                    <a:pt x="1230630" y="6350"/>
                  </a:lnTo>
                  <a:lnTo>
                    <a:pt x="1187450" y="2539"/>
                  </a:lnTo>
                  <a:lnTo>
                    <a:pt x="1144270" y="0"/>
                  </a:lnTo>
                  <a:close/>
                </a:path>
              </a:pathLst>
            </a:custGeom>
            <a:solidFill>
              <a:srgbClr val="005785"/>
            </a:solidFill>
          </p:spPr>
          <p:txBody>
            <a:bodyPr wrap="square" lIns="0" tIns="0" rIns="0" bIns="0" rtlCol="0"/>
            <a:lstStyle/>
            <a:p>
              <a:endParaRPr/>
            </a:p>
          </p:txBody>
        </p:sp>
        <p:sp>
          <p:nvSpPr>
            <p:cNvPr id="17" name="object 17"/>
            <p:cNvSpPr/>
            <p:nvPr/>
          </p:nvSpPr>
          <p:spPr>
            <a:xfrm>
              <a:off x="1769744" y="3005454"/>
              <a:ext cx="2458720" cy="1477645"/>
            </a:xfrm>
            <a:custGeom>
              <a:avLst/>
              <a:gdLst/>
              <a:ahLst/>
              <a:cxnLst/>
              <a:rect l="l" t="t" r="r" b="b"/>
              <a:pathLst>
                <a:path w="2458720" h="1477645">
                  <a:moveTo>
                    <a:pt x="744219" y="0"/>
                  </a:moveTo>
                  <a:lnTo>
                    <a:pt x="702944" y="635"/>
                  </a:lnTo>
                  <a:lnTo>
                    <a:pt x="662940" y="1905"/>
                  </a:lnTo>
                  <a:lnTo>
                    <a:pt x="622935" y="4445"/>
                  </a:lnTo>
                  <a:lnTo>
                    <a:pt x="584200" y="8255"/>
                  </a:lnTo>
                  <a:lnTo>
                    <a:pt x="473710" y="26035"/>
                  </a:lnTo>
                  <a:lnTo>
                    <a:pt x="404494" y="43815"/>
                  </a:lnTo>
                  <a:lnTo>
                    <a:pt x="339725" y="66675"/>
                  </a:lnTo>
                  <a:lnTo>
                    <a:pt x="279400" y="93980"/>
                  </a:lnTo>
                  <a:lnTo>
                    <a:pt x="224155" y="127000"/>
                  </a:lnTo>
                  <a:lnTo>
                    <a:pt x="174625" y="165735"/>
                  </a:lnTo>
                  <a:lnTo>
                    <a:pt x="130175" y="209550"/>
                  </a:lnTo>
                  <a:lnTo>
                    <a:pt x="91440" y="259080"/>
                  </a:lnTo>
                  <a:lnTo>
                    <a:pt x="59690" y="314325"/>
                  </a:lnTo>
                  <a:lnTo>
                    <a:pt x="34290" y="375920"/>
                  </a:lnTo>
                  <a:lnTo>
                    <a:pt x="15240" y="443230"/>
                  </a:lnTo>
                  <a:lnTo>
                    <a:pt x="3810" y="517525"/>
                  </a:lnTo>
                  <a:lnTo>
                    <a:pt x="1269" y="556895"/>
                  </a:lnTo>
                  <a:lnTo>
                    <a:pt x="0" y="597535"/>
                  </a:lnTo>
                  <a:lnTo>
                    <a:pt x="1269" y="640715"/>
                  </a:lnTo>
                  <a:lnTo>
                    <a:pt x="4444" y="685165"/>
                  </a:lnTo>
                  <a:lnTo>
                    <a:pt x="9525" y="730885"/>
                  </a:lnTo>
                  <a:lnTo>
                    <a:pt x="16510" y="779145"/>
                  </a:lnTo>
                  <a:lnTo>
                    <a:pt x="26035" y="828675"/>
                  </a:lnTo>
                  <a:lnTo>
                    <a:pt x="37465" y="880110"/>
                  </a:lnTo>
                  <a:lnTo>
                    <a:pt x="51435" y="933450"/>
                  </a:lnTo>
                  <a:lnTo>
                    <a:pt x="67310" y="988060"/>
                  </a:lnTo>
                  <a:lnTo>
                    <a:pt x="88265" y="1029335"/>
                  </a:lnTo>
                  <a:lnTo>
                    <a:pt x="125730" y="1069975"/>
                  </a:lnTo>
                  <a:lnTo>
                    <a:pt x="176530" y="1109345"/>
                  </a:lnTo>
                  <a:lnTo>
                    <a:pt x="241300" y="1148080"/>
                  </a:lnTo>
                  <a:lnTo>
                    <a:pt x="277494" y="1166495"/>
                  </a:lnTo>
                  <a:lnTo>
                    <a:pt x="317500" y="1184910"/>
                  </a:lnTo>
                  <a:lnTo>
                    <a:pt x="359410" y="1202690"/>
                  </a:lnTo>
                  <a:lnTo>
                    <a:pt x="403860" y="1219835"/>
                  </a:lnTo>
                  <a:lnTo>
                    <a:pt x="450215" y="1236980"/>
                  </a:lnTo>
                  <a:lnTo>
                    <a:pt x="499110" y="1254125"/>
                  </a:lnTo>
                  <a:lnTo>
                    <a:pt x="549910" y="1270000"/>
                  </a:lnTo>
                  <a:lnTo>
                    <a:pt x="602615" y="1285875"/>
                  </a:lnTo>
                  <a:lnTo>
                    <a:pt x="657225" y="1301115"/>
                  </a:lnTo>
                  <a:lnTo>
                    <a:pt x="712469" y="1315720"/>
                  </a:lnTo>
                  <a:lnTo>
                    <a:pt x="827405" y="1343660"/>
                  </a:lnTo>
                  <a:lnTo>
                    <a:pt x="886460" y="1356995"/>
                  </a:lnTo>
                  <a:lnTo>
                    <a:pt x="1006475" y="1381125"/>
                  </a:lnTo>
                  <a:lnTo>
                    <a:pt x="1067435" y="1392555"/>
                  </a:lnTo>
                  <a:lnTo>
                    <a:pt x="1128395" y="1403350"/>
                  </a:lnTo>
                  <a:lnTo>
                    <a:pt x="1189990" y="1413510"/>
                  </a:lnTo>
                  <a:lnTo>
                    <a:pt x="1250950" y="1423035"/>
                  </a:lnTo>
                  <a:lnTo>
                    <a:pt x="1372870" y="1439545"/>
                  </a:lnTo>
                  <a:lnTo>
                    <a:pt x="1432560" y="1447165"/>
                  </a:lnTo>
                  <a:lnTo>
                    <a:pt x="1492250" y="1453515"/>
                  </a:lnTo>
                  <a:lnTo>
                    <a:pt x="1550670" y="1459230"/>
                  </a:lnTo>
                  <a:lnTo>
                    <a:pt x="1607820" y="1464310"/>
                  </a:lnTo>
                  <a:lnTo>
                    <a:pt x="1664334" y="1468755"/>
                  </a:lnTo>
                  <a:lnTo>
                    <a:pt x="1718945" y="1471930"/>
                  </a:lnTo>
                  <a:lnTo>
                    <a:pt x="1772284" y="1474470"/>
                  </a:lnTo>
                  <a:lnTo>
                    <a:pt x="1824355" y="1476375"/>
                  </a:lnTo>
                  <a:lnTo>
                    <a:pt x="1873884" y="1477645"/>
                  </a:lnTo>
                  <a:lnTo>
                    <a:pt x="1921509" y="1477645"/>
                  </a:lnTo>
                  <a:lnTo>
                    <a:pt x="2010409" y="1475105"/>
                  </a:lnTo>
                  <a:lnTo>
                    <a:pt x="2051050" y="1472565"/>
                  </a:lnTo>
                  <a:lnTo>
                    <a:pt x="2089150" y="1468755"/>
                  </a:lnTo>
                  <a:lnTo>
                    <a:pt x="2155825" y="1458595"/>
                  </a:lnTo>
                  <a:lnTo>
                    <a:pt x="2210435" y="1443990"/>
                  </a:lnTo>
                  <a:lnTo>
                    <a:pt x="2250440" y="1426210"/>
                  </a:lnTo>
                  <a:lnTo>
                    <a:pt x="2292985" y="1391285"/>
                  </a:lnTo>
                  <a:lnTo>
                    <a:pt x="2331720" y="1358265"/>
                  </a:lnTo>
                  <a:lnTo>
                    <a:pt x="2365375" y="1322705"/>
                  </a:lnTo>
                  <a:lnTo>
                    <a:pt x="2393950" y="1284605"/>
                  </a:lnTo>
                  <a:lnTo>
                    <a:pt x="2417445" y="1245235"/>
                  </a:lnTo>
                  <a:lnTo>
                    <a:pt x="2435860" y="1204595"/>
                  </a:lnTo>
                  <a:lnTo>
                    <a:pt x="2448560" y="1162050"/>
                  </a:lnTo>
                  <a:lnTo>
                    <a:pt x="2456815" y="1118870"/>
                  </a:lnTo>
                  <a:lnTo>
                    <a:pt x="2458720" y="1075055"/>
                  </a:lnTo>
                  <a:lnTo>
                    <a:pt x="2456180" y="1031240"/>
                  </a:lnTo>
                  <a:lnTo>
                    <a:pt x="2447925" y="986790"/>
                  </a:lnTo>
                  <a:lnTo>
                    <a:pt x="2433955" y="942340"/>
                  </a:lnTo>
                  <a:lnTo>
                    <a:pt x="2414905" y="898525"/>
                  </a:lnTo>
                  <a:lnTo>
                    <a:pt x="2390140" y="855980"/>
                  </a:lnTo>
                  <a:lnTo>
                    <a:pt x="2359660" y="813435"/>
                  </a:lnTo>
                  <a:lnTo>
                    <a:pt x="2352040" y="804545"/>
                  </a:lnTo>
                  <a:lnTo>
                    <a:pt x="2328545" y="772795"/>
                  </a:lnTo>
                  <a:lnTo>
                    <a:pt x="2286635" y="711835"/>
                  </a:lnTo>
                  <a:lnTo>
                    <a:pt x="2251075" y="654685"/>
                  </a:lnTo>
                  <a:lnTo>
                    <a:pt x="2188210" y="548005"/>
                  </a:lnTo>
                  <a:lnTo>
                    <a:pt x="2155825" y="498475"/>
                  </a:lnTo>
                  <a:lnTo>
                    <a:pt x="2118995" y="450850"/>
                  </a:lnTo>
                  <a:lnTo>
                    <a:pt x="2075815" y="405130"/>
                  </a:lnTo>
                  <a:lnTo>
                    <a:pt x="2023109" y="360045"/>
                  </a:lnTo>
                  <a:lnTo>
                    <a:pt x="1959609" y="315595"/>
                  </a:lnTo>
                  <a:lnTo>
                    <a:pt x="1922145" y="294005"/>
                  </a:lnTo>
                  <a:lnTo>
                    <a:pt x="1880870" y="271780"/>
                  </a:lnTo>
                  <a:lnTo>
                    <a:pt x="1835784" y="250190"/>
                  </a:lnTo>
                  <a:lnTo>
                    <a:pt x="1786255" y="228600"/>
                  </a:lnTo>
                  <a:lnTo>
                    <a:pt x="1731645" y="206375"/>
                  </a:lnTo>
                  <a:lnTo>
                    <a:pt x="1671955" y="184150"/>
                  </a:lnTo>
                  <a:lnTo>
                    <a:pt x="1607184" y="161925"/>
                  </a:lnTo>
                  <a:lnTo>
                    <a:pt x="1536065" y="139700"/>
                  </a:lnTo>
                  <a:lnTo>
                    <a:pt x="1459230" y="116840"/>
                  </a:lnTo>
                  <a:lnTo>
                    <a:pt x="1376045" y="93980"/>
                  </a:lnTo>
                  <a:lnTo>
                    <a:pt x="1328420" y="81915"/>
                  </a:lnTo>
                  <a:lnTo>
                    <a:pt x="1281430" y="70485"/>
                  </a:lnTo>
                  <a:lnTo>
                    <a:pt x="1234440" y="59690"/>
                  </a:lnTo>
                  <a:lnTo>
                    <a:pt x="1188085" y="49530"/>
                  </a:lnTo>
                  <a:lnTo>
                    <a:pt x="1141730" y="40640"/>
                  </a:lnTo>
                  <a:lnTo>
                    <a:pt x="1095375" y="32385"/>
                  </a:lnTo>
                  <a:lnTo>
                    <a:pt x="1049655" y="24765"/>
                  </a:lnTo>
                  <a:lnTo>
                    <a:pt x="1004569" y="18415"/>
                  </a:lnTo>
                  <a:lnTo>
                    <a:pt x="915669" y="8255"/>
                  </a:lnTo>
                  <a:lnTo>
                    <a:pt x="871855" y="5080"/>
                  </a:lnTo>
                  <a:lnTo>
                    <a:pt x="828675" y="2540"/>
                  </a:lnTo>
                  <a:lnTo>
                    <a:pt x="786130" y="635"/>
                  </a:lnTo>
                  <a:lnTo>
                    <a:pt x="744219" y="0"/>
                  </a:lnTo>
                  <a:close/>
                </a:path>
              </a:pathLst>
            </a:custGeom>
            <a:solidFill>
              <a:srgbClr val="2282A9"/>
            </a:solidFill>
          </p:spPr>
          <p:txBody>
            <a:bodyPr wrap="square" lIns="0" tIns="0" rIns="0" bIns="0" rtlCol="0"/>
            <a:lstStyle/>
            <a:p>
              <a:endParaRPr/>
            </a:p>
          </p:txBody>
        </p:sp>
        <p:sp>
          <p:nvSpPr>
            <p:cNvPr id="18" name="object 18"/>
            <p:cNvSpPr/>
            <p:nvPr/>
          </p:nvSpPr>
          <p:spPr>
            <a:xfrm>
              <a:off x="1897379" y="3068954"/>
              <a:ext cx="2308225" cy="1351280"/>
            </a:xfrm>
            <a:custGeom>
              <a:avLst/>
              <a:gdLst/>
              <a:ahLst/>
              <a:cxnLst/>
              <a:rect l="l" t="t" r="r" b="b"/>
              <a:pathLst>
                <a:path w="2308225" h="1351279">
                  <a:moveTo>
                    <a:pt x="985519" y="0"/>
                  </a:moveTo>
                  <a:lnTo>
                    <a:pt x="938530" y="0"/>
                  </a:lnTo>
                  <a:lnTo>
                    <a:pt x="892175" y="635"/>
                  </a:lnTo>
                  <a:lnTo>
                    <a:pt x="845819" y="3175"/>
                  </a:lnTo>
                  <a:lnTo>
                    <a:pt x="800100" y="7620"/>
                  </a:lnTo>
                  <a:lnTo>
                    <a:pt x="755014" y="12700"/>
                  </a:lnTo>
                  <a:lnTo>
                    <a:pt x="710564" y="19050"/>
                  </a:lnTo>
                  <a:lnTo>
                    <a:pt x="666750" y="27305"/>
                  </a:lnTo>
                  <a:lnTo>
                    <a:pt x="623569" y="36195"/>
                  </a:lnTo>
                  <a:lnTo>
                    <a:pt x="581659" y="46990"/>
                  </a:lnTo>
                  <a:lnTo>
                    <a:pt x="539750" y="58420"/>
                  </a:lnTo>
                  <a:lnTo>
                    <a:pt x="499744" y="71755"/>
                  </a:lnTo>
                  <a:lnTo>
                    <a:pt x="460375" y="85725"/>
                  </a:lnTo>
                  <a:lnTo>
                    <a:pt x="422275" y="100330"/>
                  </a:lnTo>
                  <a:lnTo>
                    <a:pt x="384809" y="116840"/>
                  </a:lnTo>
                  <a:lnTo>
                    <a:pt x="349250" y="133985"/>
                  </a:lnTo>
                  <a:lnTo>
                    <a:pt x="314959" y="152400"/>
                  </a:lnTo>
                  <a:lnTo>
                    <a:pt x="281305" y="171450"/>
                  </a:lnTo>
                  <a:lnTo>
                    <a:pt x="219709" y="212725"/>
                  </a:lnTo>
                  <a:lnTo>
                    <a:pt x="164464" y="257175"/>
                  </a:lnTo>
                  <a:lnTo>
                    <a:pt x="116205" y="304800"/>
                  </a:lnTo>
                  <a:lnTo>
                    <a:pt x="75564" y="355600"/>
                  </a:lnTo>
                  <a:lnTo>
                    <a:pt x="43180" y="408940"/>
                  </a:lnTo>
                  <a:lnTo>
                    <a:pt x="19050" y="464820"/>
                  </a:lnTo>
                  <a:lnTo>
                    <a:pt x="5080" y="522605"/>
                  </a:lnTo>
                  <a:lnTo>
                    <a:pt x="0" y="582295"/>
                  </a:lnTo>
                  <a:lnTo>
                    <a:pt x="1905" y="612775"/>
                  </a:lnTo>
                  <a:lnTo>
                    <a:pt x="13334" y="675005"/>
                  </a:lnTo>
                  <a:lnTo>
                    <a:pt x="35559" y="737870"/>
                  </a:lnTo>
                  <a:lnTo>
                    <a:pt x="69850" y="802005"/>
                  </a:lnTo>
                  <a:lnTo>
                    <a:pt x="92075" y="834390"/>
                  </a:lnTo>
                  <a:lnTo>
                    <a:pt x="116839" y="866775"/>
                  </a:lnTo>
                  <a:lnTo>
                    <a:pt x="146684" y="900430"/>
                  </a:lnTo>
                  <a:lnTo>
                    <a:pt x="179069" y="932815"/>
                  </a:lnTo>
                  <a:lnTo>
                    <a:pt x="213994" y="963930"/>
                  </a:lnTo>
                  <a:lnTo>
                    <a:pt x="250825" y="993775"/>
                  </a:lnTo>
                  <a:lnTo>
                    <a:pt x="290194" y="1022350"/>
                  </a:lnTo>
                  <a:lnTo>
                    <a:pt x="331469" y="1049020"/>
                  </a:lnTo>
                  <a:lnTo>
                    <a:pt x="374650" y="1075055"/>
                  </a:lnTo>
                  <a:lnTo>
                    <a:pt x="419100" y="1099820"/>
                  </a:lnTo>
                  <a:lnTo>
                    <a:pt x="466089" y="1122680"/>
                  </a:lnTo>
                  <a:lnTo>
                    <a:pt x="513714" y="1144905"/>
                  </a:lnTo>
                  <a:lnTo>
                    <a:pt x="563244" y="1165860"/>
                  </a:lnTo>
                  <a:lnTo>
                    <a:pt x="614044" y="1185545"/>
                  </a:lnTo>
                  <a:lnTo>
                    <a:pt x="666114" y="1203960"/>
                  </a:lnTo>
                  <a:lnTo>
                    <a:pt x="718819" y="1221105"/>
                  </a:lnTo>
                  <a:lnTo>
                    <a:pt x="772159" y="1236980"/>
                  </a:lnTo>
                  <a:lnTo>
                    <a:pt x="826769" y="1251585"/>
                  </a:lnTo>
                  <a:lnTo>
                    <a:pt x="881380" y="1265555"/>
                  </a:lnTo>
                  <a:lnTo>
                    <a:pt x="937259" y="1278255"/>
                  </a:lnTo>
                  <a:lnTo>
                    <a:pt x="992505" y="1289685"/>
                  </a:lnTo>
                  <a:lnTo>
                    <a:pt x="1048384" y="1300480"/>
                  </a:lnTo>
                  <a:lnTo>
                    <a:pt x="1104264" y="1310005"/>
                  </a:lnTo>
                  <a:lnTo>
                    <a:pt x="1160145" y="1318260"/>
                  </a:lnTo>
                  <a:lnTo>
                    <a:pt x="1216025" y="1325880"/>
                  </a:lnTo>
                  <a:lnTo>
                    <a:pt x="1271270" y="1332230"/>
                  </a:lnTo>
                  <a:lnTo>
                    <a:pt x="1325880" y="1337945"/>
                  </a:lnTo>
                  <a:lnTo>
                    <a:pt x="1380490" y="1342390"/>
                  </a:lnTo>
                  <a:lnTo>
                    <a:pt x="1485899" y="1348740"/>
                  </a:lnTo>
                  <a:lnTo>
                    <a:pt x="1588134" y="1351280"/>
                  </a:lnTo>
                  <a:lnTo>
                    <a:pt x="1637030" y="1351280"/>
                  </a:lnTo>
                  <a:lnTo>
                    <a:pt x="1685290" y="1350010"/>
                  </a:lnTo>
                  <a:lnTo>
                    <a:pt x="1731009" y="1348105"/>
                  </a:lnTo>
                  <a:lnTo>
                    <a:pt x="1775459" y="1345565"/>
                  </a:lnTo>
                  <a:lnTo>
                    <a:pt x="1818640" y="1342390"/>
                  </a:lnTo>
                  <a:lnTo>
                    <a:pt x="1859280" y="1338580"/>
                  </a:lnTo>
                  <a:lnTo>
                    <a:pt x="1898015" y="1333500"/>
                  </a:lnTo>
                  <a:lnTo>
                    <a:pt x="1968499" y="1321435"/>
                  </a:lnTo>
                  <a:lnTo>
                    <a:pt x="2029459" y="1306830"/>
                  </a:lnTo>
                  <a:lnTo>
                    <a:pt x="2078990" y="1289050"/>
                  </a:lnTo>
                  <a:lnTo>
                    <a:pt x="2117090" y="1268730"/>
                  </a:lnTo>
                  <a:lnTo>
                    <a:pt x="2143124" y="1247140"/>
                  </a:lnTo>
                  <a:lnTo>
                    <a:pt x="2156460" y="1236345"/>
                  </a:lnTo>
                  <a:lnTo>
                    <a:pt x="2194560" y="1203325"/>
                  </a:lnTo>
                  <a:lnTo>
                    <a:pt x="2227580" y="1167765"/>
                  </a:lnTo>
                  <a:lnTo>
                    <a:pt x="2254885" y="1130300"/>
                  </a:lnTo>
                  <a:lnTo>
                    <a:pt x="2276474" y="1090930"/>
                  </a:lnTo>
                  <a:lnTo>
                    <a:pt x="2292349" y="1050290"/>
                  </a:lnTo>
                  <a:lnTo>
                    <a:pt x="2303145" y="1007745"/>
                  </a:lnTo>
                  <a:lnTo>
                    <a:pt x="2308224" y="965200"/>
                  </a:lnTo>
                  <a:lnTo>
                    <a:pt x="2307590" y="921385"/>
                  </a:lnTo>
                  <a:lnTo>
                    <a:pt x="2301240" y="877570"/>
                  </a:lnTo>
                  <a:lnTo>
                    <a:pt x="2289174" y="834390"/>
                  </a:lnTo>
                  <a:lnTo>
                    <a:pt x="2271395" y="791210"/>
                  </a:lnTo>
                  <a:lnTo>
                    <a:pt x="2247265" y="748030"/>
                  </a:lnTo>
                  <a:lnTo>
                    <a:pt x="2217420" y="706755"/>
                  </a:lnTo>
                  <a:lnTo>
                    <a:pt x="2186940" y="666115"/>
                  </a:lnTo>
                  <a:lnTo>
                    <a:pt x="2164715" y="634365"/>
                  </a:lnTo>
                  <a:lnTo>
                    <a:pt x="2126615" y="574675"/>
                  </a:lnTo>
                  <a:lnTo>
                    <a:pt x="2077720" y="491490"/>
                  </a:lnTo>
                  <a:lnTo>
                    <a:pt x="2061845" y="465455"/>
                  </a:lnTo>
                  <a:lnTo>
                    <a:pt x="2028190" y="414655"/>
                  </a:lnTo>
                  <a:lnTo>
                    <a:pt x="1990090" y="366395"/>
                  </a:lnTo>
                  <a:lnTo>
                    <a:pt x="1943734" y="319405"/>
                  </a:lnTo>
                  <a:lnTo>
                    <a:pt x="1885949" y="273685"/>
                  </a:lnTo>
                  <a:lnTo>
                    <a:pt x="1852295" y="251460"/>
                  </a:lnTo>
                  <a:lnTo>
                    <a:pt x="1814195" y="228600"/>
                  </a:lnTo>
                  <a:lnTo>
                    <a:pt x="1771649" y="206375"/>
                  </a:lnTo>
                  <a:lnTo>
                    <a:pt x="1724024" y="184150"/>
                  </a:lnTo>
                  <a:lnTo>
                    <a:pt x="1671320" y="161925"/>
                  </a:lnTo>
                  <a:lnTo>
                    <a:pt x="1613534" y="139700"/>
                  </a:lnTo>
                  <a:lnTo>
                    <a:pt x="1548765" y="116840"/>
                  </a:lnTo>
                  <a:lnTo>
                    <a:pt x="1478280" y="93980"/>
                  </a:lnTo>
                  <a:lnTo>
                    <a:pt x="1400809" y="70485"/>
                  </a:lnTo>
                  <a:lnTo>
                    <a:pt x="1316355" y="46990"/>
                  </a:lnTo>
                  <a:lnTo>
                    <a:pt x="1268730" y="35560"/>
                  </a:lnTo>
                  <a:lnTo>
                    <a:pt x="1221739" y="25400"/>
                  </a:lnTo>
                  <a:lnTo>
                    <a:pt x="1174114" y="17145"/>
                  </a:lnTo>
                  <a:lnTo>
                    <a:pt x="1127125" y="10795"/>
                  </a:lnTo>
                  <a:lnTo>
                    <a:pt x="1079500" y="5715"/>
                  </a:lnTo>
                  <a:lnTo>
                    <a:pt x="1032509" y="1905"/>
                  </a:lnTo>
                  <a:lnTo>
                    <a:pt x="985519" y="0"/>
                  </a:lnTo>
                  <a:close/>
                </a:path>
              </a:pathLst>
            </a:custGeom>
            <a:solidFill>
              <a:srgbClr val="FFFFFF"/>
            </a:solidFill>
          </p:spPr>
          <p:txBody>
            <a:bodyPr wrap="square" lIns="0" tIns="0" rIns="0" bIns="0" rtlCol="0"/>
            <a:lstStyle/>
            <a:p>
              <a:endParaRPr/>
            </a:p>
          </p:txBody>
        </p:sp>
      </p:grpSp>
      <p:sp>
        <p:nvSpPr>
          <p:cNvPr id="19" name="object 19"/>
          <p:cNvSpPr txBox="1"/>
          <p:nvPr/>
        </p:nvSpPr>
        <p:spPr>
          <a:xfrm>
            <a:off x="2186685" y="3444620"/>
            <a:ext cx="4034790" cy="1898650"/>
          </a:xfrm>
          <a:prstGeom prst="rect">
            <a:avLst/>
          </a:prstGeom>
        </p:spPr>
        <p:txBody>
          <a:bodyPr vert="horz" wrap="square" lIns="0" tIns="12065" rIns="0" bIns="0" rtlCol="0">
            <a:spAutoFit/>
          </a:bodyPr>
          <a:lstStyle/>
          <a:p>
            <a:pPr marL="12700">
              <a:lnSpc>
                <a:spcPct val="100000"/>
              </a:lnSpc>
              <a:spcBef>
                <a:spcPts val="95"/>
              </a:spcBef>
            </a:pPr>
            <a:r>
              <a:rPr sz="2750" spc="-10" dirty="0">
                <a:solidFill>
                  <a:srgbClr val="003A52"/>
                </a:solidFill>
                <a:latin typeface="Arial"/>
                <a:cs typeface="Arial"/>
              </a:rPr>
              <a:t>Utforskning</a:t>
            </a:r>
            <a:endParaRPr sz="2750">
              <a:latin typeface="Arial"/>
              <a:cs typeface="Arial"/>
            </a:endParaRPr>
          </a:p>
          <a:p>
            <a:pPr>
              <a:lnSpc>
                <a:spcPct val="100000"/>
              </a:lnSpc>
            </a:pPr>
            <a:endParaRPr sz="2750">
              <a:latin typeface="Arial"/>
              <a:cs typeface="Arial"/>
            </a:endParaRPr>
          </a:p>
          <a:p>
            <a:pPr>
              <a:lnSpc>
                <a:spcPct val="100000"/>
              </a:lnSpc>
              <a:spcBef>
                <a:spcPts val="1825"/>
              </a:spcBef>
            </a:pPr>
            <a:endParaRPr sz="2750">
              <a:latin typeface="Arial"/>
              <a:cs typeface="Arial"/>
            </a:endParaRPr>
          </a:p>
          <a:p>
            <a:pPr marR="5080" algn="r">
              <a:lnSpc>
                <a:spcPct val="100000"/>
              </a:lnSpc>
              <a:spcBef>
                <a:spcPts val="5"/>
              </a:spcBef>
            </a:pPr>
            <a:r>
              <a:rPr sz="2750" spc="-10" dirty="0">
                <a:solidFill>
                  <a:srgbClr val="003A52"/>
                </a:solidFill>
                <a:latin typeface="Arial"/>
                <a:cs typeface="Arial"/>
              </a:rPr>
              <a:t>Trussel</a:t>
            </a:r>
            <a:endParaRPr sz="275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Finn</a:t>
            </a:r>
            <a:r>
              <a:rPr spc="-110" dirty="0"/>
              <a:t> </a:t>
            </a:r>
            <a:r>
              <a:rPr spc="-10" dirty="0"/>
              <a:t>balansen</a:t>
            </a:r>
          </a:p>
        </p:txBody>
      </p:sp>
      <p:grpSp>
        <p:nvGrpSpPr>
          <p:cNvPr id="3" name="object 3"/>
          <p:cNvGrpSpPr/>
          <p:nvPr/>
        </p:nvGrpSpPr>
        <p:grpSpPr>
          <a:xfrm>
            <a:off x="1676400" y="2012314"/>
            <a:ext cx="2585720" cy="1569720"/>
            <a:chOff x="1676400" y="2012314"/>
            <a:chExt cx="2585720" cy="1569720"/>
          </a:xfrm>
        </p:grpSpPr>
        <p:sp>
          <p:nvSpPr>
            <p:cNvPr id="4" name="object 4"/>
            <p:cNvSpPr/>
            <p:nvPr/>
          </p:nvSpPr>
          <p:spPr>
            <a:xfrm>
              <a:off x="1676400" y="2087244"/>
              <a:ext cx="2585720" cy="1494790"/>
            </a:xfrm>
            <a:custGeom>
              <a:avLst/>
              <a:gdLst/>
              <a:ahLst/>
              <a:cxnLst/>
              <a:rect l="l" t="t" r="r" b="b"/>
              <a:pathLst>
                <a:path w="2585720" h="1494789">
                  <a:moveTo>
                    <a:pt x="1101089" y="0"/>
                  </a:moveTo>
                  <a:lnTo>
                    <a:pt x="1058545" y="1904"/>
                  </a:lnTo>
                  <a:lnTo>
                    <a:pt x="1015364" y="5079"/>
                  </a:lnTo>
                  <a:lnTo>
                    <a:pt x="972819" y="10159"/>
                  </a:lnTo>
                  <a:lnTo>
                    <a:pt x="930910" y="16509"/>
                  </a:lnTo>
                  <a:lnTo>
                    <a:pt x="888364" y="24764"/>
                  </a:lnTo>
                  <a:lnTo>
                    <a:pt x="847089" y="34289"/>
                  </a:lnTo>
                  <a:lnTo>
                    <a:pt x="805814" y="45719"/>
                  </a:lnTo>
                  <a:lnTo>
                    <a:pt x="764539" y="58419"/>
                  </a:lnTo>
                  <a:lnTo>
                    <a:pt x="724535" y="71754"/>
                  </a:lnTo>
                  <a:lnTo>
                    <a:pt x="684530" y="86994"/>
                  </a:lnTo>
                  <a:lnTo>
                    <a:pt x="645160" y="103504"/>
                  </a:lnTo>
                  <a:lnTo>
                    <a:pt x="607060" y="121284"/>
                  </a:lnTo>
                  <a:lnTo>
                    <a:pt x="568960" y="139700"/>
                  </a:lnTo>
                  <a:lnTo>
                    <a:pt x="532130" y="159384"/>
                  </a:lnTo>
                  <a:lnTo>
                    <a:pt x="495300" y="180339"/>
                  </a:lnTo>
                  <a:lnTo>
                    <a:pt x="460375" y="201929"/>
                  </a:lnTo>
                  <a:lnTo>
                    <a:pt x="425450" y="224789"/>
                  </a:lnTo>
                  <a:lnTo>
                    <a:pt x="391794" y="248284"/>
                  </a:lnTo>
                  <a:lnTo>
                    <a:pt x="359410" y="272414"/>
                  </a:lnTo>
                  <a:lnTo>
                    <a:pt x="328294" y="297179"/>
                  </a:lnTo>
                  <a:lnTo>
                    <a:pt x="297814" y="322579"/>
                  </a:lnTo>
                  <a:lnTo>
                    <a:pt x="268605" y="348614"/>
                  </a:lnTo>
                  <a:lnTo>
                    <a:pt x="240664" y="375284"/>
                  </a:lnTo>
                  <a:lnTo>
                    <a:pt x="187960" y="429259"/>
                  </a:lnTo>
                  <a:lnTo>
                    <a:pt x="141605" y="485139"/>
                  </a:lnTo>
                  <a:lnTo>
                    <a:pt x="100964" y="541654"/>
                  </a:lnTo>
                  <a:lnTo>
                    <a:pt x="66675" y="598804"/>
                  </a:lnTo>
                  <a:lnTo>
                    <a:pt x="38735" y="655954"/>
                  </a:lnTo>
                  <a:lnTo>
                    <a:pt x="17780" y="712469"/>
                  </a:lnTo>
                  <a:lnTo>
                    <a:pt x="5080" y="768350"/>
                  </a:lnTo>
                  <a:lnTo>
                    <a:pt x="0" y="822325"/>
                  </a:lnTo>
                  <a:lnTo>
                    <a:pt x="635" y="848994"/>
                  </a:lnTo>
                  <a:lnTo>
                    <a:pt x="8255" y="899794"/>
                  </a:lnTo>
                  <a:lnTo>
                    <a:pt x="24764" y="948054"/>
                  </a:lnTo>
                  <a:lnTo>
                    <a:pt x="50164" y="993139"/>
                  </a:lnTo>
                  <a:lnTo>
                    <a:pt x="86360" y="1035050"/>
                  </a:lnTo>
                  <a:lnTo>
                    <a:pt x="132080" y="1072514"/>
                  </a:lnTo>
                  <a:lnTo>
                    <a:pt x="188594" y="1106169"/>
                  </a:lnTo>
                  <a:lnTo>
                    <a:pt x="257175" y="1136014"/>
                  </a:lnTo>
                  <a:lnTo>
                    <a:pt x="290194" y="1151889"/>
                  </a:lnTo>
                  <a:lnTo>
                    <a:pt x="348614" y="1183639"/>
                  </a:lnTo>
                  <a:lnTo>
                    <a:pt x="398144" y="1215389"/>
                  </a:lnTo>
                  <a:lnTo>
                    <a:pt x="440055" y="1246504"/>
                  </a:lnTo>
                  <a:lnTo>
                    <a:pt x="476250" y="1276984"/>
                  </a:lnTo>
                  <a:lnTo>
                    <a:pt x="508000" y="1306829"/>
                  </a:lnTo>
                  <a:lnTo>
                    <a:pt x="550544" y="1348739"/>
                  </a:lnTo>
                  <a:lnTo>
                    <a:pt x="564514" y="1362075"/>
                  </a:lnTo>
                  <a:lnTo>
                    <a:pt x="607694" y="1398904"/>
                  </a:lnTo>
                  <a:lnTo>
                    <a:pt x="639444" y="1421129"/>
                  </a:lnTo>
                  <a:lnTo>
                    <a:pt x="675639" y="1441450"/>
                  </a:lnTo>
                  <a:lnTo>
                    <a:pt x="718185" y="1457959"/>
                  </a:lnTo>
                  <a:lnTo>
                    <a:pt x="767714" y="1472564"/>
                  </a:lnTo>
                  <a:lnTo>
                    <a:pt x="827405" y="1483359"/>
                  </a:lnTo>
                  <a:lnTo>
                    <a:pt x="897255" y="1490979"/>
                  </a:lnTo>
                  <a:lnTo>
                    <a:pt x="979805" y="1494789"/>
                  </a:lnTo>
                  <a:lnTo>
                    <a:pt x="1026160" y="1494789"/>
                  </a:lnTo>
                  <a:lnTo>
                    <a:pt x="1076325" y="1494154"/>
                  </a:lnTo>
                  <a:lnTo>
                    <a:pt x="1130300" y="1492250"/>
                  </a:lnTo>
                  <a:lnTo>
                    <a:pt x="1188085" y="1489709"/>
                  </a:lnTo>
                  <a:lnTo>
                    <a:pt x="1250314" y="1485264"/>
                  </a:lnTo>
                  <a:lnTo>
                    <a:pt x="1317625" y="1480184"/>
                  </a:lnTo>
                  <a:lnTo>
                    <a:pt x="1389380" y="1473834"/>
                  </a:lnTo>
                  <a:lnTo>
                    <a:pt x="1465580" y="1466214"/>
                  </a:lnTo>
                  <a:lnTo>
                    <a:pt x="1556385" y="1472564"/>
                  </a:lnTo>
                  <a:lnTo>
                    <a:pt x="1650364" y="1478279"/>
                  </a:lnTo>
                  <a:lnTo>
                    <a:pt x="1765300" y="1482089"/>
                  </a:lnTo>
                  <a:lnTo>
                    <a:pt x="1827529" y="1483359"/>
                  </a:lnTo>
                  <a:lnTo>
                    <a:pt x="1892300" y="1483359"/>
                  </a:lnTo>
                  <a:lnTo>
                    <a:pt x="1957704" y="1482089"/>
                  </a:lnTo>
                  <a:lnTo>
                    <a:pt x="2023110" y="1478914"/>
                  </a:lnTo>
                  <a:lnTo>
                    <a:pt x="2087245" y="1474469"/>
                  </a:lnTo>
                  <a:lnTo>
                    <a:pt x="2148840" y="1467484"/>
                  </a:lnTo>
                  <a:lnTo>
                    <a:pt x="2207260" y="1457959"/>
                  </a:lnTo>
                  <a:lnTo>
                    <a:pt x="2261235" y="1446529"/>
                  </a:lnTo>
                  <a:lnTo>
                    <a:pt x="2309495" y="1431289"/>
                  </a:lnTo>
                  <a:lnTo>
                    <a:pt x="2351404" y="1413509"/>
                  </a:lnTo>
                  <a:lnTo>
                    <a:pt x="2385695" y="1392554"/>
                  </a:lnTo>
                  <a:lnTo>
                    <a:pt x="2437129" y="1350644"/>
                  </a:lnTo>
                  <a:lnTo>
                    <a:pt x="2480310" y="1310004"/>
                  </a:lnTo>
                  <a:lnTo>
                    <a:pt x="2515235" y="1271904"/>
                  </a:lnTo>
                  <a:lnTo>
                    <a:pt x="2542540" y="1235709"/>
                  </a:lnTo>
                  <a:lnTo>
                    <a:pt x="2562225" y="1200784"/>
                  </a:lnTo>
                  <a:lnTo>
                    <a:pt x="2583815" y="1134744"/>
                  </a:lnTo>
                  <a:lnTo>
                    <a:pt x="2585720" y="1104264"/>
                  </a:lnTo>
                  <a:lnTo>
                    <a:pt x="2582545" y="1074419"/>
                  </a:lnTo>
                  <a:lnTo>
                    <a:pt x="2563495" y="1017269"/>
                  </a:lnTo>
                  <a:lnTo>
                    <a:pt x="2530475" y="962659"/>
                  </a:lnTo>
                  <a:lnTo>
                    <a:pt x="2487295" y="910589"/>
                  </a:lnTo>
                  <a:lnTo>
                    <a:pt x="2414270" y="831850"/>
                  </a:lnTo>
                  <a:lnTo>
                    <a:pt x="2389504" y="805814"/>
                  </a:lnTo>
                  <a:lnTo>
                    <a:pt x="2335529" y="742314"/>
                  </a:lnTo>
                  <a:lnTo>
                    <a:pt x="2311400" y="710564"/>
                  </a:lnTo>
                  <a:lnTo>
                    <a:pt x="2270125" y="649604"/>
                  </a:lnTo>
                  <a:lnTo>
                    <a:pt x="2234565" y="591819"/>
                  </a:lnTo>
                  <a:lnTo>
                    <a:pt x="2186940" y="511175"/>
                  </a:lnTo>
                  <a:lnTo>
                    <a:pt x="2171065" y="485775"/>
                  </a:lnTo>
                  <a:lnTo>
                    <a:pt x="2138679" y="436244"/>
                  </a:lnTo>
                  <a:lnTo>
                    <a:pt x="2101850" y="388619"/>
                  </a:lnTo>
                  <a:lnTo>
                    <a:pt x="2058670" y="342264"/>
                  </a:lnTo>
                  <a:lnTo>
                    <a:pt x="2006600" y="297814"/>
                  </a:lnTo>
                  <a:lnTo>
                    <a:pt x="1942464" y="253364"/>
                  </a:lnTo>
                  <a:lnTo>
                    <a:pt x="1905000" y="231775"/>
                  </a:lnTo>
                  <a:lnTo>
                    <a:pt x="1864360" y="209550"/>
                  </a:lnTo>
                  <a:lnTo>
                    <a:pt x="1818639" y="187959"/>
                  </a:lnTo>
                  <a:lnTo>
                    <a:pt x="1769110" y="165734"/>
                  </a:lnTo>
                  <a:lnTo>
                    <a:pt x="1714500" y="144144"/>
                  </a:lnTo>
                  <a:lnTo>
                    <a:pt x="1654810" y="121919"/>
                  </a:lnTo>
                  <a:lnTo>
                    <a:pt x="1590039" y="99694"/>
                  </a:lnTo>
                  <a:lnTo>
                    <a:pt x="1518920" y="77469"/>
                  </a:lnTo>
                  <a:lnTo>
                    <a:pt x="1442085" y="54609"/>
                  </a:lnTo>
                  <a:lnTo>
                    <a:pt x="1358900" y="31750"/>
                  </a:lnTo>
                  <a:lnTo>
                    <a:pt x="1316355" y="21589"/>
                  </a:lnTo>
                  <a:lnTo>
                    <a:pt x="1273175" y="13334"/>
                  </a:lnTo>
                  <a:lnTo>
                    <a:pt x="1230630" y="6984"/>
                  </a:lnTo>
                  <a:lnTo>
                    <a:pt x="1187450" y="3175"/>
                  </a:lnTo>
                  <a:lnTo>
                    <a:pt x="1144270" y="634"/>
                  </a:lnTo>
                  <a:lnTo>
                    <a:pt x="1101089" y="0"/>
                  </a:lnTo>
                  <a:close/>
                </a:path>
              </a:pathLst>
            </a:custGeom>
            <a:solidFill>
              <a:srgbClr val="005785"/>
            </a:solidFill>
          </p:spPr>
          <p:txBody>
            <a:bodyPr wrap="square" lIns="0" tIns="0" rIns="0" bIns="0" rtlCol="0"/>
            <a:lstStyle/>
            <a:p>
              <a:endParaRPr/>
            </a:p>
          </p:txBody>
        </p:sp>
        <p:sp>
          <p:nvSpPr>
            <p:cNvPr id="5" name="object 5"/>
            <p:cNvSpPr/>
            <p:nvPr/>
          </p:nvSpPr>
          <p:spPr>
            <a:xfrm>
              <a:off x="1770380" y="2012314"/>
              <a:ext cx="2458720" cy="1477645"/>
            </a:xfrm>
            <a:custGeom>
              <a:avLst/>
              <a:gdLst/>
              <a:ahLst/>
              <a:cxnLst/>
              <a:rect l="l" t="t" r="r" b="b"/>
              <a:pathLst>
                <a:path w="2458720" h="1477645">
                  <a:moveTo>
                    <a:pt x="744219" y="0"/>
                  </a:moveTo>
                  <a:lnTo>
                    <a:pt x="702944" y="0"/>
                  </a:lnTo>
                  <a:lnTo>
                    <a:pt x="662939" y="1905"/>
                  </a:lnTo>
                  <a:lnTo>
                    <a:pt x="622934" y="4445"/>
                  </a:lnTo>
                  <a:lnTo>
                    <a:pt x="584200" y="8255"/>
                  </a:lnTo>
                  <a:lnTo>
                    <a:pt x="546100" y="12700"/>
                  </a:lnTo>
                  <a:lnTo>
                    <a:pt x="473075" y="26035"/>
                  </a:lnTo>
                  <a:lnTo>
                    <a:pt x="404494" y="43814"/>
                  </a:lnTo>
                  <a:lnTo>
                    <a:pt x="339725" y="66039"/>
                  </a:lnTo>
                  <a:lnTo>
                    <a:pt x="279400" y="93980"/>
                  </a:lnTo>
                  <a:lnTo>
                    <a:pt x="224155" y="127000"/>
                  </a:lnTo>
                  <a:lnTo>
                    <a:pt x="173989" y="165100"/>
                  </a:lnTo>
                  <a:lnTo>
                    <a:pt x="130175" y="208914"/>
                  </a:lnTo>
                  <a:lnTo>
                    <a:pt x="91439" y="258445"/>
                  </a:lnTo>
                  <a:lnTo>
                    <a:pt x="59689" y="314325"/>
                  </a:lnTo>
                  <a:lnTo>
                    <a:pt x="33655" y="375285"/>
                  </a:lnTo>
                  <a:lnTo>
                    <a:pt x="15239" y="443230"/>
                  </a:lnTo>
                  <a:lnTo>
                    <a:pt x="3809" y="516889"/>
                  </a:lnTo>
                  <a:lnTo>
                    <a:pt x="1269" y="556895"/>
                  </a:lnTo>
                  <a:lnTo>
                    <a:pt x="0" y="597535"/>
                  </a:lnTo>
                  <a:lnTo>
                    <a:pt x="1269" y="640080"/>
                  </a:lnTo>
                  <a:lnTo>
                    <a:pt x="4444" y="684530"/>
                  </a:lnTo>
                  <a:lnTo>
                    <a:pt x="9525" y="730885"/>
                  </a:lnTo>
                  <a:lnTo>
                    <a:pt x="16509" y="778510"/>
                  </a:lnTo>
                  <a:lnTo>
                    <a:pt x="26034" y="828675"/>
                  </a:lnTo>
                  <a:lnTo>
                    <a:pt x="37464" y="879475"/>
                  </a:lnTo>
                  <a:lnTo>
                    <a:pt x="51434" y="932814"/>
                  </a:lnTo>
                  <a:lnTo>
                    <a:pt x="67309" y="988060"/>
                  </a:lnTo>
                  <a:lnTo>
                    <a:pt x="88264" y="1029335"/>
                  </a:lnTo>
                  <a:lnTo>
                    <a:pt x="125094" y="1069975"/>
                  </a:lnTo>
                  <a:lnTo>
                    <a:pt x="176530" y="1109345"/>
                  </a:lnTo>
                  <a:lnTo>
                    <a:pt x="240664" y="1147445"/>
                  </a:lnTo>
                  <a:lnTo>
                    <a:pt x="277494" y="1166495"/>
                  </a:lnTo>
                  <a:lnTo>
                    <a:pt x="316864" y="1184275"/>
                  </a:lnTo>
                  <a:lnTo>
                    <a:pt x="359409" y="1202689"/>
                  </a:lnTo>
                  <a:lnTo>
                    <a:pt x="403859" y="1219835"/>
                  </a:lnTo>
                  <a:lnTo>
                    <a:pt x="450214" y="1236980"/>
                  </a:lnTo>
                  <a:lnTo>
                    <a:pt x="499109" y="1253489"/>
                  </a:lnTo>
                  <a:lnTo>
                    <a:pt x="549909" y="1270000"/>
                  </a:lnTo>
                  <a:lnTo>
                    <a:pt x="602614" y="1285875"/>
                  </a:lnTo>
                  <a:lnTo>
                    <a:pt x="656589" y="1301114"/>
                  </a:lnTo>
                  <a:lnTo>
                    <a:pt x="712469" y="1315720"/>
                  </a:lnTo>
                  <a:lnTo>
                    <a:pt x="827405" y="1343660"/>
                  </a:lnTo>
                  <a:lnTo>
                    <a:pt x="946150" y="1369060"/>
                  </a:lnTo>
                  <a:lnTo>
                    <a:pt x="1006475" y="1381125"/>
                  </a:lnTo>
                  <a:lnTo>
                    <a:pt x="1067434" y="1392555"/>
                  </a:lnTo>
                  <a:lnTo>
                    <a:pt x="1128395" y="1403350"/>
                  </a:lnTo>
                  <a:lnTo>
                    <a:pt x="1189989" y="1413510"/>
                  </a:lnTo>
                  <a:lnTo>
                    <a:pt x="1311909" y="1431289"/>
                  </a:lnTo>
                  <a:lnTo>
                    <a:pt x="1372234" y="1439545"/>
                  </a:lnTo>
                  <a:lnTo>
                    <a:pt x="1492249" y="1453514"/>
                  </a:lnTo>
                  <a:lnTo>
                    <a:pt x="1550670" y="1459230"/>
                  </a:lnTo>
                  <a:lnTo>
                    <a:pt x="1607820" y="1464310"/>
                  </a:lnTo>
                  <a:lnTo>
                    <a:pt x="1664334" y="1468755"/>
                  </a:lnTo>
                  <a:lnTo>
                    <a:pt x="1718945" y="1471930"/>
                  </a:lnTo>
                  <a:lnTo>
                    <a:pt x="1772284" y="1474470"/>
                  </a:lnTo>
                  <a:lnTo>
                    <a:pt x="1823720" y="1476375"/>
                  </a:lnTo>
                  <a:lnTo>
                    <a:pt x="1921509" y="1477645"/>
                  </a:lnTo>
                  <a:lnTo>
                    <a:pt x="1967230" y="1476375"/>
                  </a:lnTo>
                  <a:lnTo>
                    <a:pt x="2010409" y="1474470"/>
                  </a:lnTo>
                  <a:lnTo>
                    <a:pt x="2051049" y="1471930"/>
                  </a:lnTo>
                  <a:lnTo>
                    <a:pt x="2155824" y="1457960"/>
                  </a:lnTo>
                  <a:lnTo>
                    <a:pt x="2210435" y="1443989"/>
                  </a:lnTo>
                  <a:lnTo>
                    <a:pt x="2250440" y="1425575"/>
                  </a:lnTo>
                  <a:lnTo>
                    <a:pt x="2278380" y="1402714"/>
                  </a:lnTo>
                  <a:lnTo>
                    <a:pt x="2292985" y="1391285"/>
                  </a:lnTo>
                  <a:lnTo>
                    <a:pt x="2331720" y="1358264"/>
                  </a:lnTo>
                  <a:lnTo>
                    <a:pt x="2365374" y="1322070"/>
                  </a:lnTo>
                  <a:lnTo>
                    <a:pt x="2393949" y="1284605"/>
                  </a:lnTo>
                  <a:lnTo>
                    <a:pt x="2417445" y="1245235"/>
                  </a:lnTo>
                  <a:lnTo>
                    <a:pt x="2435860" y="1203960"/>
                  </a:lnTo>
                  <a:lnTo>
                    <a:pt x="2448560" y="1162050"/>
                  </a:lnTo>
                  <a:lnTo>
                    <a:pt x="2456180" y="1118870"/>
                  </a:lnTo>
                  <a:lnTo>
                    <a:pt x="2458720" y="1075055"/>
                  </a:lnTo>
                  <a:lnTo>
                    <a:pt x="2456180" y="1030605"/>
                  </a:lnTo>
                  <a:lnTo>
                    <a:pt x="2447290" y="986789"/>
                  </a:lnTo>
                  <a:lnTo>
                    <a:pt x="2433955" y="942339"/>
                  </a:lnTo>
                  <a:lnTo>
                    <a:pt x="2414270" y="898525"/>
                  </a:lnTo>
                  <a:lnTo>
                    <a:pt x="2389505" y="855345"/>
                  </a:lnTo>
                  <a:lnTo>
                    <a:pt x="2359660" y="813435"/>
                  </a:lnTo>
                  <a:lnTo>
                    <a:pt x="2352040" y="803910"/>
                  </a:lnTo>
                  <a:lnTo>
                    <a:pt x="2328545" y="772160"/>
                  </a:lnTo>
                  <a:lnTo>
                    <a:pt x="2286635" y="711835"/>
                  </a:lnTo>
                  <a:lnTo>
                    <a:pt x="2251074" y="654050"/>
                  </a:lnTo>
                  <a:lnTo>
                    <a:pt x="2203449" y="573405"/>
                  </a:lnTo>
                  <a:lnTo>
                    <a:pt x="2188210" y="548005"/>
                  </a:lnTo>
                  <a:lnTo>
                    <a:pt x="2155190" y="498475"/>
                  </a:lnTo>
                  <a:lnTo>
                    <a:pt x="2118995" y="450850"/>
                  </a:lnTo>
                  <a:lnTo>
                    <a:pt x="2075815" y="404495"/>
                  </a:lnTo>
                  <a:lnTo>
                    <a:pt x="2023109" y="360045"/>
                  </a:lnTo>
                  <a:lnTo>
                    <a:pt x="1958974" y="315595"/>
                  </a:lnTo>
                  <a:lnTo>
                    <a:pt x="1922145" y="293370"/>
                  </a:lnTo>
                  <a:lnTo>
                    <a:pt x="1880870" y="271780"/>
                  </a:lnTo>
                  <a:lnTo>
                    <a:pt x="1835784" y="250189"/>
                  </a:lnTo>
                  <a:lnTo>
                    <a:pt x="1786255" y="227964"/>
                  </a:lnTo>
                  <a:lnTo>
                    <a:pt x="1731645" y="206375"/>
                  </a:lnTo>
                  <a:lnTo>
                    <a:pt x="1671955" y="184150"/>
                  </a:lnTo>
                  <a:lnTo>
                    <a:pt x="1606549" y="161925"/>
                  </a:lnTo>
                  <a:lnTo>
                    <a:pt x="1536065" y="139700"/>
                  </a:lnTo>
                  <a:lnTo>
                    <a:pt x="1459230" y="116839"/>
                  </a:lnTo>
                  <a:lnTo>
                    <a:pt x="1376045" y="93980"/>
                  </a:lnTo>
                  <a:lnTo>
                    <a:pt x="1328420" y="81280"/>
                  </a:lnTo>
                  <a:lnTo>
                    <a:pt x="1281430" y="69850"/>
                  </a:lnTo>
                  <a:lnTo>
                    <a:pt x="1234439" y="59055"/>
                  </a:lnTo>
                  <a:lnTo>
                    <a:pt x="1141095" y="40005"/>
                  </a:lnTo>
                  <a:lnTo>
                    <a:pt x="1049655" y="24764"/>
                  </a:lnTo>
                  <a:lnTo>
                    <a:pt x="1004569" y="18414"/>
                  </a:lnTo>
                  <a:lnTo>
                    <a:pt x="959484" y="12700"/>
                  </a:lnTo>
                  <a:lnTo>
                    <a:pt x="915669" y="8255"/>
                  </a:lnTo>
                  <a:lnTo>
                    <a:pt x="871855" y="4445"/>
                  </a:lnTo>
                  <a:lnTo>
                    <a:pt x="828675" y="1905"/>
                  </a:lnTo>
                  <a:lnTo>
                    <a:pt x="786130" y="635"/>
                  </a:lnTo>
                  <a:lnTo>
                    <a:pt x="744219" y="0"/>
                  </a:lnTo>
                  <a:close/>
                </a:path>
              </a:pathLst>
            </a:custGeom>
            <a:solidFill>
              <a:srgbClr val="2282A9"/>
            </a:solidFill>
          </p:spPr>
          <p:txBody>
            <a:bodyPr wrap="square" lIns="0" tIns="0" rIns="0" bIns="0" rtlCol="0"/>
            <a:lstStyle/>
            <a:p>
              <a:endParaRPr/>
            </a:p>
          </p:txBody>
        </p:sp>
        <p:sp>
          <p:nvSpPr>
            <p:cNvPr id="6" name="object 6"/>
            <p:cNvSpPr/>
            <p:nvPr/>
          </p:nvSpPr>
          <p:spPr>
            <a:xfrm>
              <a:off x="1898015" y="2076449"/>
              <a:ext cx="2308225" cy="1351280"/>
            </a:xfrm>
            <a:custGeom>
              <a:avLst/>
              <a:gdLst/>
              <a:ahLst/>
              <a:cxnLst/>
              <a:rect l="l" t="t" r="r" b="b"/>
              <a:pathLst>
                <a:path w="2308225" h="1351279">
                  <a:moveTo>
                    <a:pt x="938530" y="0"/>
                  </a:moveTo>
                  <a:lnTo>
                    <a:pt x="891540" y="1270"/>
                  </a:lnTo>
                  <a:lnTo>
                    <a:pt x="845820" y="3810"/>
                  </a:lnTo>
                  <a:lnTo>
                    <a:pt x="800100" y="7620"/>
                  </a:lnTo>
                  <a:lnTo>
                    <a:pt x="755015" y="13335"/>
                  </a:lnTo>
                  <a:lnTo>
                    <a:pt x="710565" y="19685"/>
                  </a:lnTo>
                  <a:lnTo>
                    <a:pt x="666750" y="27939"/>
                  </a:lnTo>
                  <a:lnTo>
                    <a:pt x="623570" y="36829"/>
                  </a:lnTo>
                  <a:lnTo>
                    <a:pt x="581025" y="47625"/>
                  </a:lnTo>
                  <a:lnTo>
                    <a:pt x="539750" y="59054"/>
                  </a:lnTo>
                  <a:lnTo>
                    <a:pt x="499745" y="71754"/>
                  </a:lnTo>
                  <a:lnTo>
                    <a:pt x="460375" y="85725"/>
                  </a:lnTo>
                  <a:lnTo>
                    <a:pt x="421640" y="100964"/>
                  </a:lnTo>
                  <a:lnTo>
                    <a:pt x="384810" y="117475"/>
                  </a:lnTo>
                  <a:lnTo>
                    <a:pt x="349250" y="134620"/>
                  </a:lnTo>
                  <a:lnTo>
                    <a:pt x="314325" y="152400"/>
                  </a:lnTo>
                  <a:lnTo>
                    <a:pt x="281305" y="172085"/>
                  </a:lnTo>
                  <a:lnTo>
                    <a:pt x="219710" y="212725"/>
                  </a:lnTo>
                  <a:lnTo>
                    <a:pt x="164465" y="257810"/>
                  </a:lnTo>
                  <a:lnTo>
                    <a:pt x="116205" y="305435"/>
                  </a:lnTo>
                  <a:lnTo>
                    <a:pt x="75565" y="356235"/>
                  </a:lnTo>
                  <a:lnTo>
                    <a:pt x="43180" y="409575"/>
                  </a:lnTo>
                  <a:lnTo>
                    <a:pt x="19050" y="465454"/>
                  </a:lnTo>
                  <a:lnTo>
                    <a:pt x="4445" y="523239"/>
                  </a:lnTo>
                  <a:lnTo>
                    <a:pt x="0" y="582929"/>
                  </a:lnTo>
                  <a:lnTo>
                    <a:pt x="1905" y="613410"/>
                  </a:lnTo>
                  <a:lnTo>
                    <a:pt x="12700" y="675004"/>
                  </a:lnTo>
                  <a:lnTo>
                    <a:pt x="35560" y="738504"/>
                  </a:lnTo>
                  <a:lnTo>
                    <a:pt x="69850" y="802639"/>
                  </a:lnTo>
                  <a:lnTo>
                    <a:pt x="92075" y="834389"/>
                  </a:lnTo>
                  <a:lnTo>
                    <a:pt x="116840" y="866775"/>
                  </a:lnTo>
                  <a:lnTo>
                    <a:pt x="146685" y="901064"/>
                  </a:lnTo>
                  <a:lnTo>
                    <a:pt x="179070" y="933450"/>
                  </a:lnTo>
                  <a:lnTo>
                    <a:pt x="213360" y="964564"/>
                  </a:lnTo>
                  <a:lnTo>
                    <a:pt x="250825" y="994410"/>
                  </a:lnTo>
                  <a:lnTo>
                    <a:pt x="289560" y="1022985"/>
                  </a:lnTo>
                  <a:lnTo>
                    <a:pt x="330835" y="1049654"/>
                  </a:lnTo>
                  <a:lnTo>
                    <a:pt x="374015" y="1075689"/>
                  </a:lnTo>
                  <a:lnTo>
                    <a:pt x="419100" y="1099820"/>
                  </a:lnTo>
                  <a:lnTo>
                    <a:pt x="465455" y="1123314"/>
                  </a:lnTo>
                  <a:lnTo>
                    <a:pt x="513715" y="1145539"/>
                  </a:lnTo>
                  <a:lnTo>
                    <a:pt x="563245" y="1165860"/>
                  </a:lnTo>
                  <a:lnTo>
                    <a:pt x="614045" y="1185545"/>
                  </a:lnTo>
                  <a:lnTo>
                    <a:pt x="665480" y="1203960"/>
                  </a:lnTo>
                  <a:lnTo>
                    <a:pt x="718820" y="1221104"/>
                  </a:lnTo>
                  <a:lnTo>
                    <a:pt x="772160" y="1237614"/>
                  </a:lnTo>
                  <a:lnTo>
                    <a:pt x="826770" y="1252220"/>
                  </a:lnTo>
                  <a:lnTo>
                    <a:pt x="881380" y="1266189"/>
                  </a:lnTo>
                  <a:lnTo>
                    <a:pt x="936625" y="1278889"/>
                  </a:lnTo>
                  <a:lnTo>
                    <a:pt x="992505" y="1290320"/>
                  </a:lnTo>
                  <a:lnTo>
                    <a:pt x="1048385" y="1301114"/>
                  </a:lnTo>
                  <a:lnTo>
                    <a:pt x="1104265" y="1310639"/>
                  </a:lnTo>
                  <a:lnTo>
                    <a:pt x="1160145" y="1318895"/>
                  </a:lnTo>
                  <a:lnTo>
                    <a:pt x="1216025" y="1326514"/>
                  </a:lnTo>
                  <a:lnTo>
                    <a:pt x="1271270" y="1332864"/>
                  </a:lnTo>
                  <a:lnTo>
                    <a:pt x="1325880" y="1337945"/>
                  </a:lnTo>
                  <a:lnTo>
                    <a:pt x="1379855" y="1342389"/>
                  </a:lnTo>
                  <a:lnTo>
                    <a:pt x="1433195" y="1346200"/>
                  </a:lnTo>
                  <a:lnTo>
                    <a:pt x="1485900" y="1348739"/>
                  </a:lnTo>
                  <a:lnTo>
                    <a:pt x="1537335" y="1350645"/>
                  </a:lnTo>
                  <a:lnTo>
                    <a:pt x="1588135" y="1351279"/>
                  </a:lnTo>
                  <a:lnTo>
                    <a:pt x="1637030" y="1351279"/>
                  </a:lnTo>
                  <a:lnTo>
                    <a:pt x="1684655" y="1350645"/>
                  </a:lnTo>
                  <a:lnTo>
                    <a:pt x="1731010" y="1348739"/>
                  </a:lnTo>
                  <a:lnTo>
                    <a:pt x="1775460" y="1346200"/>
                  </a:lnTo>
                  <a:lnTo>
                    <a:pt x="1818005" y="1343025"/>
                  </a:lnTo>
                  <a:lnTo>
                    <a:pt x="1859280" y="1338579"/>
                  </a:lnTo>
                  <a:lnTo>
                    <a:pt x="1897380" y="1334135"/>
                  </a:lnTo>
                  <a:lnTo>
                    <a:pt x="1968500" y="1322070"/>
                  </a:lnTo>
                  <a:lnTo>
                    <a:pt x="2028825" y="1306829"/>
                  </a:lnTo>
                  <a:lnTo>
                    <a:pt x="2078989" y="1289685"/>
                  </a:lnTo>
                  <a:lnTo>
                    <a:pt x="2116455" y="1269364"/>
                  </a:lnTo>
                  <a:lnTo>
                    <a:pt x="2156460" y="1236979"/>
                  </a:lnTo>
                  <a:lnTo>
                    <a:pt x="2194560" y="1203960"/>
                  </a:lnTo>
                  <a:lnTo>
                    <a:pt x="2226945" y="1168400"/>
                  </a:lnTo>
                  <a:lnTo>
                    <a:pt x="2254250" y="1130935"/>
                  </a:lnTo>
                  <a:lnTo>
                    <a:pt x="2276475" y="1091564"/>
                  </a:lnTo>
                  <a:lnTo>
                    <a:pt x="2292350" y="1050289"/>
                  </a:lnTo>
                  <a:lnTo>
                    <a:pt x="2303145" y="1008379"/>
                  </a:lnTo>
                  <a:lnTo>
                    <a:pt x="2308225" y="965200"/>
                  </a:lnTo>
                  <a:lnTo>
                    <a:pt x="2307590" y="922020"/>
                  </a:lnTo>
                  <a:lnTo>
                    <a:pt x="2301240" y="878204"/>
                  </a:lnTo>
                  <a:lnTo>
                    <a:pt x="2289175" y="834389"/>
                  </a:lnTo>
                  <a:lnTo>
                    <a:pt x="2270760" y="791210"/>
                  </a:lnTo>
                  <a:lnTo>
                    <a:pt x="2247265" y="748664"/>
                  </a:lnTo>
                  <a:lnTo>
                    <a:pt x="2211070" y="698500"/>
                  </a:lnTo>
                  <a:lnTo>
                    <a:pt x="2186305" y="666114"/>
                  </a:lnTo>
                  <a:lnTo>
                    <a:pt x="2164715" y="635000"/>
                  </a:lnTo>
                  <a:lnTo>
                    <a:pt x="2126615" y="575310"/>
                  </a:lnTo>
                  <a:lnTo>
                    <a:pt x="2061210" y="465454"/>
                  </a:lnTo>
                  <a:lnTo>
                    <a:pt x="2028189" y="415289"/>
                  </a:lnTo>
                  <a:lnTo>
                    <a:pt x="1990089" y="366395"/>
                  </a:lnTo>
                  <a:lnTo>
                    <a:pt x="1943735" y="320039"/>
                  </a:lnTo>
                  <a:lnTo>
                    <a:pt x="1885950" y="274320"/>
                  </a:lnTo>
                  <a:lnTo>
                    <a:pt x="1851660" y="251460"/>
                  </a:lnTo>
                  <a:lnTo>
                    <a:pt x="1813560" y="229235"/>
                  </a:lnTo>
                  <a:lnTo>
                    <a:pt x="1771014" y="207010"/>
                  </a:lnTo>
                  <a:lnTo>
                    <a:pt x="1724025" y="184785"/>
                  </a:lnTo>
                  <a:lnTo>
                    <a:pt x="1671320" y="162560"/>
                  </a:lnTo>
                  <a:lnTo>
                    <a:pt x="1612900" y="139700"/>
                  </a:lnTo>
                  <a:lnTo>
                    <a:pt x="1548764" y="117475"/>
                  </a:lnTo>
                  <a:lnTo>
                    <a:pt x="1478280" y="94614"/>
                  </a:lnTo>
                  <a:lnTo>
                    <a:pt x="1400810" y="71120"/>
                  </a:lnTo>
                  <a:lnTo>
                    <a:pt x="1315720" y="47625"/>
                  </a:lnTo>
                  <a:lnTo>
                    <a:pt x="1268730" y="36195"/>
                  </a:lnTo>
                  <a:lnTo>
                    <a:pt x="1221740" y="26035"/>
                  </a:lnTo>
                  <a:lnTo>
                    <a:pt x="1174115" y="17779"/>
                  </a:lnTo>
                  <a:lnTo>
                    <a:pt x="1127125" y="10795"/>
                  </a:lnTo>
                  <a:lnTo>
                    <a:pt x="1079500" y="6350"/>
                  </a:lnTo>
                  <a:lnTo>
                    <a:pt x="1032510" y="2539"/>
                  </a:lnTo>
                  <a:lnTo>
                    <a:pt x="984885" y="635"/>
                  </a:lnTo>
                  <a:lnTo>
                    <a:pt x="938530" y="0"/>
                  </a:lnTo>
                  <a:close/>
                </a:path>
              </a:pathLst>
            </a:custGeom>
            <a:solidFill>
              <a:srgbClr val="FFFFFF"/>
            </a:solidFill>
          </p:spPr>
          <p:txBody>
            <a:bodyPr wrap="square" lIns="0" tIns="0" rIns="0" bIns="0" rtlCol="0"/>
            <a:lstStyle/>
            <a:p>
              <a:endParaRPr/>
            </a:p>
          </p:txBody>
        </p:sp>
      </p:grpSp>
      <p:sp>
        <p:nvSpPr>
          <p:cNvPr id="7" name="object 7"/>
          <p:cNvSpPr txBox="1"/>
          <p:nvPr/>
        </p:nvSpPr>
        <p:spPr>
          <a:xfrm>
            <a:off x="2186685" y="2452243"/>
            <a:ext cx="1791335" cy="444500"/>
          </a:xfrm>
          <a:prstGeom prst="rect">
            <a:avLst/>
          </a:prstGeom>
        </p:spPr>
        <p:txBody>
          <a:bodyPr vert="horz" wrap="square" lIns="0" tIns="12065" rIns="0" bIns="0" rtlCol="0">
            <a:spAutoFit/>
          </a:bodyPr>
          <a:lstStyle/>
          <a:p>
            <a:pPr marL="12700">
              <a:lnSpc>
                <a:spcPct val="100000"/>
              </a:lnSpc>
              <a:spcBef>
                <a:spcPts val="95"/>
              </a:spcBef>
            </a:pPr>
            <a:r>
              <a:rPr sz="2750" spc="-10" dirty="0">
                <a:solidFill>
                  <a:srgbClr val="003A52"/>
                </a:solidFill>
                <a:latin typeface="Arial"/>
                <a:cs typeface="Arial"/>
              </a:rPr>
              <a:t>Utforskning</a:t>
            </a:r>
            <a:endParaRPr sz="2750">
              <a:latin typeface="Arial"/>
              <a:cs typeface="Arial"/>
            </a:endParaRPr>
          </a:p>
        </p:txBody>
      </p:sp>
      <p:sp>
        <p:nvSpPr>
          <p:cNvPr id="8" name="object 8"/>
          <p:cNvSpPr txBox="1"/>
          <p:nvPr/>
        </p:nvSpPr>
        <p:spPr>
          <a:xfrm>
            <a:off x="469900" y="3662315"/>
            <a:ext cx="2779827" cy="1347677"/>
          </a:xfrm>
          <a:prstGeom prst="rect">
            <a:avLst/>
          </a:prstGeom>
        </p:spPr>
        <p:txBody>
          <a:bodyPr vert="horz" wrap="square" lIns="0" tIns="12700" rIns="0" bIns="0" rtlCol="0">
            <a:spAutoFit/>
          </a:bodyPr>
          <a:lstStyle/>
          <a:p>
            <a:pPr marL="12700" marR="1134745">
              <a:lnSpc>
                <a:spcPct val="118400"/>
              </a:lnSpc>
              <a:spcBef>
                <a:spcPts val="100"/>
              </a:spcBef>
            </a:pPr>
            <a:r>
              <a:rPr sz="1800" spc="-25" dirty="0">
                <a:latin typeface="Arial"/>
                <a:cs typeface="Arial"/>
              </a:rPr>
              <a:t>Le</a:t>
            </a:r>
            <a:r>
              <a:rPr lang="nb-NO" sz="1800" spc="-25" dirty="0">
                <a:latin typeface="Arial"/>
                <a:cs typeface="Arial"/>
              </a:rPr>
              <a:t>i</a:t>
            </a:r>
            <a:r>
              <a:rPr sz="1800" spc="-25" dirty="0">
                <a:latin typeface="Arial"/>
                <a:cs typeface="Arial"/>
              </a:rPr>
              <a:t>k</a:t>
            </a:r>
            <a:r>
              <a:rPr sz="1800" spc="500" dirty="0">
                <a:latin typeface="Arial"/>
                <a:cs typeface="Arial"/>
              </a:rPr>
              <a:t> </a:t>
            </a:r>
            <a:r>
              <a:rPr sz="1800" spc="-10" dirty="0">
                <a:latin typeface="Arial"/>
                <a:cs typeface="Arial"/>
              </a:rPr>
              <a:t>Kreativitet</a:t>
            </a:r>
            <a:endParaRPr sz="1800" dirty="0">
              <a:latin typeface="Arial"/>
              <a:cs typeface="Arial"/>
            </a:endParaRPr>
          </a:p>
          <a:p>
            <a:pPr marL="12700" marR="1134745">
              <a:lnSpc>
                <a:spcPts val="2060"/>
              </a:lnSpc>
              <a:spcBef>
                <a:spcPts val="570"/>
              </a:spcBef>
            </a:pPr>
            <a:r>
              <a:rPr sz="1800" dirty="0">
                <a:latin typeface="Arial"/>
                <a:cs typeface="Arial"/>
              </a:rPr>
              <a:t>Prestasjon</a:t>
            </a:r>
            <a:r>
              <a:rPr sz="1800" spc="-50" dirty="0">
                <a:latin typeface="Arial"/>
                <a:cs typeface="Arial"/>
              </a:rPr>
              <a:t> </a:t>
            </a:r>
            <a:r>
              <a:rPr sz="1800" spc="-25" dirty="0" err="1">
                <a:latin typeface="Arial"/>
                <a:cs typeface="Arial"/>
              </a:rPr>
              <a:t>og</a:t>
            </a:r>
            <a:r>
              <a:rPr sz="1800" spc="-25" dirty="0">
                <a:latin typeface="Arial"/>
                <a:cs typeface="Arial"/>
              </a:rPr>
              <a:t> </a:t>
            </a:r>
            <a:r>
              <a:rPr sz="1800" spc="-10" dirty="0" err="1">
                <a:latin typeface="Arial"/>
                <a:cs typeface="Arial"/>
              </a:rPr>
              <a:t>beløning</a:t>
            </a:r>
            <a:endParaRPr sz="1800" dirty="0">
              <a:latin typeface="Arial"/>
              <a:cs typeface="Arial"/>
            </a:endParaRPr>
          </a:p>
          <a:p>
            <a:pPr marL="12700">
              <a:lnSpc>
                <a:spcPct val="100000"/>
              </a:lnSpc>
              <a:spcBef>
                <a:spcPts val="935"/>
              </a:spcBef>
            </a:pPr>
            <a:r>
              <a:rPr sz="1800" b="1" dirty="0">
                <a:solidFill>
                  <a:srgbClr val="3381A0"/>
                </a:solidFill>
                <a:latin typeface="Arial"/>
                <a:cs typeface="Arial"/>
              </a:rPr>
              <a:t>Formål:</a:t>
            </a:r>
            <a:r>
              <a:rPr sz="1800" b="1" spc="-25" dirty="0">
                <a:solidFill>
                  <a:srgbClr val="3381A0"/>
                </a:solidFill>
                <a:latin typeface="Arial"/>
                <a:cs typeface="Arial"/>
              </a:rPr>
              <a:t> </a:t>
            </a:r>
            <a:r>
              <a:rPr sz="1800" b="1" dirty="0" err="1">
                <a:solidFill>
                  <a:srgbClr val="3381A0"/>
                </a:solidFill>
                <a:latin typeface="Arial"/>
                <a:cs typeface="Arial"/>
              </a:rPr>
              <a:t>søk</a:t>
            </a:r>
            <a:r>
              <a:rPr lang="nb-NO" sz="1800" b="1" dirty="0">
                <a:solidFill>
                  <a:srgbClr val="3381A0"/>
                </a:solidFill>
                <a:latin typeface="Arial"/>
                <a:cs typeface="Arial"/>
              </a:rPr>
              <a:t>j</a:t>
            </a:r>
            <a:r>
              <a:rPr sz="1800" b="1" dirty="0">
                <a:solidFill>
                  <a:srgbClr val="3381A0"/>
                </a:solidFill>
                <a:latin typeface="Arial"/>
                <a:cs typeface="Arial"/>
              </a:rPr>
              <a:t>e</a:t>
            </a:r>
            <a:r>
              <a:rPr sz="1800" b="1" spc="-35" dirty="0">
                <a:solidFill>
                  <a:srgbClr val="3381A0"/>
                </a:solidFill>
                <a:latin typeface="Arial"/>
                <a:cs typeface="Arial"/>
              </a:rPr>
              <a:t> </a:t>
            </a:r>
            <a:r>
              <a:rPr sz="1800" b="1" spc="-10" dirty="0" err="1">
                <a:solidFill>
                  <a:srgbClr val="3381A0"/>
                </a:solidFill>
                <a:latin typeface="Arial"/>
                <a:cs typeface="Arial"/>
              </a:rPr>
              <a:t>ressurs</a:t>
            </a:r>
            <a:r>
              <a:rPr lang="nb-NO" sz="1800" b="1" spc="-10" dirty="0">
                <a:solidFill>
                  <a:srgbClr val="3381A0"/>
                </a:solidFill>
                <a:latin typeface="Arial"/>
                <a:cs typeface="Arial"/>
              </a:rPr>
              <a:t>a</a:t>
            </a:r>
            <a:r>
              <a:rPr sz="1800" b="1" spc="-10" dirty="0">
                <a:solidFill>
                  <a:srgbClr val="3381A0"/>
                </a:solidFill>
                <a:latin typeface="Arial"/>
                <a:cs typeface="Arial"/>
              </a:rPr>
              <a:t>r</a:t>
            </a:r>
            <a:endParaRPr sz="1800" dirty="0">
              <a:latin typeface="Arial"/>
              <a:cs typeface="Arial"/>
            </a:endParaRPr>
          </a:p>
        </p:txBody>
      </p:sp>
      <p:pic>
        <p:nvPicPr>
          <p:cNvPr id="9" name="object 9"/>
          <p:cNvPicPr/>
          <p:nvPr/>
        </p:nvPicPr>
        <p:blipFill>
          <a:blip r:embed="rId2" cstate="print"/>
          <a:stretch>
            <a:fillRect/>
          </a:stretch>
        </p:blipFill>
        <p:spPr>
          <a:xfrm>
            <a:off x="4421504" y="2065019"/>
            <a:ext cx="4501515" cy="2562224"/>
          </a:xfrm>
          <a:prstGeom prst="rect">
            <a:avLst/>
          </a:prstGeom>
        </p:spPr>
      </p:pic>
      <p:sp>
        <p:nvSpPr>
          <p:cNvPr id="10" name="object 10"/>
          <p:cNvSpPr txBox="1"/>
          <p:nvPr/>
        </p:nvSpPr>
        <p:spPr>
          <a:xfrm>
            <a:off x="6870700" y="2603861"/>
            <a:ext cx="1524000" cy="435376"/>
          </a:xfrm>
          <a:prstGeom prst="rect">
            <a:avLst/>
          </a:prstGeom>
        </p:spPr>
        <p:txBody>
          <a:bodyPr vert="horz" wrap="square" lIns="0" tIns="12065" rIns="0" bIns="0" rtlCol="0">
            <a:spAutoFit/>
          </a:bodyPr>
          <a:lstStyle/>
          <a:p>
            <a:pPr marL="12700">
              <a:lnSpc>
                <a:spcPct val="100000"/>
              </a:lnSpc>
              <a:spcBef>
                <a:spcPts val="95"/>
              </a:spcBef>
            </a:pPr>
            <a:r>
              <a:rPr sz="2750" spc="-10" dirty="0" err="1">
                <a:solidFill>
                  <a:srgbClr val="003A52"/>
                </a:solidFill>
                <a:latin typeface="Arial"/>
                <a:cs typeface="Arial"/>
              </a:rPr>
              <a:t>Trygghe</a:t>
            </a:r>
            <a:r>
              <a:rPr lang="nb-NO" sz="2750" spc="-10" dirty="0">
                <a:solidFill>
                  <a:srgbClr val="003A52"/>
                </a:solidFill>
                <a:latin typeface="Arial"/>
                <a:cs typeface="Arial"/>
              </a:rPr>
              <a:t>i</a:t>
            </a:r>
            <a:r>
              <a:rPr sz="2750" spc="-10" dirty="0">
                <a:solidFill>
                  <a:srgbClr val="003A52"/>
                </a:solidFill>
                <a:latin typeface="Arial"/>
                <a:cs typeface="Arial"/>
              </a:rPr>
              <a:t>t</a:t>
            </a:r>
            <a:endParaRPr sz="2750" dirty="0">
              <a:latin typeface="Arial"/>
              <a:cs typeface="Arial"/>
            </a:endParaRPr>
          </a:p>
        </p:txBody>
      </p:sp>
      <p:sp>
        <p:nvSpPr>
          <p:cNvPr id="11" name="object 11"/>
          <p:cNvSpPr txBox="1"/>
          <p:nvPr/>
        </p:nvSpPr>
        <p:spPr>
          <a:xfrm>
            <a:off x="7954518" y="3433953"/>
            <a:ext cx="1765300" cy="1402080"/>
          </a:xfrm>
          <a:prstGeom prst="rect">
            <a:avLst/>
          </a:prstGeom>
        </p:spPr>
        <p:txBody>
          <a:bodyPr vert="horz" wrap="square" lIns="0" tIns="12700" rIns="0" bIns="0" rtlCol="0">
            <a:spAutoFit/>
          </a:bodyPr>
          <a:lstStyle/>
          <a:p>
            <a:pPr marL="113030" marR="5715" indent="1318260" algn="r">
              <a:lnSpc>
                <a:spcPct val="118900"/>
              </a:lnSpc>
              <a:spcBef>
                <a:spcPts val="100"/>
              </a:spcBef>
            </a:pPr>
            <a:r>
              <a:rPr sz="1800" spc="-25" dirty="0">
                <a:latin typeface="Arial"/>
                <a:cs typeface="Arial"/>
              </a:rPr>
              <a:t>Ro </a:t>
            </a:r>
            <a:r>
              <a:rPr sz="1800" dirty="0" err="1">
                <a:latin typeface="Arial"/>
                <a:cs typeface="Arial"/>
              </a:rPr>
              <a:t>Nær</a:t>
            </a:r>
            <a:r>
              <a:rPr lang="nb-NO" sz="1800" dirty="0">
                <a:latin typeface="Arial"/>
                <a:cs typeface="Arial"/>
              </a:rPr>
              <a:t>leik</a:t>
            </a:r>
            <a:r>
              <a:rPr sz="1800" spc="-15" dirty="0">
                <a:latin typeface="Arial"/>
                <a:cs typeface="Arial"/>
              </a:rPr>
              <a:t> </a:t>
            </a:r>
            <a:r>
              <a:rPr sz="1800" dirty="0">
                <a:latin typeface="Arial"/>
                <a:cs typeface="Arial"/>
              </a:rPr>
              <a:t>til</a:t>
            </a:r>
            <a:r>
              <a:rPr sz="1800" spc="-25" dirty="0">
                <a:latin typeface="Arial"/>
                <a:cs typeface="Arial"/>
              </a:rPr>
              <a:t> </a:t>
            </a:r>
            <a:r>
              <a:rPr sz="1800" spc="-20" dirty="0">
                <a:latin typeface="Arial"/>
                <a:cs typeface="Arial"/>
              </a:rPr>
              <a:t>andre</a:t>
            </a:r>
            <a:endParaRPr sz="1800" dirty="0">
              <a:latin typeface="Arial"/>
              <a:cs typeface="Arial"/>
            </a:endParaRPr>
          </a:p>
          <a:p>
            <a:pPr marR="5715" algn="r">
              <a:lnSpc>
                <a:spcPct val="100000"/>
              </a:lnSpc>
              <a:spcBef>
                <a:spcPts val="405"/>
              </a:spcBef>
            </a:pPr>
            <a:r>
              <a:rPr lang="nb-NO" spc="-10" dirty="0">
                <a:latin typeface="Arial"/>
                <a:cs typeface="Arial"/>
              </a:rPr>
              <a:t>K</a:t>
            </a:r>
            <a:r>
              <a:rPr sz="1800" spc="-10" dirty="0">
                <a:latin typeface="Arial"/>
                <a:cs typeface="Arial"/>
              </a:rPr>
              <a:t>vile</a:t>
            </a:r>
            <a:endParaRPr sz="1800" dirty="0">
              <a:latin typeface="Arial"/>
              <a:cs typeface="Arial"/>
            </a:endParaRPr>
          </a:p>
          <a:p>
            <a:pPr marR="5080" algn="r">
              <a:lnSpc>
                <a:spcPct val="100000"/>
              </a:lnSpc>
              <a:spcBef>
                <a:spcPts val="975"/>
              </a:spcBef>
            </a:pPr>
            <a:r>
              <a:rPr sz="1800" b="1" dirty="0">
                <a:solidFill>
                  <a:srgbClr val="6B932F"/>
                </a:solidFill>
                <a:latin typeface="Arial"/>
                <a:cs typeface="Arial"/>
              </a:rPr>
              <a:t>Formål:</a:t>
            </a:r>
            <a:r>
              <a:rPr sz="1800" b="1" spc="-35" dirty="0">
                <a:solidFill>
                  <a:srgbClr val="6B932F"/>
                </a:solidFill>
                <a:latin typeface="Arial"/>
                <a:cs typeface="Arial"/>
              </a:rPr>
              <a:t> </a:t>
            </a:r>
            <a:r>
              <a:rPr sz="1800" b="1" spc="-10" dirty="0">
                <a:solidFill>
                  <a:srgbClr val="6B932F"/>
                </a:solidFill>
                <a:latin typeface="Arial"/>
                <a:cs typeface="Arial"/>
              </a:rPr>
              <a:t>omsorg</a:t>
            </a:r>
            <a:endParaRPr sz="1800" dirty="0">
              <a:latin typeface="Arial"/>
              <a:cs typeface="Arial"/>
            </a:endParaRPr>
          </a:p>
        </p:txBody>
      </p:sp>
      <p:sp>
        <p:nvSpPr>
          <p:cNvPr id="12" name="object 12"/>
          <p:cNvSpPr txBox="1"/>
          <p:nvPr/>
        </p:nvSpPr>
        <p:spPr>
          <a:xfrm>
            <a:off x="3604386" y="5080253"/>
            <a:ext cx="673735" cy="1003935"/>
          </a:xfrm>
          <a:prstGeom prst="rect">
            <a:avLst/>
          </a:prstGeom>
        </p:spPr>
        <p:txBody>
          <a:bodyPr vert="horz" wrap="square" lIns="0" tIns="12700" rIns="0" bIns="0" rtlCol="0">
            <a:spAutoFit/>
          </a:bodyPr>
          <a:lstStyle/>
          <a:p>
            <a:pPr marL="12700" marR="5080" algn="just">
              <a:lnSpc>
                <a:spcPct val="118900"/>
              </a:lnSpc>
              <a:spcBef>
                <a:spcPts val="100"/>
              </a:spcBef>
            </a:pPr>
            <a:r>
              <a:rPr sz="1800" spc="-10" dirty="0">
                <a:latin typeface="Arial"/>
                <a:cs typeface="Arial"/>
              </a:rPr>
              <a:t>Stress Angst </a:t>
            </a:r>
            <a:r>
              <a:rPr sz="1800" spc="-25" dirty="0">
                <a:latin typeface="Arial"/>
                <a:cs typeface="Arial"/>
              </a:rPr>
              <a:t>Uro</a:t>
            </a:r>
            <a:endParaRPr sz="1800">
              <a:latin typeface="Arial"/>
              <a:cs typeface="Arial"/>
            </a:endParaRPr>
          </a:p>
        </p:txBody>
      </p:sp>
      <p:sp>
        <p:nvSpPr>
          <p:cNvPr id="13" name="object 13"/>
          <p:cNvSpPr txBox="1"/>
          <p:nvPr/>
        </p:nvSpPr>
        <p:spPr>
          <a:xfrm>
            <a:off x="3604386" y="6180835"/>
            <a:ext cx="23107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9E150F"/>
                </a:solidFill>
                <a:latin typeface="Arial"/>
                <a:cs typeface="Arial"/>
              </a:rPr>
              <a:t>Formål:</a:t>
            </a:r>
            <a:r>
              <a:rPr sz="1800" b="1" spc="-40" dirty="0">
                <a:solidFill>
                  <a:srgbClr val="9E150F"/>
                </a:solidFill>
                <a:latin typeface="Arial"/>
                <a:cs typeface="Arial"/>
              </a:rPr>
              <a:t> </a:t>
            </a:r>
            <a:r>
              <a:rPr sz="1800" b="1" dirty="0">
                <a:solidFill>
                  <a:srgbClr val="9E150F"/>
                </a:solidFill>
                <a:latin typeface="Arial"/>
                <a:cs typeface="Arial"/>
              </a:rPr>
              <a:t>beskytte</a:t>
            </a:r>
            <a:r>
              <a:rPr sz="1800" b="1" spc="-35" dirty="0">
                <a:solidFill>
                  <a:srgbClr val="9E150F"/>
                </a:solidFill>
                <a:latin typeface="Arial"/>
                <a:cs typeface="Arial"/>
              </a:rPr>
              <a:t> </a:t>
            </a:r>
            <a:r>
              <a:rPr sz="1800" b="1" spc="-25" dirty="0">
                <a:solidFill>
                  <a:srgbClr val="9E150F"/>
                </a:solidFill>
                <a:latin typeface="Arial"/>
                <a:cs typeface="Arial"/>
              </a:rPr>
              <a:t>seg</a:t>
            </a:r>
            <a:endParaRPr sz="1800">
              <a:latin typeface="Arial"/>
              <a:cs typeface="Arial"/>
            </a:endParaRPr>
          </a:p>
        </p:txBody>
      </p:sp>
      <p:grpSp>
        <p:nvGrpSpPr>
          <p:cNvPr id="14" name="object 14"/>
          <p:cNvGrpSpPr/>
          <p:nvPr/>
        </p:nvGrpSpPr>
        <p:grpSpPr>
          <a:xfrm>
            <a:off x="4735195" y="4775834"/>
            <a:ext cx="1671955" cy="1099820"/>
            <a:chOff x="4735195" y="4775834"/>
            <a:chExt cx="1671955" cy="1099820"/>
          </a:xfrm>
        </p:grpSpPr>
        <p:sp>
          <p:nvSpPr>
            <p:cNvPr id="15" name="object 15"/>
            <p:cNvSpPr/>
            <p:nvPr/>
          </p:nvSpPr>
          <p:spPr>
            <a:xfrm>
              <a:off x="4792345" y="4871084"/>
              <a:ext cx="1614805" cy="1004569"/>
            </a:xfrm>
            <a:custGeom>
              <a:avLst/>
              <a:gdLst/>
              <a:ahLst/>
              <a:cxnLst/>
              <a:rect l="l" t="t" r="r" b="b"/>
              <a:pathLst>
                <a:path w="1614804" h="1004570">
                  <a:moveTo>
                    <a:pt x="488950" y="0"/>
                  </a:moveTo>
                  <a:lnTo>
                    <a:pt x="424179" y="7619"/>
                  </a:lnTo>
                  <a:lnTo>
                    <a:pt x="362584" y="25400"/>
                  </a:lnTo>
                  <a:lnTo>
                    <a:pt x="304164" y="52704"/>
                  </a:lnTo>
                  <a:lnTo>
                    <a:pt x="249554" y="88900"/>
                  </a:lnTo>
                  <a:lnTo>
                    <a:pt x="199389" y="132079"/>
                  </a:lnTo>
                  <a:lnTo>
                    <a:pt x="153669" y="181609"/>
                  </a:lnTo>
                  <a:lnTo>
                    <a:pt x="113029" y="236219"/>
                  </a:lnTo>
                  <a:lnTo>
                    <a:pt x="77469" y="295909"/>
                  </a:lnTo>
                  <a:lnTo>
                    <a:pt x="48894" y="358139"/>
                  </a:lnTo>
                  <a:lnTo>
                    <a:pt x="26034" y="422909"/>
                  </a:lnTo>
                  <a:lnTo>
                    <a:pt x="10159" y="488950"/>
                  </a:lnTo>
                  <a:lnTo>
                    <a:pt x="1269" y="554989"/>
                  </a:lnTo>
                  <a:lnTo>
                    <a:pt x="0" y="588009"/>
                  </a:lnTo>
                  <a:lnTo>
                    <a:pt x="634" y="620394"/>
                  </a:lnTo>
                  <a:lnTo>
                    <a:pt x="7619" y="683894"/>
                  </a:lnTo>
                  <a:lnTo>
                    <a:pt x="23494" y="744219"/>
                  </a:lnTo>
                  <a:lnTo>
                    <a:pt x="48894" y="801369"/>
                  </a:lnTo>
                  <a:lnTo>
                    <a:pt x="83184" y="852804"/>
                  </a:lnTo>
                  <a:lnTo>
                    <a:pt x="127000" y="899159"/>
                  </a:lnTo>
                  <a:lnTo>
                    <a:pt x="181609" y="937894"/>
                  </a:lnTo>
                  <a:lnTo>
                    <a:pt x="247014" y="969009"/>
                  </a:lnTo>
                  <a:lnTo>
                    <a:pt x="283844" y="981075"/>
                  </a:lnTo>
                  <a:lnTo>
                    <a:pt x="323214" y="990600"/>
                  </a:lnTo>
                  <a:lnTo>
                    <a:pt x="365759" y="997584"/>
                  </a:lnTo>
                  <a:lnTo>
                    <a:pt x="411479" y="1002664"/>
                  </a:lnTo>
                  <a:lnTo>
                    <a:pt x="459739" y="1003934"/>
                  </a:lnTo>
                  <a:lnTo>
                    <a:pt x="558164" y="1004569"/>
                  </a:lnTo>
                  <a:lnTo>
                    <a:pt x="737234" y="1003300"/>
                  </a:lnTo>
                  <a:lnTo>
                    <a:pt x="892809" y="998219"/>
                  </a:lnTo>
                  <a:lnTo>
                    <a:pt x="962659" y="994409"/>
                  </a:lnTo>
                  <a:lnTo>
                    <a:pt x="1027429" y="990600"/>
                  </a:lnTo>
                  <a:lnTo>
                    <a:pt x="1087119" y="985519"/>
                  </a:lnTo>
                  <a:lnTo>
                    <a:pt x="1142364" y="979169"/>
                  </a:lnTo>
                  <a:lnTo>
                    <a:pt x="1193164" y="972819"/>
                  </a:lnTo>
                  <a:lnTo>
                    <a:pt x="1239519" y="965834"/>
                  </a:lnTo>
                  <a:lnTo>
                    <a:pt x="1282064" y="957579"/>
                  </a:lnTo>
                  <a:lnTo>
                    <a:pt x="1320164" y="948689"/>
                  </a:lnTo>
                  <a:lnTo>
                    <a:pt x="1386204" y="929004"/>
                  </a:lnTo>
                  <a:lnTo>
                    <a:pt x="1438909" y="906779"/>
                  </a:lnTo>
                  <a:lnTo>
                    <a:pt x="1479550" y="882014"/>
                  </a:lnTo>
                  <a:lnTo>
                    <a:pt x="1510664" y="854709"/>
                  </a:lnTo>
                  <a:lnTo>
                    <a:pt x="1541144" y="808354"/>
                  </a:lnTo>
                  <a:lnTo>
                    <a:pt x="1558289" y="756919"/>
                  </a:lnTo>
                  <a:lnTo>
                    <a:pt x="1567179" y="700404"/>
                  </a:lnTo>
                  <a:lnTo>
                    <a:pt x="1574800" y="617854"/>
                  </a:lnTo>
                  <a:lnTo>
                    <a:pt x="1577339" y="595629"/>
                  </a:lnTo>
                  <a:lnTo>
                    <a:pt x="1580514" y="572769"/>
                  </a:lnTo>
                  <a:lnTo>
                    <a:pt x="1584325" y="549909"/>
                  </a:lnTo>
                  <a:lnTo>
                    <a:pt x="1589404" y="526414"/>
                  </a:lnTo>
                  <a:lnTo>
                    <a:pt x="1595754" y="502284"/>
                  </a:lnTo>
                  <a:lnTo>
                    <a:pt x="1606550" y="459739"/>
                  </a:lnTo>
                  <a:lnTo>
                    <a:pt x="1612900" y="419734"/>
                  </a:lnTo>
                  <a:lnTo>
                    <a:pt x="1614804" y="381634"/>
                  </a:lnTo>
                  <a:lnTo>
                    <a:pt x="1612264" y="346709"/>
                  </a:lnTo>
                  <a:lnTo>
                    <a:pt x="1596389" y="283209"/>
                  </a:lnTo>
                  <a:lnTo>
                    <a:pt x="1567179" y="228600"/>
                  </a:lnTo>
                  <a:lnTo>
                    <a:pt x="1524634" y="182244"/>
                  </a:lnTo>
                  <a:lnTo>
                    <a:pt x="1471294" y="143509"/>
                  </a:lnTo>
                  <a:lnTo>
                    <a:pt x="1407794" y="111125"/>
                  </a:lnTo>
                  <a:lnTo>
                    <a:pt x="1336039" y="84454"/>
                  </a:lnTo>
                  <a:lnTo>
                    <a:pt x="1297939" y="73025"/>
                  </a:lnTo>
                  <a:lnTo>
                    <a:pt x="1257934" y="63500"/>
                  </a:lnTo>
                  <a:lnTo>
                    <a:pt x="1216659" y="54609"/>
                  </a:lnTo>
                  <a:lnTo>
                    <a:pt x="1174114" y="46989"/>
                  </a:lnTo>
                  <a:lnTo>
                    <a:pt x="1130934" y="40004"/>
                  </a:lnTo>
                  <a:lnTo>
                    <a:pt x="1086484" y="34289"/>
                  </a:lnTo>
                  <a:lnTo>
                    <a:pt x="1042034" y="29209"/>
                  </a:lnTo>
                  <a:lnTo>
                    <a:pt x="996950" y="24764"/>
                  </a:lnTo>
                  <a:lnTo>
                    <a:pt x="905509" y="18414"/>
                  </a:lnTo>
                  <a:lnTo>
                    <a:pt x="815339" y="13334"/>
                  </a:lnTo>
                  <a:lnTo>
                    <a:pt x="641350" y="6350"/>
                  </a:lnTo>
                  <a:lnTo>
                    <a:pt x="522604" y="634"/>
                  </a:lnTo>
                  <a:lnTo>
                    <a:pt x="488950" y="0"/>
                  </a:lnTo>
                  <a:close/>
                </a:path>
              </a:pathLst>
            </a:custGeom>
            <a:solidFill>
              <a:srgbClr val="911812"/>
            </a:solidFill>
          </p:spPr>
          <p:txBody>
            <a:bodyPr wrap="square" lIns="0" tIns="0" rIns="0" bIns="0" rtlCol="0"/>
            <a:lstStyle/>
            <a:p>
              <a:endParaRPr/>
            </a:p>
          </p:txBody>
        </p:sp>
        <p:sp>
          <p:nvSpPr>
            <p:cNvPr id="16" name="object 16"/>
            <p:cNvSpPr/>
            <p:nvPr/>
          </p:nvSpPr>
          <p:spPr>
            <a:xfrm>
              <a:off x="4735195" y="4775834"/>
              <a:ext cx="1622425" cy="1015365"/>
            </a:xfrm>
            <a:custGeom>
              <a:avLst/>
              <a:gdLst/>
              <a:ahLst/>
              <a:cxnLst/>
              <a:rect l="l" t="t" r="r" b="b"/>
              <a:pathLst>
                <a:path w="1622425" h="1015364">
                  <a:moveTo>
                    <a:pt x="808989" y="0"/>
                  </a:moveTo>
                  <a:lnTo>
                    <a:pt x="763269" y="0"/>
                  </a:lnTo>
                  <a:lnTo>
                    <a:pt x="718184" y="1904"/>
                  </a:lnTo>
                  <a:lnTo>
                    <a:pt x="674369" y="5079"/>
                  </a:lnTo>
                  <a:lnTo>
                    <a:pt x="631189" y="9525"/>
                  </a:lnTo>
                  <a:lnTo>
                    <a:pt x="589279" y="15239"/>
                  </a:lnTo>
                  <a:lnTo>
                    <a:pt x="548639" y="22859"/>
                  </a:lnTo>
                  <a:lnTo>
                    <a:pt x="509904" y="31750"/>
                  </a:lnTo>
                  <a:lnTo>
                    <a:pt x="473075" y="42544"/>
                  </a:lnTo>
                  <a:lnTo>
                    <a:pt x="408939" y="66675"/>
                  </a:lnTo>
                  <a:lnTo>
                    <a:pt x="346709" y="99059"/>
                  </a:lnTo>
                  <a:lnTo>
                    <a:pt x="287019" y="137794"/>
                  </a:lnTo>
                  <a:lnTo>
                    <a:pt x="229869" y="183514"/>
                  </a:lnTo>
                  <a:lnTo>
                    <a:pt x="177800" y="233679"/>
                  </a:lnTo>
                  <a:lnTo>
                    <a:pt x="130175" y="288289"/>
                  </a:lnTo>
                  <a:lnTo>
                    <a:pt x="88900" y="346075"/>
                  </a:lnTo>
                  <a:lnTo>
                    <a:pt x="53975" y="406400"/>
                  </a:lnTo>
                  <a:lnTo>
                    <a:pt x="27304" y="467994"/>
                  </a:lnTo>
                  <a:lnTo>
                    <a:pt x="9525" y="530859"/>
                  </a:lnTo>
                  <a:lnTo>
                    <a:pt x="634" y="593089"/>
                  </a:lnTo>
                  <a:lnTo>
                    <a:pt x="0" y="623569"/>
                  </a:lnTo>
                  <a:lnTo>
                    <a:pt x="1904" y="654050"/>
                  </a:lnTo>
                  <a:lnTo>
                    <a:pt x="15239" y="713104"/>
                  </a:lnTo>
                  <a:lnTo>
                    <a:pt x="40004" y="768984"/>
                  </a:lnTo>
                  <a:lnTo>
                    <a:pt x="78739" y="821054"/>
                  </a:lnTo>
                  <a:lnTo>
                    <a:pt x="130175" y="868044"/>
                  </a:lnTo>
                  <a:lnTo>
                    <a:pt x="161925" y="889634"/>
                  </a:lnTo>
                  <a:lnTo>
                    <a:pt x="197484" y="909954"/>
                  </a:lnTo>
                  <a:lnTo>
                    <a:pt x="236854" y="928369"/>
                  </a:lnTo>
                  <a:lnTo>
                    <a:pt x="280034" y="944879"/>
                  </a:lnTo>
                  <a:lnTo>
                    <a:pt x="327025" y="959484"/>
                  </a:lnTo>
                  <a:lnTo>
                    <a:pt x="379094" y="972819"/>
                  </a:lnTo>
                  <a:lnTo>
                    <a:pt x="434975" y="982979"/>
                  </a:lnTo>
                  <a:lnTo>
                    <a:pt x="509269" y="994409"/>
                  </a:lnTo>
                  <a:lnTo>
                    <a:pt x="581025" y="1003300"/>
                  </a:lnTo>
                  <a:lnTo>
                    <a:pt x="649604" y="1009650"/>
                  </a:lnTo>
                  <a:lnTo>
                    <a:pt x="716279" y="1013459"/>
                  </a:lnTo>
                  <a:lnTo>
                    <a:pt x="779779" y="1015364"/>
                  </a:lnTo>
                  <a:lnTo>
                    <a:pt x="840739" y="1014729"/>
                  </a:lnTo>
                  <a:lnTo>
                    <a:pt x="899159" y="1012189"/>
                  </a:lnTo>
                  <a:lnTo>
                    <a:pt x="955039" y="1007109"/>
                  </a:lnTo>
                  <a:lnTo>
                    <a:pt x="1008379" y="1000759"/>
                  </a:lnTo>
                  <a:lnTo>
                    <a:pt x="1059179" y="991869"/>
                  </a:lnTo>
                  <a:lnTo>
                    <a:pt x="1107439" y="981709"/>
                  </a:lnTo>
                  <a:lnTo>
                    <a:pt x="1153794" y="969644"/>
                  </a:lnTo>
                  <a:lnTo>
                    <a:pt x="1196975" y="955675"/>
                  </a:lnTo>
                  <a:lnTo>
                    <a:pt x="1238884" y="940434"/>
                  </a:lnTo>
                  <a:lnTo>
                    <a:pt x="1277619" y="923289"/>
                  </a:lnTo>
                  <a:lnTo>
                    <a:pt x="1314450" y="904875"/>
                  </a:lnTo>
                  <a:lnTo>
                    <a:pt x="1348739" y="885189"/>
                  </a:lnTo>
                  <a:lnTo>
                    <a:pt x="1381125" y="864234"/>
                  </a:lnTo>
                  <a:lnTo>
                    <a:pt x="1439544" y="817879"/>
                  </a:lnTo>
                  <a:lnTo>
                    <a:pt x="1489709" y="767714"/>
                  </a:lnTo>
                  <a:lnTo>
                    <a:pt x="1531619" y="713104"/>
                  </a:lnTo>
                  <a:lnTo>
                    <a:pt x="1565909" y="655954"/>
                  </a:lnTo>
                  <a:lnTo>
                    <a:pt x="1592579" y="595629"/>
                  </a:lnTo>
                  <a:lnTo>
                    <a:pt x="1612264" y="533400"/>
                  </a:lnTo>
                  <a:lnTo>
                    <a:pt x="1619250" y="495300"/>
                  </a:lnTo>
                  <a:lnTo>
                    <a:pt x="1622425" y="459104"/>
                  </a:lnTo>
                  <a:lnTo>
                    <a:pt x="1621154" y="423544"/>
                  </a:lnTo>
                  <a:lnTo>
                    <a:pt x="1606550" y="357504"/>
                  </a:lnTo>
                  <a:lnTo>
                    <a:pt x="1577339" y="297179"/>
                  </a:lnTo>
                  <a:lnTo>
                    <a:pt x="1534794" y="241934"/>
                  </a:lnTo>
                  <a:lnTo>
                    <a:pt x="1480819" y="192404"/>
                  </a:lnTo>
                  <a:lnTo>
                    <a:pt x="1449704" y="170179"/>
                  </a:lnTo>
                  <a:lnTo>
                    <a:pt x="1416050" y="148589"/>
                  </a:lnTo>
                  <a:lnTo>
                    <a:pt x="1381125" y="128904"/>
                  </a:lnTo>
                  <a:lnTo>
                    <a:pt x="1343659" y="110489"/>
                  </a:lnTo>
                  <a:lnTo>
                    <a:pt x="1304289" y="93344"/>
                  </a:lnTo>
                  <a:lnTo>
                    <a:pt x="1263014" y="77469"/>
                  </a:lnTo>
                  <a:lnTo>
                    <a:pt x="1221104" y="63500"/>
                  </a:lnTo>
                  <a:lnTo>
                    <a:pt x="1177289" y="50800"/>
                  </a:lnTo>
                  <a:lnTo>
                    <a:pt x="1132839" y="39369"/>
                  </a:lnTo>
                  <a:lnTo>
                    <a:pt x="1087754" y="29209"/>
                  </a:lnTo>
                  <a:lnTo>
                    <a:pt x="1042034" y="20954"/>
                  </a:lnTo>
                  <a:lnTo>
                    <a:pt x="995044" y="13969"/>
                  </a:lnTo>
                  <a:lnTo>
                    <a:pt x="948689" y="8254"/>
                  </a:lnTo>
                  <a:lnTo>
                    <a:pt x="901700" y="3809"/>
                  </a:lnTo>
                  <a:lnTo>
                    <a:pt x="855344" y="1269"/>
                  </a:lnTo>
                  <a:lnTo>
                    <a:pt x="808989" y="0"/>
                  </a:lnTo>
                  <a:close/>
                </a:path>
              </a:pathLst>
            </a:custGeom>
            <a:solidFill>
              <a:srgbClr val="B8413D"/>
            </a:solidFill>
          </p:spPr>
          <p:txBody>
            <a:bodyPr wrap="square" lIns="0" tIns="0" rIns="0" bIns="0" rtlCol="0"/>
            <a:lstStyle/>
            <a:p>
              <a:endParaRPr/>
            </a:p>
          </p:txBody>
        </p:sp>
        <p:sp>
          <p:nvSpPr>
            <p:cNvPr id="17" name="object 17"/>
            <p:cNvSpPr/>
            <p:nvPr/>
          </p:nvSpPr>
          <p:spPr>
            <a:xfrm>
              <a:off x="4894580" y="4795519"/>
              <a:ext cx="1453515" cy="875030"/>
            </a:xfrm>
            <a:custGeom>
              <a:avLst/>
              <a:gdLst/>
              <a:ahLst/>
              <a:cxnLst/>
              <a:rect l="l" t="t" r="r" b="b"/>
              <a:pathLst>
                <a:path w="1453514" h="875029">
                  <a:moveTo>
                    <a:pt x="815975" y="0"/>
                  </a:moveTo>
                  <a:lnTo>
                    <a:pt x="744855" y="635"/>
                  </a:lnTo>
                  <a:lnTo>
                    <a:pt x="677545" y="4445"/>
                  </a:lnTo>
                  <a:lnTo>
                    <a:pt x="614680" y="10160"/>
                  </a:lnTo>
                  <a:lnTo>
                    <a:pt x="554990" y="19050"/>
                  </a:lnTo>
                  <a:lnTo>
                    <a:pt x="499745" y="29845"/>
                  </a:lnTo>
                  <a:lnTo>
                    <a:pt x="447040" y="43180"/>
                  </a:lnTo>
                  <a:lnTo>
                    <a:pt x="398780" y="57785"/>
                  </a:lnTo>
                  <a:lnTo>
                    <a:pt x="353695" y="74930"/>
                  </a:lnTo>
                  <a:lnTo>
                    <a:pt x="311785" y="92710"/>
                  </a:lnTo>
                  <a:lnTo>
                    <a:pt x="273050" y="112395"/>
                  </a:lnTo>
                  <a:lnTo>
                    <a:pt x="237490" y="132715"/>
                  </a:lnTo>
                  <a:lnTo>
                    <a:pt x="204470" y="154305"/>
                  </a:lnTo>
                  <a:lnTo>
                    <a:pt x="147320" y="198755"/>
                  </a:lnTo>
                  <a:lnTo>
                    <a:pt x="101600" y="244475"/>
                  </a:lnTo>
                  <a:lnTo>
                    <a:pt x="64770" y="289560"/>
                  </a:lnTo>
                  <a:lnTo>
                    <a:pt x="37465" y="332740"/>
                  </a:lnTo>
                  <a:lnTo>
                    <a:pt x="18415" y="372745"/>
                  </a:lnTo>
                  <a:lnTo>
                    <a:pt x="2540" y="421640"/>
                  </a:lnTo>
                  <a:lnTo>
                    <a:pt x="0" y="445135"/>
                  </a:lnTo>
                  <a:lnTo>
                    <a:pt x="1905" y="499745"/>
                  </a:lnTo>
                  <a:lnTo>
                    <a:pt x="7620" y="549910"/>
                  </a:lnTo>
                  <a:lnTo>
                    <a:pt x="17780" y="595630"/>
                  </a:lnTo>
                  <a:lnTo>
                    <a:pt x="31750" y="637540"/>
                  </a:lnTo>
                  <a:lnTo>
                    <a:pt x="49530" y="674370"/>
                  </a:lnTo>
                  <a:lnTo>
                    <a:pt x="70485" y="708025"/>
                  </a:lnTo>
                  <a:lnTo>
                    <a:pt x="151130" y="786130"/>
                  </a:lnTo>
                  <a:lnTo>
                    <a:pt x="184150" y="805815"/>
                  </a:lnTo>
                  <a:lnTo>
                    <a:pt x="219075" y="822325"/>
                  </a:lnTo>
                  <a:lnTo>
                    <a:pt x="257175" y="836295"/>
                  </a:lnTo>
                  <a:lnTo>
                    <a:pt x="296545" y="847725"/>
                  </a:lnTo>
                  <a:lnTo>
                    <a:pt x="338455" y="857250"/>
                  </a:lnTo>
                  <a:lnTo>
                    <a:pt x="381635" y="864235"/>
                  </a:lnTo>
                  <a:lnTo>
                    <a:pt x="427355" y="869315"/>
                  </a:lnTo>
                  <a:lnTo>
                    <a:pt x="473710" y="872490"/>
                  </a:lnTo>
                  <a:lnTo>
                    <a:pt x="521970" y="874395"/>
                  </a:lnTo>
                  <a:lnTo>
                    <a:pt x="570865" y="875030"/>
                  </a:lnTo>
                  <a:lnTo>
                    <a:pt x="651510" y="873125"/>
                  </a:lnTo>
                  <a:lnTo>
                    <a:pt x="725805" y="868680"/>
                  </a:lnTo>
                  <a:lnTo>
                    <a:pt x="793750" y="861060"/>
                  </a:lnTo>
                  <a:lnTo>
                    <a:pt x="855980" y="851535"/>
                  </a:lnTo>
                  <a:lnTo>
                    <a:pt x="912495" y="838835"/>
                  </a:lnTo>
                  <a:lnTo>
                    <a:pt x="963295" y="824230"/>
                  </a:lnTo>
                  <a:lnTo>
                    <a:pt x="1009650" y="807085"/>
                  </a:lnTo>
                  <a:lnTo>
                    <a:pt x="1050925" y="788035"/>
                  </a:lnTo>
                  <a:lnTo>
                    <a:pt x="1088390" y="767715"/>
                  </a:lnTo>
                  <a:lnTo>
                    <a:pt x="1122680" y="746125"/>
                  </a:lnTo>
                  <a:lnTo>
                    <a:pt x="1153160" y="722630"/>
                  </a:lnTo>
                  <a:lnTo>
                    <a:pt x="1205230" y="673100"/>
                  </a:lnTo>
                  <a:lnTo>
                    <a:pt x="1248410" y="619760"/>
                  </a:lnTo>
                  <a:lnTo>
                    <a:pt x="1285240" y="565785"/>
                  </a:lnTo>
                  <a:lnTo>
                    <a:pt x="1336040" y="484505"/>
                  </a:lnTo>
                  <a:lnTo>
                    <a:pt x="1353185" y="458470"/>
                  </a:lnTo>
                  <a:lnTo>
                    <a:pt x="1370965" y="433070"/>
                  </a:lnTo>
                  <a:lnTo>
                    <a:pt x="1390015" y="408940"/>
                  </a:lnTo>
                  <a:lnTo>
                    <a:pt x="1410335" y="385445"/>
                  </a:lnTo>
                  <a:lnTo>
                    <a:pt x="1438910" y="347345"/>
                  </a:lnTo>
                  <a:lnTo>
                    <a:pt x="1452880" y="309880"/>
                  </a:lnTo>
                  <a:lnTo>
                    <a:pt x="1453515" y="273050"/>
                  </a:lnTo>
                  <a:lnTo>
                    <a:pt x="1443355" y="238125"/>
                  </a:lnTo>
                  <a:lnTo>
                    <a:pt x="1424305" y="204470"/>
                  </a:lnTo>
                  <a:lnTo>
                    <a:pt x="1397635" y="173355"/>
                  </a:lnTo>
                  <a:lnTo>
                    <a:pt x="1365250" y="144145"/>
                  </a:lnTo>
                  <a:lnTo>
                    <a:pt x="1329690" y="117475"/>
                  </a:lnTo>
                  <a:lnTo>
                    <a:pt x="1292225" y="93980"/>
                  </a:lnTo>
                  <a:lnTo>
                    <a:pt x="1254760" y="73660"/>
                  </a:lnTo>
                  <a:lnTo>
                    <a:pt x="1219200" y="57150"/>
                  </a:lnTo>
                  <a:lnTo>
                    <a:pt x="1161415" y="34925"/>
                  </a:lnTo>
                  <a:lnTo>
                    <a:pt x="1054735" y="17145"/>
                  </a:lnTo>
                  <a:lnTo>
                    <a:pt x="970915" y="8255"/>
                  </a:lnTo>
                  <a:lnTo>
                    <a:pt x="891540" y="2540"/>
                  </a:lnTo>
                  <a:lnTo>
                    <a:pt x="815975" y="0"/>
                  </a:lnTo>
                  <a:close/>
                </a:path>
              </a:pathLst>
            </a:custGeom>
            <a:solidFill>
              <a:srgbClr val="FFFFFF"/>
            </a:solidFill>
          </p:spPr>
          <p:txBody>
            <a:bodyPr wrap="square" lIns="0" tIns="0" rIns="0" bIns="0" rtlCol="0"/>
            <a:lstStyle/>
            <a:p>
              <a:endParaRPr/>
            </a:p>
          </p:txBody>
        </p:sp>
      </p:grpSp>
      <p:sp>
        <p:nvSpPr>
          <p:cNvPr id="18" name="object 18"/>
          <p:cNvSpPr txBox="1"/>
          <p:nvPr/>
        </p:nvSpPr>
        <p:spPr>
          <a:xfrm>
            <a:off x="4994275" y="4973573"/>
            <a:ext cx="1169670" cy="444500"/>
          </a:xfrm>
          <a:prstGeom prst="rect">
            <a:avLst/>
          </a:prstGeom>
        </p:spPr>
        <p:txBody>
          <a:bodyPr vert="horz" wrap="square" lIns="0" tIns="12065" rIns="0" bIns="0" rtlCol="0">
            <a:spAutoFit/>
          </a:bodyPr>
          <a:lstStyle/>
          <a:p>
            <a:pPr marL="12700">
              <a:lnSpc>
                <a:spcPct val="100000"/>
              </a:lnSpc>
              <a:spcBef>
                <a:spcPts val="95"/>
              </a:spcBef>
            </a:pPr>
            <a:r>
              <a:rPr sz="2750" spc="-10" dirty="0">
                <a:solidFill>
                  <a:srgbClr val="003A52"/>
                </a:solidFill>
                <a:latin typeface="Arial"/>
                <a:cs typeface="Arial"/>
              </a:rPr>
              <a:t>Trussel</a:t>
            </a:r>
            <a:endParaRPr sz="275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nb-NO" dirty="0"/>
              <a:t>K</a:t>
            </a:r>
            <a:r>
              <a:rPr dirty="0"/>
              <a:t>vile</a:t>
            </a:r>
            <a:r>
              <a:rPr spc="-60" dirty="0"/>
              <a:t> </a:t>
            </a:r>
            <a:r>
              <a:rPr dirty="0"/>
              <a:t>i</a:t>
            </a:r>
            <a:r>
              <a:rPr spc="-70" dirty="0"/>
              <a:t> </a:t>
            </a:r>
            <a:r>
              <a:rPr spc="-10" dirty="0"/>
              <a:t>hverdagen</a:t>
            </a:r>
          </a:p>
        </p:txBody>
      </p:sp>
      <p:pic>
        <p:nvPicPr>
          <p:cNvPr id="3" name="object 3"/>
          <p:cNvPicPr/>
          <p:nvPr/>
        </p:nvPicPr>
        <p:blipFill>
          <a:blip r:embed="rId2" cstate="print"/>
          <a:stretch>
            <a:fillRect/>
          </a:stretch>
        </p:blipFill>
        <p:spPr>
          <a:xfrm>
            <a:off x="1064260" y="2073275"/>
            <a:ext cx="8946769" cy="40144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Fysisk</a:t>
            </a:r>
            <a:r>
              <a:rPr spc="-140" dirty="0"/>
              <a:t> </a:t>
            </a:r>
            <a:r>
              <a:rPr spc="-10" dirty="0"/>
              <a:t>aktivitet</a:t>
            </a:r>
          </a:p>
        </p:txBody>
      </p:sp>
      <p:pic>
        <p:nvPicPr>
          <p:cNvPr id="3" name="object 3"/>
          <p:cNvPicPr/>
          <p:nvPr/>
        </p:nvPicPr>
        <p:blipFill>
          <a:blip r:embed="rId2" cstate="print"/>
          <a:stretch>
            <a:fillRect/>
          </a:stretch>
        </p:blipFill>
        <p:spPr>
          <a:xfrm>
            <a:off x="1824989" y="1877656"/>
            <a:ext cx="6879463" cy="49193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6794" y="2095322"/>
            <a:ext cx="3016250" cy="1291590"/>
          </a:xfrm>
          <a:prstGeom prst="rect">
            <a:avLst/>
          </a:prstGeom>
        </p:spPr>
        <p:txBody>
          <a:bodyPr vert="horz" wrap="square" lIns="0" tIns="13335" rIns="0" bIns="0" rtlCol="0">
            <a:spAutoFit/>
          </a:bodyPr>
          <a:lstStyle/>
          <a:p>
            <a:pPr marL="12700">
              <a:lnSpc>
                <a:spcPct val="100000"/>
              </a:lnSpc>
              <a:spcBef>
                <a:spcPts val="105"/>
              </a:spcBef>
            </a:pPr>
            <a:r>
              <a:rPr sz="8300" spc="-10" dirty="0">
                <a:solidFill>
                  <a:srgbClr val="6B932F"/>
                </a:solidFill>
              </a:rPr>
              <a:t>Pause</a:t>
            </a:r>
            <a:endParaRPr sz="8300"/>
          </a:p>
        </p:txBody>
      </p:sp>
      <p:grpSp>
        <p:nvGrpSpPr>
          <p:cNvPr id="3" name="object 3"/>
          <p:cNvGrpSpPr/>
          <p:nvPr/>
        </p:nvGrpSpPr>
        <p:grpSpPr>
          <a:xfrm>
            <a:off x="4799140" y="780271"/>
            <a:ext cx="4653280" cy="5850255"/>
            <a:chOff x="3925570" y="1135379"/>
            <a:chExt cx="4653280" cy="5850255"/>
          </a:xfrm>
        </p:grpSpPr>
        <p:pic>
          <p:nvPicPr>
            <p:cNvPr id="4" name="object 4"/>
            <p:cNvPicPr/>
            <p:nvPr/>
          </p:nvPicPr>
          <p:blipFill>
            <a:blip r:embed="rId2" cstate="print"/>
            <a:stretch>
              <a:fillRect/>
            </a:stretch>
          </p:blipFill>
          <p:spPr>
            <a:xfrm>
              <a:off x="3925570" y="1135379"/>
              <a:ext cx="1471295" cy="1470660"/>
            </a:xfrm>
            <a:prstGeom prst="rect">
              <a:avLst/>
            </a:prstGeom>
          </p:spPr>
        </p:pic>
        <p:pic>
          <p:nvPicPr>
            <p:cNvPr id="5" name="object 5"/>
            <p:cNvPicPr/>
            <p:nvPr/>
          </p:nvPicPr>
          <p:blipFill>
            <a:blip r:embed="rId3" cstate="print"/>
            <a:stretch>
              <a:fillRect/>
            </a:stretch>
          </p:blipFill>
          <p:spPr>
            <a:xfrm>
              <a:off x="5393055" y="1135379"/>
              <a:ext cx="492760" cy="734695"/>
            </a:xfrm>
            <a:prstGeom prst="rect">
              <a:avLst/>
            </a:prstGeom>
          </p:spPr>
        </p:pic>
        <p:pic>
          <p:nvPicPr>
            <p:cNvPr id="6" name="object 6"/>
            <p:cNvPicPr/>
            <p:nvPr/>
          </p:nvPicPr>
          <p:blipFill>
            <a:blip r:embed="rId4" cstate="print"/>
            <a:stretch>
              <a:fillRect/>
            </a:stretch>
          </p:blipFill>
          <p:spPr>
            <a:xfrm>
              <a:off x="5882005" y="1135379"/>
              <a:ext cx="2696210" cy="245745"/>
            </a:xfrm>
            <a:prstGeom prst="rect">
              <a:avLst/>
            </a:prstGeom>
          </p:spPr>
        </p:pic>
        <p:pic>
          <p:nvPicPr>
            <p:cNvPr id="7" name="object 7"/>
            <p:cNvPicPr/>
            <p:nvPr/>
          </p:nvPicPr>
          <p:blipFill>
            <a:blip r:embed="rId5" cstate="print"/>
            <a:stretch>
              <a:fillRect/>
            </a:stretch>
          </p:blipFill>
          <p:spPr>
            <a:xfrm>
              <a:off x="6214110" y="1377314"/>
              <a:ext cx="2364105" cy="248920"/>
            </a:xfrm>
            <a:prstGeom prst="rect">
              <a:avLst/>
            </a:prstGeom>
          </p:spPr>
        </p:pic>
        <p:pic>
          <p:nvPicPr>
            <p:cNvPr id="8" name="object 8"/>
            <p:cNvPicPr/>
            <p:nvPr/>
          </p:nvPicPr>
          <p:blipFill>
            <a:blip r:embed="rId6" cstate="print"/>
            <a:stretch>
              <a:fillRect/>
            </a:stretch>
          </p:blipFill>
          <p:spPr>
            <a:xfrm>
              <a:off x="6811645" y="1622424"/>
              <a:ext cx="1767204" cy="247650"/>
            </a:xfrm>
            <a:prstGeom prst="rect">
              <a:avLst/>
            </a:prstGeom>
          </p:spPr>
        </p:pic>
        <p:pic>
          <p:nvPicPr>
            <p:cNvPr id="9" name="object 9"/>
            <p:cNvPicPr/>
            <p:nvPr/>
          </p:nvPicPr>
          <p:blipFill>
            <a:blip r:embed="rId7" cstate="print"/>
            <a:stretch>
              <a:fillRect/>
            </a:stretch>
          </p:blipFill>
          <p:spPr>
            <a:xfrm>
              <a:off x="5393055" y="1866264"/>
              <a:ext cx="205104" cy="450214"/>
            </a:xfrm>
            <a:prstGeom prst="rect">
              <a:avLst/>
            </a:prstGeom>
          </p:spPr>
        </p:pic>
        <p:pic>
          <p:nvPicPr>
            <p:cNvPr id="10" name="object 10"/>
            <p:cNvPicPr/>
            <p:nvPr/>
          </p:nvPicPr>
          <p:blipFill>
            <a:blip r:embed="rId8" cstate="print"/>
            <a:stretch>
              <a:fillRect/>
            </a:stretch>
          </p:blipFill>
          <p:spPr>
            <a:xfrm>
              <a:off x="7411085" y="1866264"/>
              <a:ext cx="1167765" cy="248920"/>
            </a:xfrm>
            <a:prstGeom prst="rect">
              <a:avLst/>
            </a:prstGeom>
          </p:spPr>
        </p:pic>
        <p:pic>
          <p:nvPicPr>
            <p:cNvPr id="11" name="object 11"/>
            <p:cNvPicPr/>
            <p:nvPr/>
          </p:nvPicPr>
          <p:blipFill>
            <a:blip r:embed="rId9" cstate="print"/>
            <a:stretch>
              <a:fillRect/>
            </a:stretch>
          </p:blipFill>
          <p:spPr>
            <a:xfrm>
              <a:off x="8020685" y="2112009"/>
              <a:ext cx="558165" cy="248920"/>
            </a:xfrm>
            <a:prstGeom prst="rect">
              <a:avLst/>
            </a:prstGeom>
          </p:spPr>
        </p:pic>
        <p:pic>
          <p:nvPicPr>
            <p:cNvPr id="12" name="object 12"/>
            <p:cNvPicPr/>
            <p:nvPr/>
          </p:nvPicPr>
          <p:blipFill>
            <a:blip r:embed="rId10" cstate="print"/>
            <a:stretch>
              <a:fillRect/>
            </a:stretch>
          </p:blipFill>
          <p:spPr>
            <a:xfrm>
              <a:off x="8087360" y="2357119"/>
              <a:ext cx="490854" cy="4628515"/>
            </a:xfrm>
            <a:prstGeom prst="rect">
              <a:avLst/>
            </a:prstGeom>
          </p:spPr>
        </p:pic>
        <p:pic>
          <p:nvPicPr>
            <p:cNvPr id="13" name="object 13"/>
            <p:cNvPicPr/>
            <p:nvPr/>
          </p:nvPicPr>
          <p:blipFill>
            <a:blip r:embed="rId11" cstate="print"/>
            <a:stretch>
              <a:fillRect/>
            </a:stretch>
          </p:blipFill>
          <p:spPr>
            <a:xfrm>
              <a:off x="3925570" y="2602864"/>
              <a:ext cx="1225550" cy="983614"/>
            </a:xfrm>
            <a:prstGeom prst="rect">
              <a:avLst/>
            </a:prstGeom>
          </p:spPr>
        </p:pic>
        <p:pic>
          <p:nvPicPr>
            <p:cNvPr id="14" name="object 14"/>
            <p:cNvPicPr/>
            <p:nvPr/>
          </p:nvPicPr>
          <p:blipFill>
            <a:blip r:embed="rId12" cstate="print"/>
            <a:stretch>
              <a:fillRect/>
            </a:stretch>
          </p:blipFill>
          <p:spPr>
            <a:xfrm>
              <a:off x="5147310" y="2602864"/>
              <a:ext cx="120648" cy="283210"/>
            </a:xfrm>
            <a:prstGeom prst="rect">
              <a:avLst/>
            </a:prstGeom>
          </p:spPr>
        </p:pic>
        <p:pic>
          <p:nvPicPr>
            <p:cNvPr id="15" name="object 15"/>
            <p:cNvPicPr/>
            <p:nvPr/>
          </p:nvPicPr>
          <p:blipFill>
            <a:blip r:embed="rId13" cstate="print"/>
            <a:stretch>
              <a:fillRect/>
            </a:stretch>
          </p:blipFill>
          <p:spPr>
            <a:xfrm>
              <a:off x="7843520" y="2714624"/>
              <a:ext cx="247650" cy="4271010"/>
            </a:xfrm>
            <a:prstGeom prst="rect">
              <a:avLst/>
            </a:prstGeom>
          </p:spPr>
        </p:pic>
        <p:pic>
          <p:nvPicPr>
            <p:cNvPr id="16" name="object 16"/>
            <p:cNvPicPr/>
            <p:nvPr/>
          </p:nvPicPr>
          <p:blipFill>
            <a:blip r:embed="rId14" cstate="print"/>
            <a:stretch>
              <a:fillRect/>
            </a:stretch>
          </p:blipFill>
          <p:spPr>
            <a:xfrm>
              <a:off x="7598410" y="3296919"/>
              <a:ext cx="248920" cy="3688715"/>
            </a:xfrm>
            <a:prstGeom prst="rect">
              <a:avLst/>
            </a:prstGeom>
          </p:spPr>
        </p:pic>
        <p:pic>
          <p:nvPicPr>
            <p:cNvPr id="17" name="object 17"/>
            <p:cNvPicPr/>
            <p:nvPr/>
          </p:nvPicPr>
          <p:blipFill>
            <a:blip r:embed="rId15" cstate="print"/>
            <a:stretch>
              <a:fillRect/>
            </a:stretch>
          </p:blipFill>
          <p:spPr>
            <a:xfrm>
              <a:off x="3925570" y="3582669"/>
              <a:ext cx="939800" cy="737870"/>
            </a:xfrm>
            <a:prstGeom prst="rect">
              <a:avLst/>
            </a:prstGeom>
          </p:spPr>
        </p:pic>
        <p:pic>
          <p:nvPicPr>
            <p:cNvPr id="18" name="object 18"/>
            <p:cNvPicPr/>
            <p:nvPr/>
          </p:nvPicPr>
          <p:blipFill>
            <a:blip r:embed="rId16" cstate="print"/>
            <a:stretch>
              <a:fillRect/>
            </a:stretch>
          </p:blipFill>
          <p:spPr>
            <a:xfrm>
              <a:off x="7352665" y="3883025"/>
              <a:ext cx="248920" cy="3102610"/>
            </a:xfrm>
            <a:prstGeom prst="rect">
              <a:avLst/>
            </a:prstGeom>
          </p:spPr>
        </p:pic>
        <p:pic>
          <p:nvPicPr>
            <p:cNvPr id="19" name="object 19"/>
            <p:cNvPicPr/>
            <p:nvPr/>
          </p:nvPicPr>
          <p:blipFill>
            <a:blip r:embed="rId17" cstate="print"/>
            <a:stretch>
              <a:fillRect/>
            </a:stretch>
          </p:blipFill>
          <p:spPr>
            <a:xfrm>
              <a:off x="3925570" y="4316729"/>
              <a:ext cx="639445" cy="492760"/>
            </a:xfrm>
            <a:prstGeom prst="rect">
              <a:avLst/>
            </a:prstGeom>
          </p:spPr>
        </p:pic>
        <p:pic>
          <p:nvPicPr>
            <p:cNvPr id="20" name="object 20"/>
            <p:cNvPicPr/>
            <p:nvPr/>
          </p:nvPicPr>
          <p:blipFill>
            <a:blip r:embed="rId18" cstate="print"/>
            <a:stretch>
              <a:fillRect/>
            </a:stretch>
          </p:blipFill>
          <p:spPr>
            <a:xfrm>
              <a:off x="7107555" y="4470400"/>
              <a:ext cx="248920" cy="2515235"/>
            </a:xfrm>
            <a:prstGeom prst="rect">
              <a:avLst/>
            </a:prstGeom>
          </p:spPr>
        </p:pic>
        <p:pic>
          <p:nvPicPr>
            <p:cNvPr id="21" name="object 21"/>
            <p:cNvPicPr/>
            <p:nvPr/>
          </p:nvPicPr>
          <p:blipFill>
            <a:blip r:embed="rId19" cstate="print"/>
            <a:stretch>
              <a:fillRect/>
            </a:stretch>
          </p:blipFill>
          <p:spPr>
            <a:xfrm>
              <a:off x="3925570" y="4805679"/>
              <a:ext cx="433704" cy="494665"/>
            </a:xfrm>
            <a:prstGeom prst="rect">
              <a:avLst/>
            </a:prstGeom>
          </p:spPr>
        </p:pic>
        <p:pic>
          <p:nvPicPr>
            <p:cNvPr id="22" name="object 22"/>
            <p:cNvPicPr/>
            <p:nvPr/>
          </p:nvPicPr>
          <p:blipFill>
            <a:blip r:embed="rId20" cstate="print"/>
            <a:stretch>
              <a:fillRect/>
            </a:stretch>
          </p:blipFill>
          <p:spPr>
            <a:xfrm>
              <a:off x="6861810" y="5059045"/>
              <a:ext cx="248920" cy="1926589"/>
            </a:xfrm>
            <a:prstGeom prst="rect">
              <a:avLst/>
            </a:prstGeom>
          </p:spPr>
        </p:pic>
        <p:pic>
          <p:nvPicPr>
            <p:cNvPr id="23" name="object 23"/>
            <p:cNvPicPr/>
            <p:nvPr/>
          </p:nvPicPr>
          <p:blipFill>
            <a:blip r:embed="rId21" cstate="print"/>
            <a:stretch>
              <a:fillRect/>
            </a:stretch>
          </p:blipFill>
          <p:spPr>
            <a:xfrm>
              <a:off x="3925570" y="5296534"/>
              <a:ext cx="245745" cy="1689100"/>
            </a:xfrm>
            <a:prstGeom prst="rect">
              <a:avLst/>
            </a:prstGeom>
          </p:spPr>
        </p:pic>
        <p:pic>
          <p:nvPicPr>
            <p:cNvPr id="24" name="object 24"/>
            <p:cNvPicPr/>
            <p:nvPr/>
          </p:nvPicPr>
          <p:blipFill>
            <a:blip r:embed="rId22" cstate="print"/>
            <a:stretch>
              <a:fillRect/>
            </a:stretch>
          </p:blipFill>
          <p:spPr>
            <a:xfrm>
              <a:off x="4167505" y="5580379"/>
              <a:ext cx="492760" cy="1405255"/>
            </a:xfrm>
            <a:prstGeom prst="rect">
              <a:avLst/>
            </a:prstGeom>
          </p:spPr>
        </p:pic>
        <p:pic>
          <p:nvPicPr>
            <p:cNvPr id="25" name="object 25"/>
            <p:cNvPicPr/>
            <p:nvPr/>
          </p:nvPicPr>
          <p:blipFill>
            <a:blip r:embed="rId23" cstate="print"/>
            <a:stretch>
              <a:fillRect/>
            </a:stretch>
          </p:blipFill>
          <p:spPr>
            <a:xfrm>
              <a:off x="6618605" y="5654039"/>
              <a:ext cx="247650" cy="1331595"/>
            </a:xfrm>
            <a:prstGeom prst="rect">
              <a:avLst/>
            </a:prstGeom>
          </p:spPr>
        </p:pic>
        <p:pic>
          <p:nvPicPr>
            <p:cNvPr id="26" name="object 26"/>
            <p:cNvPicPr/>
            <p:nvPr/>
          </p:nvPicPr>
          <p:blipFill>
            <a:blip r:embed="rId24" cstate="print"/>
            <a:stretch>
              <a:fillRect/>
            </a:stretch>
          </p:blipFill>
          <p:spPr>
            <a:xfrm>
              <a:off x="4656455" y="5875020"/>
              <a:ext cx="494664" cy="1110615"/>
            </a:xfrm>
            <a:prstGeom prst="rect">
              <a:avLst/>
            </a:prstGeom>
          </p:spPr>
        </p:pic>
        <p:pic>
          <p:nvPicPr>
            <p:cNvPr id="27" name="object 27"/>
            <p:cNvPicPr/>
            <p:nvPr/>
          </p:nvPicPr>
          <p:blipFill>
            <a:blip r:embed="rId25" cstate="print"/>
            <a:stretch>
              <a:fillRect/>
            </a:stretch>
          </p:blipFill>
          <p:spPr>
            <a:xfrm>
              <a:off x="5147310" y="6104889"/>
              <a:ext cx="494664" cy="880744"/>
            </a:xfrm>
            <a:prstGeom prst="rect">
              <a:avLst/>
            </a:prstGeom>
          </p:spPr>
        </p:pic>
        <p:pic>
          <p:nvPicPr>
            <p:cNvPr id="28" name="object 28"/>
            <p:cNvPicPr/>
            <p:nvPr/>
          </p:nvPicPr>
          <p:blipFill>
            <a:blip r:embed="rId26" cstate="print"/>
            <a:stretch>
              <a:fillRect/>
            </a:stretch>
          </p:blipFill>
          <p:spPr>
            <a:xfrm>
              <a:off x="6372860" y="6263004"/>
              <a:ext cx="248919" cy="722630"/>
            </a:xfrm>
            <a:prstGeom prst="rect">
              <a:avLst/>
            </a:prstGeom>
          </p:spPr>
        </p:pic>
        <p:pic>
          <p:nvPicPr>
            <p:cNvPr id="29" name="object 29"/>
            <p:cNvPicPr/>
            <p:nvPr/>
          </p:nvPicPr>
          <p:blipFill>
            <a:blip r:embed="rId27" cstate="print"/>
            <a:stretch>
              <a:fillRect/>
            </a:stretch>
          </p:blipFill>
          <p:spPr>
            <a:xfrm>
              <a:off x="5638165" y="6330314"/>
              <a:ext cx="492760" cy="655320"/>
            </a:xfrm>
            <a:prstGeom prst="rect">
              <a:avLst/>
            </a:prstGeom>
          </p:spPr>
        </p:pic>
        <p:pic>
          <p:nvPicPr>
            <p:cNvPr id="30" name="object 30"/>
            <p:cNvPicPr/>
            <p:nvPr/>
          </p:nvPicPr>
          <p:blipFill>
            <a:blip r:embed="rId28" cstate="print"/>
            <a:stretch>
              <a:fillRect/>
            </a:stretch>
          </p:blipFill>
          <p:spPr>
            <a:xfrm>
              <a:off x="6127750" y="6552564"/>
              <a:ext cx="248920" cy="433070"/>
            </a:xfrm>
            <a:prstGeom prst="rect">
              <a:avLst/>
            </a:prstGeom>
          </p:spPr>
        </p:pic>
        <p:pic>
          <p:nvPicPr>
            <p:cNvPr id="31" name="object 31"/>
            <p:cNvPicPr/>
            <p:nvPr/>
          </p:nvPicPr>
          <p:blipFill>
            <a:blip r:embed="rId29" cstate="print"/>
            <a:stretch>
              <a:fillRect/>
            </a:stretch>
          </p:blipFill>
          <p:spPr>
            <a:xfrm>
              <a:off x="4119880" y="1311909"/>
              <a:ext cx="4083050" cy="5295265"/>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Samling</a:t>
            </a:r>
          </a:p>
        </p:txBody>
      </p:sp>
      <p:pic>
        <p:nvPicPr>
          <p:cNvPr id="3" name="object 3"/>
          <p:cNvPicPr/>
          <p:nvPr/>
        </p:nvPicPr>
        <p:blipFill>
          <a:blip r:embed="rId2" cstate="print"/>
          <a:stretch>
            <a:fillRect/>
          </a:stretch>
        </p:blipFill>
        <p:spPr>
          <a:xfrm>
            <a:off x="2240279" y="1572894"/>
            <a:ext cx="6421628" cy="45002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07909-1ED9-5136-EF69-3418AE255AC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EC75F03-D159-3F06-09DB-B6D24836563D}"/>
              </a:ext>
            </a:extLst>
          </p:cNvPr>
          <p:cNvSpPr txBox="1">
            <a:spLocks noGrp="1"/>
          </p:cNvSpPr>
          <p:nvPr>
            <p:ph type="title"/>
          </p:nvPr>
        </p:nvSpPr>
        <p:spPr>
          <a:xfrm>
            <a:off x="851408" y="694689"/>
            <a:ext cx="8602980" cy="720069"/>
          </a:xfrm>
          <a:prstGeom prst="rect">
            <a:avLst/>
          </a:prstGeom>
        </p:spPr>
        <p:txBody>
          <a:bodyPr vert="horz" wrap="square" lIns="0" tIns="12065" rIns="0" bIns="0" rtlCol="0">
            <a:spAutoFit/>
          </a:bodyPr>
          <a:lstStyle/>
          <a:p>
            <a:pPr marL="64135">
              <a:lnSpc>
                <a:spcPct val="100000"/>
              </a:lnSpc>
              <a:spcBef>
                <a:spcPts val="95"/>
              </a:spcBef>
            </a:pPr>
            <a:r>
              <a:rPr lang="nb-NO" spc="-10" dirty="0" err="1"/>
              <a:t>F</a:t>
            </a:r>
            <a:r>
              <a:rPr lang="nb-NO" sz="4600" spc="-10" dirty="0" err="1">
                <a:latin typeface="Arial"/>
                <a:cs typeface="Arial"/>
              </a:rPr>
              <a:t>orgjengelegheit</a:t>
            </a:r>
            <a:r>
              <a:rPr lang="nb-NO" spc="-10" dirty="0"/>
              <a:t> og </a:t>
            </a:r>
            <a:r>
              <a:rPr lang="nb-NO" sz="4600" spc="-20" dirty="0">
                <a:latin typeface="Arial"/>
                <a:cs typeface="Arial"/>
              </a:rPr>
              <a:t>sakn</a:t>
            </a:r>
            <a:endParaRPr spc="-20" dirty="0"/>
          </a:p>
        </p:txBody>
      </p:sp>
      <p:pic>
        <p:nvPicPr>
          <p:cNvPr id="3" name="object 3">
            <a:extLst>
              <a:ext uri="{FF2B5EF4-FFF2-40B4-BE49-F238E27FC236}">
                <a16:creationId xmlns:a16="http://schemas.microsoft.com/office/drawing/2014/main" id="{1C774A53-3890-49D3-47AC-F5188F2469B4}"/>
              </a:ext>
            </a:extLst>
          </p:cNvPr>
          <p:cNvPicPr/>
          <p:nvPr/>
        </p:nvPicPr>
        <p:blipFill>
          <a:blip r:embed="rId2" cstate="print"/>
          <a:stretch>
            <a:fillRect/>
          </a:stretch>
        </p:blipFill>
        <p:spPr>
          <a:xfrm>
            <a:off x="9492862" y="6573325"/>
            <a:ext cx="824929" cy="693858"/>
          </a:xfrm>
          <a:prstGeom prst="rect">
            <a:avLst/>
          </a:prstGeom>
        </p:spPr>
      </p:pic>
      <p:sp>
        <p:nvSpPr>
          <p:cNvPr id="4" name="object 4">
            <a:extLst>
              <a:ext uri="{FF2B5EF4-FFF2-40B4-BE49-F238E27FC236}">
                <a16:creationId xmlns:a16="http://schemas.microsoft.com/office/drawing/2014/main" id="{659548FA-C23C-ABE7-5C36-4FB4495B3548}"/>
              </a:ext>
            </a:extLst>
          </p:cNvPr>
          <p:cNvSpPr txBox="1"/>
          <p:nvPr/>
        </p:nvSpPr>
        <p:spPr>
          <a:xfrm>
            <a:off x="4605654" y="1737105"/>
            <a:ext cx="1464310" cy="391160"/>
          </a:xfrm>
          <a:prstGeom prst="rect">
            <a:avLst/>
          </a:prstGeom>
        </p:spPr>
        <p:txBody>
          <a:bodyPr vert="horz" wrap="square" lIns="0" tIns="12700" rIns="0" bIns="0" rtlCol="0">
            <a:spAutoFit/>
          </a:bodyPr>
          <a:lstStyle/>
          <a:p>
            <a:pPr marL="12700">
              <a:lnSpc>
                <a:spcPct val="100000"/>
              </a:lnSpc>
              <a:spcBef>
                <a:spcPts val="100"/>
              </a:spcBef>
            </a:pPr>
            <a:r>
              <a:rPr sz="2400" spc="-10" dirty="0" err="1">
                <a:latin typeface="Arial"/>
                <a:cs typeface="Arial"/>
              </a:rPr>
              <a:t>Tilhø</a:t>
            </a:r>
            <a:r>
              <a:rPr lang="nb-NO" sz="2400" spc="-10" dirty="0" err="1">
                <a:latin typeface="Arial"/>
                <a:cs typeface="Arial"/>
              </a:rPr>
              <a:t>yrsle</a:t>
            </a:r>
            <a:endParaRPr sz="2400" dirty="0">
              <a:latin typeface="Arial"/>
              <a:cs typeface="Arial"/>
            </a:endParaRPr>
          </a:p>
        </p:txBody>
      </p:sp>
      <p:sp>
        <p:nvSpPr>
          <p:cNvPr id="5" name="object 5">
            <a:extLst>
              <a:ext uri="{FF2B5EF4-FFF2-40B4-BE49-F238E27FC236}">
                <a16:creationId xmlns:a16="http://schemas.microsoft.com/office/drawing/2014/main" id="{CA9EAF0D-F8A0-4505-D6CB-EB02D0EEC47E}"/>
              </a:ext>
            </a:extLst>
          </p:cNvPr>
          <p:cNvSpPr txBox="1"/>
          <p:nvPr/>
        </p:nvSpPr>
        <p:spPr>
          <a:xfrm>
            <a:off x="2098294" y="2926207"/>
            <a:ext cx="939800" cy="391160"/>
          </a:xfrm>
          <a:prstGeom prst="rect">
            <a:avLst/>
          </a:prstGeom>
        </p:spPr>
        <p:txBody>
          <a:bodyPr vert="horz" wrap="square" lIns="0" tIns="12700" rIns="0" bIns="0" rtlCol="0">
            <a:spAutoFit/>
          </a:bodyPr>
          <a:lstStyle/>
          <a:p>
            <a:pPr marL="12700">
              <a:lnSpc>
                <a:spcPct val="100000"/>
              </a:lnSpc>
              <a:spcBef>
                <a:spcPts val="100"/>
              </a:spcBef>
            </a:pPr>
            <a:r>
              <a:rPr lang="nb-NO" sz="2400" spc="-10" dirty="0">
                <a:latin typeface="Arial"/>
                <a:cs typeface="Arial"/>
              </a:rPr>
              <a:t>Døden</a:t>
            </a:r>
            <a:endParaRPr sz="2400" dirty="0">
              <a:latin typeface="Arial"/>
              <a:cs typeface="Arial"/>
            </a:endParaRPr>
          </a:p>
        </p:txBody>
      </p:sp>
      <p:sp>
        <p:nvSpPr>
          <p:cNvPr id="6" name="object 6">
            <a:extLst>
              <a:ext uri="{FF2B5EF4-FFF2-40B4-BE49-F238E27FC236}">
                <a16:creationId xmlns:a16="http://schemas.microsoft.com/office/drawing/2014/main" id="{1B13FD2C-1BFF-A58D-4351-66680DB6A85B}"/>
              </a:ext>
            </a:extLst>
          </p:cNvPr>
          <p:cNvSpPr txBox="1"/>
          <p:nvPr/>
        </p:nvSpPr>
        <p:spPr>
          <a:xfrm>
            <a:off x="810259" y="5122926"/>
            <a:ext cx="222504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Det</a:t>
            </a:r>
            <a:r>
              <a:rPr sz="2400" spc="-50" dirty="0">
                <a:latin typeface="Arial"/>
                <a:cs typeface="Arial"/>
              </a:rPr>
              <a:t> </a:t>
            </a:r>
            <a:r>
              <a:rPr sz="2400" dirty="0">
                <a:latin typeface="Arial"/>
                <a:cs typeface="Arial"/>
              </a:rPr>
              <a:t>viktige</a:t>
            </a:r>
            <a:r>
              <a:rPr sz="2400" spc="-55" dirty="0">
                <a:latin typeface="Arial"/>
                <a:cs typeface="Arial"/>
              </a:rPr>
              <a:t> </a:t>
            </a:r>
            <a:r>
              <a:rPr sz="2400" dirty="0">
                <a:latin typeface="Arial"/>
                <a:cs typeface="Arial"/>
              </a:rPr>
              <a:t>i</a:t>
            </a:r>
            <a:r>
              <a:rPr sz="2400" spc="-50" dirty="0">
                <a:latin typeface="Arial"/>
                <a:cs typeface="Arial"/>
              </a:rPr>
              <a:t> </a:t>
            </a:r>
            <a:r>
              <a:rPr sz="2400" spc="-10" dirty="0">
                <a:latin typeface="Arial"/>
                <a:cs typeface="Arial"/>
              </a:rPr>
              <a:t>livet</a:t>
            </a:r>
            <a:endParaRPr sz="2400" dirty="0">
              <a:latin typeface="Arial"/>
              <a:cs typeface="Arial"/>
            </a:endParaRPr>
          </a:p>
        </p:txBody>
      </p:sp>
      <p:sp>
        <p:nvSpPr>
          <p:cNvPr id="7" name="object 7">
            <a:extLst>
              <a:ext uri="{FF2B5EF4-FFF2-40B4-BE49-F238E27FC236}">
                <a16:creationId xmlns:a16="http://schemas.microsoft.com/office/drawing/2014/main" id="{4F42F38B-14FE-CAEF-5E13-B2819EA43438}"/>
              </a:ext>
            </a:extLst>
          </p:cNvPr>
          <p:cNvSpPr txBox="1"/>
          <p:nvPr/>
        </p:nvSpPr>
        <p:spPr>
          <a:xfrm>
            <a:off x="7602473" y="2926207"/>
            <a:ext cx="1478027" cy="382156"/>
          </a:xfrm>
          <a:prstGeom prst="rect">
            <a:avLst/>
          </a:prstGeom>
        </p:spPr>
        <p:txBody>
          <a:bodyPr vert="horz" wrap="square" lIns="0" tIns="12700" rIns="0" bIns="0" rtlCol="0">
            <a:spAutoFit/>
          </a:bodyPr>
          <a:lstStyle/>
          <a:p>
            <a:pPr marL="12700">
              <a:lnSpc>
                <a:spcPct val="100000"/>
              </a:lnSpc>
              <a:spcBef>
                <a:spcPts val="100"/>
              </a:spcBef>
            </a:pPr>
            <a:r>
              <a:rPr sz="2400" spc="-10" dirty="0">
                <a:latin typeface="Arial"/>
                <a:cs typeface="Arial"/>
              </a:rPr>
              <a:t>Trygg</a:t>
            </a:r>
            <a:r>
              <a:rPr lang="nb-NO" sz="2400" spc="-10" dirty="0">
                <a:latin typeface="Arial"/>
                <a:cs typeface="Arial"/>
              </a:rPr>
              <a:t>leik</a:t>
            </a:r>
            <a:endParaRPr sz="2400" dirty="0">
              <a:latin typeface="Arial"/>
              <a:cs typeface="Arial"/>
            </a:endParaRPr>
          </a:p>
        </p:txBody>
      </p:sp>
      <p:sp>
        <p:nvSpPr>
          <p:cNvPr id="8" name="object 8">
            <a:extLst>
              <a:ext uri="{FF2B5EF4-FFF2-40B4-BE49-F238E27FC236}">
                <a16:creationId xmlns:a16="http://schemas.microsoft.com/office/drawing/2014/main" id="{3DF536DD-84AC-E5ED-26A7-92BBD201ECA4}"/>
              </a:ext>
            </a:extLst>
          </p:cNvPr>
          <p:cNvSpPr txBox="1"/>
          <p:nvPr/>
        </p:nvSpPr>
        <p:spPr>
          <a:xfrm>
            <a:off x="7602473" y="5122926"/>
            <a:ext cx="1990089" cy="391160"/>
          </a:xfrm>
          <a:prstGeom prst="rect">
            <a:avLst/>
          </a:prstGeom>
        </p:spPr>
        <p:txBody>
          <a:bodyPr vert="horz" wrap="square" lIns="0" tIns="12700" rIns="0" bIns="0" rtlCol="0">
            <a:spAutoFit/>
          </a:bodyPr>
          <a:lstStyle/>
          <a:p>
            <a:pPr marL="12700">
              <a:lnSpc>
                <a:spcPct val="100000"/>
              </a:lnSpc>
              <a:spcBef>
                <a:spcPts val="100"/>
              </a:spcBef>
            </a:pPr>
            <a:r>
              <a:rPr sz="2400" dirty="0" err="1">
                <a:latin typeface="Arial"/>
                <a:cs typeface="Arial"/>
              </a:rPr>
              <a:t>Sterke</a:t>
            </a:r>
            <a:r>
              <a:rPr sz="2400" spc="-95" dirty="0">
                <a:latin typeface="Arial"/>
                <a:cs typeface="Arial"/>
              </a:rPr>
              <a:t> </a:t>
            </a:r>
            <a:r>
              <a:rPr sz="2400" spc="-10" dirty="0" err="1">
                <a:latin typeface="Arial"/>
                <a:cs typeface="Arial"/>
              </a:rPr>
              <a:t>følels</a:t>
            </a:r>
            <a:r>
              <a:rPr lang="nb-NO" sz="2400" spc="-10" dirty="0">
                <a:latin typeface="Arial"/>
                <a:cs typeface="Arial"/>
              </a:rPr>
              <a:t>a</a:t>
            </a:r>
            <a:r>
              <a:rPr sz="2400" spc="-10" dirty="0">
                <a:latin typeface="Arial"/>
                <a:cs typeface="Arial"/>
              </a:rPr>
              <a:t>r</a:t>
            </a:r>
            <a:endParaRPr sz="2400" dirty="0">
              <a:latin typeface="Arial"/>
              <a:cs typeface="Arial"/>
            </a:endParaRPr>
          </a:p>
        </p:txBody>
      </p:sp>
      <p:sp>
        <p:nvSpPr>
          <p:cNvPr id="9" name="object 9">
            <a:extLst>
              <a:ext uri="{FF2B5EF4-FFF2-40B4-BE49-F238E27FC236}">
                <a16:creationId xmlns:a16="http://schemas.microsoft.com/office/drawing/2014/main" id="{208ACD7F-B62D-300D-871B-2054529C67C0}"/>
              </a:ext>
            </a:extLst>
          </p:cNvPr>
          <p:cNvSpPr txBox="1"/>
          <p:nvPr/>
        </p:nvSpPr>
        <p:spPr>
          <a:xfrm>
            <a:off x="4783963" y="6598411"/>
            <a:ext cx="111061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Arial"/>
                <a:cs typeface="Arial"/>
              </a:rPr>
              <a:t>Identitet</a:t>
            </a:r>
            <a:endParaRPr sz="2400" dirty="0">
              <a:latin typeface="Arial"/>
              <a:cs typeface="Arial"/>
            </a:endParaRPr>
          </a:p>
        </p:txBody>
      </p:sp>
      <p:grpSp>
        <p:nvGrpSpPr>
          <p:cNvPr id="10" name="object 10">
            <a:extLst>
              <a:ext uri="{FF2B5EF4-FFF2-40B4-BE49-F238E27FC236}">
                <a16:creationId xmlns:a16="http://schemas.microsoft.com/office/drawing/2014/main" id="{04A2BE88-53AE-6A8B-9525-F9DFF6985B9B}"/>
              </a:ext>
            </a:extLst>
          </p:cNvPr>
          <p:cNvGrpSpPr/>
          <p:nvPr/>
        </p:nvGrpSpPr>
        <p:grpSpPr>
          <a:xfrm>
            <a:off x="3411854" y="2444114"/>
            <a:ext cx="3896360" cy="3924935"/>
            <a:chOff x="3411854" y="2444114"/>
            <a:chExt cx="3896360" cy="3924935"/>
          </a:xfrm>
        </p:grpSpPr>
        <p:sp>
          <p:nvSpPr>
            <p:cNvPr id="11" name="object 11">
              <a:extLst>
                <a:ext uri="{FF2B5EF4-FFF2-40B4-BE49-F238E27FC236}">
                  <a16:creationId xmlns:a16="http://schemas.microsoft.com/office/drawing/2014/main" id="{594CDAC2-E82A-1780-D8D3-1BAC0E266B1F}"/>
                </a:ext>
              </a:extLst>
            </p:cNvPr>
            <p:cNvSpPr/>
            <p:nvPr/>
          </p:nvSpPr>
          <p:spPr>
            <a:xfrm>
              <a:off x="4429124" y="2457449"/>
              <a:ext cx="1885950" cy="679450"/>
            </a:xfrm>
            <a:custGeom>
              <a:avLst/>
              <a:gdLst/>
              <a:ahLst/>
              <a:cxnLst/>
              <a:rect l="l" t="t" r="r" b="b"/>
              <a:pathLst>
                <a:path w="1885950" h="679450">
                  <a:moveTo>
                    <a:pt x="888364" y="0"/>
                  </a:moveTo>
                  <a:lnTo>
                    <a:pt x="838200" y="1270"/>
                  </a:lnTo>
                  <a:lnTo>
                    <a:pt x="788670" y="3810"/>
                  </a:lnTo>
                  <a:lnTo>
                    <a:pt x="739139" y="8889"/>
                  </a:lnTo>
                  <a:lnTo>
                    <a:pt x="690879" y="15239"/>
                  </a:lnTo>
                  <a:lnTo>
                    <a:pt x="642620" y="24129"/>
                  </a:lnTo>
                  <a:lnTo>
                    <a:pt x="595629" y="34289"/>
                  </a:lnTo>
                  <a:lnTo>
                    <a:pt x="549275" y="46989"/>
                  </a:lnTo>
                  <a:lnTo>
                    <a:pt x="504189" y="60960"/>
                  </a:lnTo>
                  <a:lnTo>
                    <a:pt x="459104" y="77470"/>
                  </a:lnTo>
                  <a:lnTo>
                    <a:pt x="415925" y="95885"/>
                  </a:lnTo>
                  <a:lnTo>
                    <a:pt x="373379" y="115570"/>
                  </a:lnTo>
                  <a:lnTo>
                    <a:pt x="328295" y="139700"/>
                  </a:lnTo>
                  <a:lnTo>
                    <a:pt x="285114" y="166370"/>
                  </a:lnTo>
                  <a:lnTo>
                    <a:pt x="243204" y="195579"/>
                  </a:lnTo>
                  <a:lnTo>
                    <a:pt x="202564" y="226695"/>
                  </a:lnTo>
                  <a:lnTo>
                    <a:pt x="163829" y="259714"/>
                  </a:lnTo>
                  <a:lnTo>
                    <a:pt x="127635" y="295910"/>
                  </a:lnTo>
                  <a:lnTo>
                    <a:pt x="92710" y="334010"/>
                  </a:lnTo>
                  <a:lnTo>
                    <a:pt x="59689" y="374650"/>
                  </a:lnTo>
                  <a:lnTo>
                    <a:pt x="28575" y="417829"/>
                  </a:lnTo>
                  <a:lnTo>
                    <a:pt x="0" y="462914"/>
                  </a:lnTo>
                  <a:lnTo>
                    <a:pt x="36195" y="466089"/>
                  </a:lnTo>
                  <a:lnTo>
                    <a:pt x="72389" y="469900"/>
                  </a:lnTo>
                  <a:lnTo>
                    <a:pt x="95250" y="470535"/>
                  </a:lnTo>
                  <a:lnTo>
                    <a:pt x="118745" y="471804"/>
                  </a:lnTo>
                  <a:lnTo>
                    <a:pt x="151129" y="432435"/>
                  </a:lnTo>
                  <a:lnTo>
                    <a:pt x="185420" y="395604"/>
                  </a:lnTo>
                  <a:lnTo>
                    <a:pt x="220979" y="360679"/>
                  </a:lnTo>
                  <a:lnTo>
                    <a:pt x="259079" y="328295"/>
                  </a:lnTo>
                  <a:lnTo>
                    <a:pt x="297814" y="298450"/>
                  </a:lnTo>
                  <a:lnTo>
                    <a:pt x="338454" y="269875"/>
                  </a:lnTo>
                  <a:lnTo>
                    <a:pt x="380364" y="244475"/>
                  </a:lnTo>
                  <a:lnTo>
                    <a:pt x="422910" y="220979"/>
                  </a:lnTo>
                  <a:lnTo>
                    <a:pt x="466725" y="200025"/>
                  </a:lnTo>
                  <a:lnTo>
                    <a:pt x="511810" y="181610"/>
                  </a:lnTo>
                  <a:lnTo>
                    <a:pt x="557529" y="165100"/>
                  </a:lnTo>
                  <a:lnTo>
                    <a:pt x="604520" y="151129"/>
                  </a:lnTo>
                  <a:lnTo>
                    <a:pt x="651510" y="139700"/>
                  </a:lnTo>
                  <a:lnTo>
                    <a:pt x="699770" y="130810"/>
                  </a:lnTo>
                  <a:lnTo>
                    <a:pt x="747395" y="124460"/>
                  </a:lnTo>
                  <a:lnTo>
                    <a:pt x="796289" y="120650"/>
                  </a:lnTo>
                  <a:lnTo>
                    <a:pt x="845185" y="119379"/>
                  </a:lnTo>
                  <a:lnTo>
                    <a:pt x="892810" y="120650"/>
                  </a:lnTo>
                  <a:lnTo>
                    <a:pt x="940435" y="124460"/>
                  </a:lnTo>
                  <a:lnTo>
                    <a:pt x="988060" y="130810"/>
                  </a:lnTo>
                  <a:lnTo>
                    <a:pt x="1035685" y="139700"/>
                  </a:lnTo>
                  <a:lnTo>
                    <a:pt x="1083310" y="150495"/>
                  </a:lnTo>
                  <a:lnTo>
                    <a:pt x="1129664" y="164464"/>
                  </a:lnTo>
                  <a:lnTo>
                    <a:pt x="1176654" y="180975"/>
                  </a:lnTo>
                  <a:lnTo>
                    <a:pt x="1222375" y="200660"/>
                  </a:lnTo>
                  <a:lnTo>
                    <a:pt x="1267460" y="222250"/>
                  </a:lnTo>
                  <a:lnTo>
                    <a:pt x="1311910" y="247014"/>
                  </a:lnTo>
                  <a:lnTo>
                    <a:pt x="1355089" y="273685"/>
                  </a:lnTo>
                  <a:lnTo>
                    <a:pt x="1396364" y="302895"/>
                  </a:lnTo>
                  <a:lnTo>
                    <a:pt x="1435735" y="333375"/>
                  </a:lnTo>
                  <a:lnTo>
                    <a:pt x="1473200" y="366395"/>
                  </a:lnTo>
                  <a:lnTo>
                    <a:pt x="1508125" y="400685"/>
                  </a:lnTo>
                  <a:lnTo>
                    <a:pt x="1541145" y="436245"/>
                  </a:lnTo>
                  <a:lnTo>
                    <a:pt x="1571625" y="473710"/>
                  </a:lnTo>
                  <a:lnTo>
                    <a:pt x="1600835" y="512445"/>
                  </a:lnTo>
                  <a:lnTo>
                    <a:pt x="1627504" y="552450"/>
                  </a:lnTo>
                  <a:lnTo>
                    <a:pt x="1651635" y="593725"/>
                  </a:lnTo>
                  <a:lnTo>
                    <a:pt x="1673860" y="636270"/>
                  </a:lnTo>
                  <a:lnTo>
                    <a:pt x="1693545" y="679450"/>
                  </a:lnTo>
                  <a:lnTo>
                    <a:pt x="1741170" y="666750"/>
                  </a:lnTo>
                  <a:lnTo>
                    <a:pt x="1789429" y="655954"/>
                  </a:lnTo>
                  <a:lnTo>
                    <a:pt x="1837689" y="646429"/>
                  </a:lnTo>
                  <a:lnTo>
                    <a:pt x="1885950" y="639445"/>
                  </a:lnTo>
                  <a:lnTo>
                    <a:pt x="1875789" y="585470"/>
                  </a:lnTo>
                  <a:lnTo>
                    <a:pt x="1861185" y="532764"/>
                  </a:lnTo>
                  <a:lnTo>
                    <a:pt x="1842770" y="481329"/>
                  </a:lnTo>
                  <a:lnTo>
                    <a:pt x="1819275" y="431800"/>
                  </a:lnTo>
                  <a:lnTo>
                    <a:pt x="1791970" y="384810"/>
                  </a:lnTo>
                  <a:lnTo>
                    <a:pt x="1765935" y="347345"/>
                  </a:lnTo>
                  <a:lnTo>
                    <a:pt x="1737360" y="311150"/>
                  </a:lnTo>
                  <a:lnTo>
                    <a:pt x="1704975" y="276860"/>
                  </a:lnTo>
                  <a:lnTo>
                    <a:pt x="1669414" y="244475"/>
                  </a:lnTo>
                  <a:lnTo>
                    <a:pt x="1630679" y="213360"/>
                  </a:lnTo>
                  <a:lnTo>
                    <a:pt x="1587500" y="184150"/>
                  </a:lnTo>
                  <a:lnTo>
                    <a:pt x="1541779" y="156845"/>
                  </a:lnTo>
                  <a:lnTo>
                    <a:pt x="1491614" y="131445"/>
                  </a:lnTo>
                  <a:lnTo>
                    <a:pt x="1438275" y="108585"/>
                  </a:lnTo>
                  <a:lnTo>
                    <a:pt x="1388110" y="89535"/>
                  </a:lnTo>
                  <a:lnTo>
                    <a:pt x="1338579" y="73025"/>
                  </a:lnTo>
                  <a:lnTo>
                    <a:pt x="1288414" y="57785"/>
                  </a:lnTo>
                  <a:lnTo>
                    <a:pt x="1238250" y="44450"/>
                  </a:lnTo>
                  <a:lnTo>
                    <a:pt x="1188085" y="32385"/>
                  </a:lnTo>
                  <a:lnTo>
                    <a:pt x="1137285" y="22860"/>
                  </a:lnTo>
                  <a:lnTo>
                    <a:pt x="1087120" y="14604"/>
                  </a:lnTo>
                  <a:lnTo>
                    <a:pt x="1036954" y="8254"/>
                  </a:lnTo>
                  <a:lnTo>
                    <a:pt x="987425" y="3810"/>
                  </a:lnTo>
                  <a:lnTo>
                    <a:pt x="937895" y="1270"/>
                  </a:lnTo>
                  <a:lnTo>
                    <a:pt x="888364" y="0"/>
                  </a:lnTo>
                  <a:close/>
                </a:path>
              </a:pathLst>
            </a:custGeom>
            <a:solidFill>
              <a:srgbClr val="CC93C1"/>
            </a:solidFill>
          </p:spPr>
          <p:txBody>
            <a:bodyPr wrap="square" lIns="0" tIns="0" rIns="0" bIns="0" rtlCol="0"/>
            <a:lstStyle/>
            <a:p>
              <a:endParaRPr/>
            </a:p>
          </p:txBody>
        </p:sp>
        <p:sp>
          <p:nvSpPr>
            <p:cNvPr id="12" name="object 12">
              <a:extLst>
                <a:ext uri="{FF2B5EF4-FFF2-40B4-BE49-F238E27FC236}">
                  <a16:creationId xmlns:a16="http://schemas.microsoft.com/office/drawing/2014/main" id="{516F895E-AF95-567C-F231-7FC8D5221DE6}"/>
                </a:ext>
              </a:extLst>
            </p:cNvPr>
            <p:cNvSpPr/>
            <p:nvPr/>
          </p:nvSpPr>
          <p:spPr>
            <a:xfrm>
              <a:off x="4547234" y="2576829"/>
              <a:ext cx="1574800" cy="1014094"/>
            </a:xfrm>
            <a:custGeom>
              <a:avLst/>
              <a:gdLst/>
              <a:ahLst/>
              <a:cxnLst/>
              <a:rect l="l" t="t" r="r" b="b"/>
              <a:pathLst>
                <a:path w="1574800" h="1014095">
                  <a:moveTo>
                    <a:pt x="726439" y="0"/>
                  </a:moveTo>
                  <a:lnTo>
                    <a:pt x="677544" y="1270"/>
                  </a:lnTo>
                  <a:lnTo>
                    <a:pt x="629285" y="5080"/>
                  </a:lnTo>
                  <a:lnTo>
                    <a:pt x="581025" y="11430"/>
                  </a:lnTo>
                  <a:lnTo>
                    <a:pt x="532764" y="20320"/>
                  </a:lnTo>
                  <a:lnTo>
                    <a:pt x="485775" y="31750"/>
                  </a:lnTo>
                  <a:lnTo>
                    <a:pt x="438785" y="45720"/>
                  </a:lnTo>
                  <a:lnTo>
                    <a:pt x="393064" y="62230"/>
                  </a:lnTo>
                  <a:lnTo>
                    <a:pt x="347979" y="80645"/>
                  </a:lnTo>
                  <a:lnTo>
                    <a:pt x="304164" y="101600"/>
                  </a:lnTo>
                  <a:lnTo>
                    <a:pt x="261619" y="125095"/>
                  </a:lnTo>
                  <a:lnTo>
                    <a:pt x="219710" y="150495"/>
                  </a:lnTo>
                  <a:lnTo>
                    <a:pt x="179069" y="179070"/>
                  </a:lnTo>
                  <a:lnTo>
                    <a:pt x="140335" y="208915"/>
                  </a:lnTo>
                  <a:lnTo>
                    <a:pt x="102235" y="241300"/>
                  </a:lnTo>
                  <a:lnTo>
                    <a:pt x="66675" y="276225"/>
                  </a:lnTo>
                  <a:lnTo>
                    <a:pt x="32385" y="313055"/>
                  </a:lnTo>
                  <a:lnTo>
                    <a:pt x="0" y="352425"/>
                  </a:lnTo>
                  <a:lnTo>
                    <a:pt x="44450" y="356235"/>
                  </a:lnTo>
                  <a:lnTo>
                    <a:pt x="90804" y="361950"/>
                  </a:lnTo>
                  <a:lnTo>
                    <a:pt x="137794" y="370840"/>
                  </a:lnTo>
                  <a:lnTo>
                    <a:pt x="185419" y="382905"/>
                  </a:lnTo>
                  <a:lnTo>
                    <a:pt x="234314" y="397510"/>
                  </a:lnTo>
                  <a:lnTo>
                    <a:pt x="284479" y="415925"/>
                  </a:lnTo>
                  <a:lnTo>
                    <a:pt x="335914" y="437515"/>
                  </a:lnTo>
                  <a:lnTo>
                    <a:pt x="388619" y="464185"/>
                  </a:lnTo>
                  <a:lnTo>
                    <a:pt x="441960" y="494030"/>
                  </a:lnTo>
                  <a:lnTo>
                    <a:pt x="488950" y="523875"/>
                  </a:lnTo>
                  <a:lnTo>
                    <a:pt x="532129" y="554990"/>
                  </a:lnTo>
                  <a:lnTo>
                    <a:pt x="573404" y="587375"/>
                  </a:lnTo>
                  <a:lnTo>
                    <a:pt x="611504" y="621030"/>
                  </a:lnTo>
                  <a:lnTo>
                    <a:pt x="646429" y="655320"/>
                  </a:lnTo>
                  <a:lnTo>
                    <a:pt x="679450" y="691515"/>
                  </a:lnTo>
                  <a:lnTo>
                    <a:pt x="709929" y="728345"/>
                  </a:lnTo>
                  <a:lnTo>
                    <a:pt x="737869" y="766445"/>
                  </a:lnTo>
                  <a:lnTo>
                    <a:pt x="763904" y="805180"/>
                  </a:lnTo>
                  <a:lnTo>
                    <a:pt x="788035" y="845185"/>
                  </a:lnTo>
                  <a:lnTo>
                    <a:pt x="809625" y="886460"/>
                  </a:lnTo>
                  <a:lnTo>
                    <a:pt x="829944" y="927735"/>
                  </a:lnTo>
                  <a:lnTo>
                    <a:pt x="847725" y="970915"/>
                  </a:lnTo>
                  <a:lnTo>
                    <a:pt x="864235" y="1014095"/>
                  </a:lnTo>
                  <a:lnTo>
                    <a:pt x="891539" y="979170"/>
                  </a:lnTo>
                  <a:lnTo>
                    <a:pt x="921385" y="944245"/>
                  </a:lnTo>
                  <a:lnTo>
                    <a:pt x="953135" y="911225"/>
                  </a:lnTo>
                  <a:lnTo>
                    <a:pt x="987425" y="878205"/>
                  </a:lnTo>
                  <a:lnTo>
                    <a:pt x="1022985" y="846455"/>
                  </a:lnTo>
                  <a:lnTo>
                    <a:pt x="1061085" y="815975"/>
                  </a:lnTo>
                  <a:lnTo>
                    <a:pt x="1100454" y="786130"/>
                  </a:lnTo>
                  <a:lnTo>
                    <a:pt x="1141729" y="758190"/>
                  </a:lnTo>
                  <a:lnTo>
                    <a:pt x="1184275" y="730885"/>
                  </a:lnTo>
                  <a:lnTo>
                    <a:pt x="1228089" y="704850"/>
                  </a:lnTo>
                  <a:lnTo>
                    <a:pt x="1273175" y="680085"/>
                  </a:lnTo>
                  <a:lnTo>
                    <a:pt x="1319529" y="656590"/>
                  </a:lnTo>
                  <a:lnTo>
                    <a:pt x="1369060" y="633730"/>
                  </a:lnTo>
                  <a:lnTo>
                    <a:pt x="1419225" y="612775"/>
                  </a:lnTo>
                  <a:lnTo>
                    <a:pt x="1470660" y="593725"/>
                  </a:lnTo>
                  <a:lnTo>
                    <a:pt x="1522094" y="575945"/>
                  </a:lnTo>
                  <a:lnTo>
                    <a:pt x="1574800" y="560070"/>
                  </a:lnTo>
                  <a:lnTo>
                    <a:pt x="1555114" y="516890"/>
                  </a:lnTo>
                  <a:lnTo>
                    <a:pt x="1532889" y="474345"/>
                  </a:lnTo>
                  <a:lnTo>
                    <a:pt x="1508760" y="433070"/>
                  </a:lnTo>
                  <a:lnTo>
                    <a:pt x="1482089" y="393065"/>
                  </a:lnTo>
                  <a:lnTo>
                    <a:pt x="1452879" y="354330"/>
                  </a:lnTo>
                  <a:lnTo>
                    <a:pt x="1422400" y="316865"/>
                  </a:lnTo>
                  <a:lnTo>
                    <a:pt x="1389379" y="281305"/>
                  </a:lnTo>
                  <a:lnTo>
                    <a:pt x="1354454" y="247015"/>
                  </a:lnTo>
                  <a:lnTo>
                    <a:pt x="1316989" y="213995"/>
                  </a:lnTo>
                  <a:lnTo>
                    <a:pt x="1277619" y="183515"/>
                  </a:lnTo>
                  <a:lnTo>
                    <a:pt x="1236344" y="154305"/>
                  </a:lnTo>
                  <a:lnTo>
                    <a:pt x="1193164" y="127635"/>
                  </a:lnTo>
                  <a:lnTo>
                    <a:pt x="1148714" y="102870"/>
                  </a:lnTo>
                  <a:lnTo>
                    <a:pt x="1103629" y="81280"/>
                  </a:lnTo>
                  <a:lnTo>
                    <a:pt x="1057910" y="61595"/>
                  </a:lnTo>
                  <a:lnTo>
                    <a:pt x="1010919" y="45085"/>
                  </a:lnTo>
                  <a:lnTo>
                    <a:pt x="964564" y="31115"/>
                  </a:lnTo>
                  <a:lnTo>
                    <a:pt x="916939" y="20320"/>
                  </a:lnTo>
                  <a:lnTo>
                    <a:pt x="869314" y="11430"/>
                  </a:lnTo>
                  <a:lnTo>
                    <a:pt x="821689" y="5080"/>
                  </a:lnTo>
                  <a:lnTo>
                    <a:pt x="774064" y="1270"/>
                  </a:lnTo>
                  <a:lnTo>
                    <a:pt x="726439" y="0"/>
                  </a:lnTo>
                  <a:close/>
                </a:path>
              </a:pathLst>
            </a:custGeom>
            <a:solidFill>
              <a:srgbClr val="C879AC"/>
            </a:solidFill>
          </p:spPr>
          <p:txBody>
            <a:bodyPr wrap="square" lIns="0" tIns="0" rIns="0" bIns="0" rtlCol="0"/>
            <a:lstStyle/>
            <a:p>
              <a:endParaRPr/>
            </a:p>
          </p:txBody>
        </p:sp>
        <p:sp>
          <p:nvSpPr>
            <p:cNvPr id="13" name="object 13">
              <a:extLst>
                <a:ext uri="{FF2B5EF4-FFF2-40B4-BE49-F238E27FC236}">
                  <a16:creationId xmlns:a16="http://schemas.microsoft.com/office/drawing/2014/main" id="{3A69FAB5-8B9C-766B-12B7-54AEF704793D}"/>
                </a:ext>
              </a:extLst>
            </p:cNvPr>
            <p:cNvSpPr/>
            <p:nvPr/>
          </p:nvSpPr>
          <p:spPr>
            <a:xfrm>
              <a:off x="4413884" y="2444114"/>
              <a:ext cx="1913889" cy="652780"/>
            </a:xfrm>
            <a:custGeom>
              <a:avLst/>
              <a:gdLst/>
              <a:ahLst/>
              <a:cxnLst/>
              <a:rect l="l" t="t" r="r" b="b"/>
              <a:pathLst>
                <a:path w="1913889" h="652780">
                  <a:moveTo>
                    <a:pt x="902969" y="0"/>
                  </a:moveTo>
                  <a:lnTo>
                    <a:pt x="852169" y="1270"/>
                  </a:lnTo>
                  <a:lnTo>
                    <a:pt x="802004" y="3810"/>
                  </a:lnTo>
                  <a:lnTo>
                    <a:pt x="752475" y="8889"/>
                  </a:lnTo>
                  <a:lnTo>
                    <a:pt x="702944" y="15875"/>
                  </a:lnTo>
                  <a:lnTo>
                    <a:pt x="654685" y="24130"/>
                  </a:lnTo>
                  <a:lnTo>
                    <a:pt x="607060" y="34925"/>
                  </a:lnTo>
                  <a:lnTo>
                    <a:pt x="560069" y="47625"/>
                  </a:lnTo>
                  <a:lnTo>
                    <a:pt x="514350" y="62230"/>
                  </a:lnTo>
                  <a:lnTo>
                    <a:pt x="469264" y="78105"/>
                  </a:lnTo>
                  <a:lnTo>
                    <a:pt x="424814" y="96520"/>
                  </a:lnTo>
                  <a:lnTo>
                    <a:pt x="382269" y="117475"/>
                  </a:lnTo>
                  <a:lnTo>
                    <a:pt x="340360" y="139700"/>
                  </a:lnTo>
                  <a:lnTo>
                    <a:pt x="299719" y="163830"/>
                  </a:lnTo>
                  <a:lnTo>
                    <a:pt x="260350" y="190500"/>
                  </a:lnTo>
                  <a:lnTo>
                    <a:pt x="222885" y="218439"/>
                  </a:lnTo>
                  <a:lnTo>
                    <a:pt x="186054" y="248920"/>
                  </a:lnTo>
                  <a:lnTo>
                    <a:pt x="151129" y="281305"/>
                  </a:lnTo>
                  <a:lnTo>
                    <a:pt x="117475" y="315595"/>
                  </a:lnTo>
                  <a:lnTo>
                    <a:pt x="85725" y="351789"/>
                  </a:lnTo>
                  <a:lnTo>
                    <a:pt x="55879" y="389889"/>
                  </a:lnTo>
                  <a:lnTo>
                    <a:pt x="27939" y="430530"/>
                  </a:lnTo>
                  <a:lnTo>
                    <a:pt x="0" y="474980"/>
                  </a:lnTo>
                  <a:lnTo>
                    <a:pt x="14604" y="476250"/>
                  </a:lnTo>
                  <a:lnTo>
                    <a:pt x="43179" y="431164"/>
                  </a:lnTo>
                  <a:lnTo>
                    <a:pt x="74294" y="387985"/>
                  </a:lnTo>
                  <a:lnTo>
                    <a:pt x="107314" y="347345"/>
                  </a:lnTo>
                  <a:lnTo>
                    <a:pt x="142239" y="309245"/>
                  </a:lnTo>
                  <a:lnTo>
                    <a:pt x="178435" y="273050"/>
                  </a:lnTo>
                  <a:lnTo>
                    <a:pt x="217169" y="240030"/>
                  </a:lnTo>
                  <a:lnTo>
                    <a:pt x="257810" y="208914"/>
                  </a:lnTo>
                  <a:lnTo>
                    <a:pt x="299719" y="179705"/>
                  </a:lnTo>
                  <a:lnTo>
                    <a:pt x="342900" y="153035"/>
                  </a:lnTo>
                  <a:lnTo>
                    <a:pt x="387985" y="128905"/>
                  </a:lnTo>
                  <a:lnTo>
                    <a:pt x="430529" y="109220"/>
                  </a:lnTo>
                  <a:lnTo>
                    <a:pt x="473710" y="90805"/>
                  </a:lnTo>
                  <a:lnTo>
                    <a:pt x="518794" y="74295"/>
                  </a:lnTo>
                  <a:lnTo>
                    <a:pt x="563879" y="60325"/>
                  </a:lnTo>
                  <a:lnTo>
                    <a:pt x="610235" y="47625"/>
                  </a:lnTo>
                  <a:lnTo>
                    <a:pt x="657225" y="37464"/>
                  </a:lnTo>
                  <a:lnTo>
                    <a:pt x="705485" y="28575"/>
                  </a:lnTo>
                  <a:lnTo>
                    <a:pt x="753744" y="22225"/>
                  </a:lnTo>
                  <a:lnTo>
                    <a:pt x="803275" y="17145"/>
                  </a:lnTo>
                  <a:lnTo>
                    <a:pt x="852804" y="14605"/>
                  </a:lnTo>
                  <a:lnTo>
                    <a:pt x="902969" y="13335"/>
                  </a:lnTo>
                  <a:lnTo>
                    <a:pt x="952500" y="14605"/>
                  </a:lnTo>
                  <a:lnTo>
                    <a:pt x="1002029" y="17145"/>
                  </a:lnTo>
                  <a:lnTo>
                    <a:pt x="1051560" y="21589"/>
                  </a:lnTo>
                  <a:lnTo>
                    <a:pt x="1101725" y="27939"/>
                  </a:lnTo>
                  <a:lnTo>
                    <a:pt x="1151889" y="36195"/>
                  </a:lnTo>
                  <a:lnTo>
                    <a:pt x="1202689" y="45720"/>
                  </a:lnTo>
                  <a:lnTo>
                    <a:pt x="1252854" y="57785"/>
                  </a:lnTo>
                  <a:lnTo>
                    <a:pt x="1303019" y="71120"/>
                  </a:lnTo>
                  <a:lnTo>
                    <a:pt x="1353185" y="86360"/>
                  </a:lnTo>
                  <a:lnTo>
                    <a:pt x="1402714" y="102870"/>
                  </a:lnTo>
                  <a:lnTo>
                    <a:pt x="1452879" y="121920"/>
                  </a:lnTo>
                  <a:lnTo>
                    <a:pt x="1506219" y="144780"/>
                  </a:lnTo>
                  <a:lnTo>
                    <a:pt x="1556385" y="170180"/>
                  </a:lnTo>
                  <a:lnTo>
                    <a:pt x="1602104" y="197485"/>
                  </a:lnTo>
                  <a:lnTo>
                    <a:pt x="1645285" y="226695"/>
                  </a:lnTo>
                  <a:lnTo>
                    <a:pt x="1684019" y="257810"/>
                  </a:lnTo>
                  <a:lnTo>
                    <a:pt x="1719579" y="290195"/>
                  </a:lnTo>
                  <a:lnTo>
                    <a:pt x="1751964" y="324485"/>
                  </a:lnTo>
                  <a:lnTo>
                    <a:pt x="1780539" y="360680"/>
                  </a:lnTo>
                  <a:lnTo>
                    <a:pt x="1806575" y="398145"/>
                  </a:lnTo>
                  <a:lnTo>
                    <a:pt x="1833879" y="445135"/>
                  </a:lnTo>
                  <a:lnTo>
                    <a:pt x="1856739" y="494664"/>
                  </a:lnTo>
                  <a:lnTo>
                    <a:pt x="1875789" y="546100"/>
                  </a:lnTo>
                  <a:lnTo>
                    <a:pt x="1890394" y="598805"/>
                  </a:lnTo>
                  <a:lnTo>
                    <a:pt x="1900554" y="652780"/>
                  </a:lnTo>
                  <a:lnTo>
                    <a:pt x="1913889" y="650875"/>
                  </a:lnTo>
                  <a:lnTo>
                    <a:pt x="1905635" y="604520"/>
                  </a:lnTo>
                  <a:lnTo>
                    <a:pt x="1894204" y="560070"/>
                  </a:lnTo>
                  <a:lnTo>
                    <a:pt x="1879600" y="515620"/>
                  </a:lnTo>
                  <a:lnTo>
                    <a:pt x="1861819" y="473075"/>
                  </a:lnTo>
                  <a:lnTo>
                    <a:pt x="1841500" y="431164"/>
                  </a:lnTo>
                  <a:lnTo>
                    <a:pt x="1818004" y="390525"/>
                  </a:lnTo>
                  <a:lnTo>
                    <a:pt x="1791335" y="352425"/>
                  </a:lnTo>
                  <a:lnTo>
                    <a:pt x="1762125" y="315595"/>
                  </a:lnTo>
                  <a:lnTo>
                    <a:pt x="1729104" y="280670"/>
                  </a:lnTo>
                  <a:lnTo>
                    <a:pt x="1692910" y="247650"/>
                  </a:lnTo>
                  <a:lnTo>
                    <a:pt x="1652904" y="215900"/>
                  </a:lnTo>
                  <a:lnTo>
                    <a:pt x="1609725" y="186055"/>
                  </a:lnTo>
                  <a:lnTo>
                    <a:pt x="1562735" y="158750"/>
                  </a:lnTo>
                  <a:lnTo>
                    <a:pt x="1511935" y="132714"/>
                  </a:lnTo>
                  <a:lnTo>
                    <a:pt x="1457325" y="109220"/>
                  </a:lnTo>
                  <a:lnTo>
                    <a:pt x="1407160" y="90805"/>
                  </a:lnTo>
                  <a:lnTo>
                    <a:pt x="1356994" y="73660"/>
                  </a:lnTo>
                  <a:lnTo>
                    <a:pt x="1306829" y="58420"/>
                  </a:lnTo>
                  <a:lnTo>
                    <a:pt x="1256029" y="44450"/>
                  </a:lnTo>
                  <a:lnTo>
                    <a:pt x="1205229" y="33020"/>
                  </a:lnTo>
                  <a:lnTo>
                    <a:pt x="1154429" y="22860"/>
                  </a:lnTo>
                  <a:lnTo>
                    <a:pt x="1103629" y="14605"/>
                  </a:lnTo>
                  <a:lnTo>
                    <a:pt x="1053464" y="8255"/>
                  </a:lnTo>
                  <a:lnTo>
                    <a:pt x="1002664" y="3810"/>
                  </a:lnTo>
                  <a:lnTo>
                    <a:pt x="952500" y="1270"/>
                  </a:lnTo>
                  <a:lnTo>
                    <a:pt x="902969" y="0"/>
                  </a:lnTo>
                  <a:close/>
                </a:path>
              </a:pathLst>
            </a:custGeom>
            <a:solidFill>
              <a:srgbClr val="5B5757"/>
            </a:solidFill>
          </p:spPr>
          <p:txBody>
            <a:bodyPr wrap="square" lIns="0" tIns="0" rIns="0" bIns="0" rtlCol="0"/>
            <a:lstStyle/>
            <a:p>
              <a:endParaRPr/>
            </a:p>
          </p:txBody>
        </p:sp>
        <p:sp>
          <p:nvSpPr>
            <p:cNvPr id="14" name="object 14">
              <a:extLst>
                <a:ext uri="{FF2B5EF4-FFF2-40B4-BE49-F238E27FC236}">
                  <a16:creationId xmlns:a16="http://schemas.microsoft.com/office/drawing/2014/main" id="{8311A8C7-9D57-B057-CAB3-91A4F5C9398C}"/>
                </a:ext>
              </a:extLst>
            </p:cNvPr>
            <p:cNvSpPr/>
            <p:nvPr/>
          </p:nvSpPr>
          <p:spPr>
            <a:xfrm>
              <a:off x="6330314" y="3097529"/>
              <a:ext cx="964565" cy="1494155"/>
            </a:xfrm>
            <a:custGeom>
              <a:avLst/>
              <a:gdLst/>
              <a:ahLst/>
              <a:cxnLst/>
              <a:rect l="l" t="t" r="r" b="b"/>
              <a:pathLst>
                <a:path w="964565" h="1494154">
                  <a:moveTo>
                    <a:pt x="157480" y="0"/>
                  </a:moveTo>
                  <a:lnTo>
                    <a:pt x="118745" y="635"/>
                  </a:lnTo>
                  <a:lnTo>
                    <a:pt x="79375" y="2540"/>
                  </a:lnTo>
                  <a:lnTo>
                    <a:pt x="40005" y="5715"/>
                  </a:lnTo>
                  <a:lnTo>
                    <a:pt x="0" y="10795"/>
                  </a:lnTo>
                  <a:lnTo>
                    <a:pt x="3175" y="36195"/>
                  </a:lnTo>
                  <a:lnTo>
                    <a:pt x="5714" y="61595"/>
                  </a:lnTo>
                  <a:lnTo>
                    <a:pt x="8255" y="113665"/>
                  </a:lnTo>
                  <a:lnTo>
                    <a:pt x="57785" y="121920"/>
                  </a:lnTo>
                  <a:lnTo>
                    <a:pt x="106680" y="133350"/>
                  </a:lnTo>
                  <a:lnTo>
                    <a:pt x="156210" y="147320"/>
                  </a:lnTo>
                  <a:lnTo>
                    <a:pt x="204469" y="164465"/>
                  </a:lnTo>
                  <a:lnTo>
                    <a:pt x="252094" y="184150"/>
                  </a:lnTo>
                  <a:lnTo>
                    <a:pt x="299719" y="206375"/>
                  </a:lnTo>
                  <a:lnTo>
                    <a:pt x="346075" y="231775"/>
                  </a:lnTo>
                  <a:lnTo>
                    <a:pt x="387985" y="258445"/>
                  </a:lnTo>
                  <a:lnTo>
                    <a:pt x="428625" y="286385"/>
                  </a:lnTo>
                  <a:lnTo>
                    <a:pt x="466725" y="316230"/>
                  </a:lnTo>
                  <a:lnTo>
                    <a:pt x="503555" y="347980"/>
                  </a:lnTo>
                  <a:lnTo>
                    <a:pt x="537844" y="381635"/>
                  </a:lnTo>
                  <a:lnTo>
                    <a:pt x="570230" y="416560"/>
                  </a:lnTo>
                  <a:lnTo>
                    <a:pt x="600710" y="452755"/>
                  </a:lnTo>
                  <a:lnTo>
                    <a:pt x="629285" y="490220"/>
                  </a:lnTo>
                  <a:lnTo>
                    <a:pt x="655955" y="528955"/>
                  </a:lnTo>
                  <a:lnTo>
                    <a:pt x="680085" y="569595"/>
                  </a:lnTo>
                  <a:lnTo>
                    <a:pt x="702310" y="610235"/>
                  </a:lnTo>
                  <a:lnTo>
                    <a:pt x="721994" y="652780"/>
                  </a:lnTo>
                  <a:lnTo>
                    <a:pt x="739775" y="695325"/>
                  </a:lnTo>
                  <a:lnTo>
                    <a:pt x="755650" y="739140"/>
                  </a:lnTo>
                  <a:lnTo>
                    <a:pt x="768985" y="783590"/>
                  </a:lnTo>
                  <a:lnTo>
                    <a:pt x="780414" y="828675"/>
                  </a:lnTo>
                  <a:lnTo>
                    <a:pt x="789305" y="874395"/>
                  </a:lnTo>
                  <a:lnTo>
                    <a:pt x="795655" y="920115"/>
                  </a:lnTo>
                  <a:lnTo>
                    <a:pt x="800100" y="966470"/>
                  </a:lnTo>
                  <a:lnTo>
                    <a:pt x="802005" y="1013460"/>
                  </a:lnTo>
                  <a:lnTo>
                    <a:pt x="802005" y="1059815"/>
                  </a:lnTo>
                  <a:lnTo>
                    <a:pt x="798830" y="1106805"/>
                  </a:lnTo>
                  <a:lnTo>
                    <a:pt x="793750" y="1153795"/>
                  </a:lnTo>
                  <a:lnTo>
                    <a:pt x="786130" y="1200150"/>
                  </a:lnTo>
                  <a:lnTo>
                    <a:pt x="775969" y="1246505"/>
                  </a:lnTo>
                  <a:lnTo>
                    <a:pt x="763905" y="1292860"/>
                  </a:lnTo>
                  <a:lnTo>
                    <a:pt x="748664" y="1338580"/>
                  </a:lnTo>
                  <a:lnTo>
                    <a:pt x="731519" y="1383665"/>
                  </a:lnTo>
                  <a:lnTo>
                    <a:pt x="744219" y="1410970"/>
                  </a:lnTo>
                  <a:lnTo>
                    <a:pt x="756285" y="1438275"/>
                  </a:lnTo>
                  <a:lnTo>
                    <a:pt x="777875" y="1494155"/>
                  </a:lnTo>
                  <a:lnTo>
                    <a:pt x="800735" y="1443990"/>
                  </a:lnTo>
                  <a:lnTo>
                    <a:pt x="822325" y="1394460"/>
                  </a:lnTo>
                  <a:lnTo>
                    <a:pt x="842010" y="1344930"/>
                  </a:lnTo>
                  <a:lnTo>
                    <a:pt x="861060" y="1294765"/>
                  </a:lnTo>
                  <a:lnTo>
                    <a:pt x="878205" y="1245870"/>
                  </a:lnTo>
                  <a:lnTo>
                    <a:pt x="894080" y="1196340"/>
                  </a:lnTo>
                  <a:lnTo>
                    <a:pt x="908050" y="1147445"/>
                  </a:lnTo>
                  <a:lnTo>
                    <a:pt x="921385" y="1099185"/>
                  </a:lnTo>
                  <a:lnTo>
                    <a:pt x="932180" y="1050925"/>
                  </a:lnTo>
                  <a:lnTo>
                    <a:pt x="941705" y="1002665"/>
                  </a:lnTo>
                  <a:lnTo>
                    <a:pt x="949960" y="955675"/>
                  </a:lnTo>
                  <a:lnTo>
                    <a:pt x="956310" y="908685"/>
                  </a:lnTo>
                  <a:lnTo>
                    <a:pt x="960755" y="862330"/>
                  </a:lnTo>
                  <a:lnTo>
                    <a:pt x="963294" y="817245"/>
                  </a:lnTo>
                  <a:lnTo>
                    <a:pt x="964564" y="772160"/>
                  </a:lnTo>
                  <a:lnTo>
                    <a:pt x="963294" y="720725"/>
                  </a:lnTo>
                  <a:lnTo>
                    <a:pt x="959485" y="670560"/>
                  </a:lnTo>
                  <a:lnTo>
                    <a:pt x="953135" y="621665"/>
                  </a:lnTo>
                  <a:lnTo>
                    <a:pt x="943610" y="573405"/>
                  </a:lnTo>
                  <a:lnTo>
                    <a:pt x="932180" y="526415"/>
                  </a:lnTo>
                  <a:lnTo>
                    <a:pt x="917575" y="481330"/>
                  </a:lnTo>
                  <a:lnTo>
                    <a:pt x="899794" y="436880"/>
                  </a:lnTo>
                  <a:lnTo>
                    <a:pt x="879475" y="394335"/>
                  </a:lnTo>
                  <a:lnTo>
                    <a:pt x="855980" y="353060"/>
                  </a:lnTo>
                  <a:lnTo>
                    <a:pt x="829310" y="313055"/>
                  </a:lnTo>
                  <a:lnTo>
                    <a:pt x="800100" y="274955"/>
                  </a:lnTo>
                  <a:lnTo>
                    <a:pt x="767080" y="238125"/>
                  </a:lnTo>
                  <a:lnTo>
                    <a:pt x="730885" y="203835"/>
                  </a:lnTo>
                  <a:lnTo>
                    <a:pt x="691514" y="170815"/>
                  </a:lnTo>
                  <a:lnTo>
                    <a:pt x="648969" y="139700"/>
                  </a:lnTo>
                  <a:lnTo>
                    <a:pt x="602614" y="110490"/>
                  </a:lnTo>
                  <a:lnTo>
                    <a:pt x="558164" y="86360"/>
                  </a:lnTo>
                  <a:lnTo>
                    <a:pt x="512444" y="65405"/>
                  </a:lnTo>
                  <a:lnTo>
                    <a:pt x="464819" y="47625"/>
                  </a:lnTo>
                  <a:lnTo>
                    <a:pt x="416560" y="33020"/>
                  </a:lnTo>
                  <a:lnTo>
                    <a:pt x="366394" y="20955"/>
                  </a:lnTo>
                  <a:lnTo>
                    <a:pt x="315594" y="11430"/>
                  </a:lnTo>
                  <a:lnTo>
                    <a:pt x="263525" y="5080"/>
                  </a:lnTo>
                  <a:lnTo>
                    <a:pt x="210819" y="1270"/>
                  </a:lnTo>
                  <a:lnTo>
                    <a:pt x="157480" y="0"/>
                  </a:lnTo>
                  <a:close/>
                </a:path>
              </a:pathLst>
            </a:custGeom>
            <a:solidFill>
              <a:srgbClr val="DF4F51"/>
            </a:solidFill>
          </p:spPr>
          <p:txBody>
            <a:bodyPr wrap="square" lIns="0" tIns="0" rIns="0" bIns="0" rtlCol="0"/>
            <a:lstStyle/>
            <a:p>
              <a:endParaRPr/>
            </a:p>
          </p:txBody>
        </p:sp>
        <p:sp>
          <p:nvSpPr>
            <p:cNvPr id="15" name="object 15">
              <a:extLst>
                <a:ext uri="{FF2B5EF4-FFF2-40B4-BE49-F238E27FC236}">
                  <a16:creationId xmlns:a16="http://schemas.microsoft.com/office/drawing/2014/main" id="{BC57F361-E3AF-FE27-DE2C-E1244A366D84}"/>
                </a:ext>
              </a:extLst>
            </p:cNvPr>
            <p:cNvSpPr/>
            <p:nvPr/>
          </p:nvSpPr>
          <p:spPr>
            <a:xfrm>
              <a:off x="6130925" y="3211194"/>
              <a:ext cx="1000760" cy="1270000"/>
            </a:xfrm>
            <a:custGeom>
              <a:avLst/>
              <a:gdLst/>
              <a:ahLst/>
              <a:cxnLst/>
              <a:rect l="l" t="t" r="r" b="b"/>
              <a:pathLst>
                <a:path w="1000759" h="1270000">
                  <a:moveTo>
                    <a:pt x="207010" y="0"/>
                  </a:moveTo>
                  <a:lnTo>
                    <a:pt x="205739" y="66039"/>
                  </a:lnTo>
                  <a:lnTo>
                    <a:pt x="201929" y="115569"/>
                  </a:lnTo>
                  <a:lnTo>
                    <a:pt x="195579" y="165734"/>
                  </a:lnTo>
                  <a:lnTo>
                    <a:pt x="187325" y="215900"/>
                  </a:lnTo>
                  <a:lnTo>
                    <a:pt x="176529" y="266700"/>
                  </a:lnTo>
                  <a:lnTo>
                    <a:pt x="164464" y="316864"/>
                  </a:lnTo>
                  <a:lnTo>
                    <a:pt x="149225" y="367029"/>
                  </a:lnTo>
                  <a:lnTo>
                    <a:pt x="132714" y="416559"/>
                  </a:lnTo>
                  <a:lnTo>
                    <a:pt x="114935" y="466089"/>
                  </a:lnTo>
                  <a:lnTo>
                    <a:pt x="94614" y="514984"/>
                  </a:lnTo>
                  <a:lnTo>
                    <a:pt x="73025" y="563879"/>
                  </a:lnTo>
                  <a:lnTo>
                    <a:pt x="50164" y="611504"/>
                  </a:lnTo>
                  <a:lnTo>
                    <a:pt x="25400" y="657859"/>
                  </a:lnTo>
                  <a:lnTo>
                    <a:pt x="0" y="703579"/>
                  </a:lnTo>
                  <a:lnTo>
                    <a:pt x="95885" y="704214"/>
                  </a:lnTo>
                  <a:lnTo>
                    <a:pt x="146685" y="708025"/>
                  </a:lnTo>
                  <a:lnTo>
                    <a:pt x="198120" y="715009"/>
                  </a:lnTo>
                  <a:lnTo>
                    <a:pt x="248920" y="724534"/>
                  </a:lnTo>
                  <a:lnTo>
                    <a:pt x="299720" y="736600"/>
                  </a:lnTo>
                  <a:lnTo>
                    <a:pt x="350520" y="751204"/>
                  </a:lnTo>
                  <a:lnTo>
                    <a:pt x="400050" y="768984"/>
                  </a:lnTo>
                  <a:lnTo>
                    <a:pt x="449579" y="789939"/>
                  </a:lnTo>
                  <a:lnTo>
                    <a:pt x="497840" y="813434"/>
                  </a:lnTo>
                  <a:lnTo>
                    <a:pt x="546100" y="839469"/>
                  </a:lnTo>
                  <a:lnTo>
                    <a:pt x="589279" y="866775"/>
                  </a:lnTo>
                  <a:lnTo>
                    <a:pt x="630554" y="895984"/>
                  </a:lnTo>
                  <a:lnTo>
                    <a:pt x="669925" y="928369"/>
                  </a:lnTo>
                  <a:lnTo>
                    <a:pt x="708025" y="962025"/>
                  </a:lnTo>
                  <a:lnTo>
                    <a:pt x="744220" y="998219"/>
                  </a:lnTo>
                  <a:lnTo>
                    <a:pt x="778509" y="1036319"/>
                  </a:lnTo>
                  <a:lnTo>
                    <a:pt x="810895" y="1076325"/>
                  </a:lnTo>
                  <a:lnTo>
                    <a:pt x="841375" y="1118234"/>
                  </a:lnTo>
                  <a:lnTo>
                    <a:pt x="869950" y="1161414"/>
                  </a:lnTo>
                  <a:lnTo>
                    <a:pt x="896620" y="1205864"/>
                  </a:lnTo>
                  <a:lnTo>
                    <a:pt x="920750" y="1252219"/>
                  </a:lnTo>
                  <a:lnTo>
                    <a:pt x="930275" y="1269999"/>
                  </a:lnTo>
                  <a:lnTo>
                    <a:pt x="947420" y="1224914"/>
                  </a:lnTo>
                  <a:lnTo>
                    <a:pt x="962659" y="1179194"/>
                  </a:lnTo>
                  <a:lnTo>
                    <a:pt x="974725" y="1132839"/>
                  </a:lnTo>
                  <a:lnTo>
                    <a:pt x="984884" y="1086484"/>
                  </a:lnTo>
                  <a:lnTo>
                    <a:pt x="992504" y="1040129"/>
                  </a:lnTo>
                  <a:lnTo>
                    <a:pt x="997584" y="993139"/>
                  </a:lnTo>
                  <a:lnTo>
                    <a:pt x="1000759" y="946150"/>
                  </a:lnTo>
                  <a:lnTo>
                    <a:pt x="1000759" y="899794"/>
                  </a:lnTo>
                  <a:lnTo>
                    <a:pt x="998854" y="852804"/>
                  </a:lnTo>
                  <a:lnTo>
                    <a:pt x="994409" y="806450"/>
                  </a:lnTo>
                  <a:lnTo>
                    <a:pt x="988059" y="760729"/>
                  </a:lnTo>
                  <a:lnTo>
                    <a:pt x="979170" y="715009"/>
                  </a:lnTo>
                  <a:lnTo>
                    <a:pt x="967740" y="669925"/>
                  </a:lnTo>
                  <a:lnTo>
                    <a:pt x="954404" y="625475"/>
                  </a:lnTo>
                  <a:lnTo>
                    <a:pt x="938529" y="581659"/>
                  </a:lnTo>
                  <a:lnTo>
                    <a:pt x="920750" y="539114"/>
                  </a:lnTo>
                  <a:lnTo>
                    <a:pt x="901065" y="496569"/>
                  </a:lnTo>
                  <a:lnTo>
                    <a:pt x="878840" y="455929"/>
                  </a:lnTo>
                  <a:lnTo>
                    <a:pt x="854709" y="415289"/>
                  </a:lnTo>
                  <a:lnTo>
                    <a:pt x="828040" y="376554"/>
                  </a:lnTo>
                  <a:lnTo>
                    <a:pt x="799465" y="339089"/>
                  </a:lnTo>
                  <a:lnTo>
                    <a:pt x="768984" y="302894"/>
                  </a:lnTo>
                  <a:lnTo>
                    <a:pt x="736600" y="267969"/>
                  </a:lnTo>
                  <a:lnTo>
                    <a:pt x="702309" y="234314"/>
                  </a:lnTo>
                  <a:lnTo>
                    <a:pt x="665479" y="202564"/>
                  </a:lnTo>
                  <a:lnTo>
                    <a:pt x="627379" y="172719"/>
                  </a:lnTo>
                  <a:lnTo>
                    <a:pt x="586740" y="144779"/>
                  </a:lnTo>
                  <a:lnTo>
                    <a:pt x="544829" y="118109"/>
                  </a:lnTo>
                  <a:lnTo>
                    <a:pt x="498475" y="92709"/>
                  </a:lnTo>
                  <a:lnTo>
                    <a:pt x="450850" y="70484"/>
                  </a:lnTo>
                  <a:lnTo>
                    <a:pt x="403225" y="50800"/>
                  </a:lnTo>
                  <a:lnTo>
                    <a:pt x="354964" y="33654"/>
                  </a:lnTo>
                  <a:lnTo>
                    <a:pt x="306070" y="19684"/>
                  </a:lnTo>
                  <a:lnTo>
                    <a:pt x="256539" y="8254"/>
                  </a:lnTo>
                  <a:lnTo>
                    <a:pt x="207010" y="0"/>
                  </a:lnTo>
                  <a:close/>
                </a:path>
              </a:pathLst>
            </a:custGeom>
            <a:solidFill>
              <a:srgbClr val="D33442"/>
            </a:solidFill>
          </p:spPr>
          <p:txBody>
            <a:bodyPr wrap="square" lIns="0" tIns="0" rIns="0" bIns="0" rtlCol="0"/>
            <a:lstStyle/>
            <a:p>
              <a:endParaRPr/>
            </a:p>
          </p:txBody>
        </p:sp>
        <p:pic>
          <p:nvPicPr>
            <p:cNvPr id="16" name="object 16">
              <a:extLst>
                <a:ext uri="{FF2B5EF4-FFF2-40B4-BE49-F238E27FC236}">
                  <a16:creationId xmlns:a16="http://schemas.microsoft.com/office/drawing/2014/main" id="{09190721-B80D-7D09-2952-7F35D8B453CF}"/>
                </a:ext>
              </a:extLst>
            </p:cNvPr>
            <p:cNvPicPr/>
            <p:nvPr/>
          </p:nvPicPr>
          <p:blipFill>
            <a:blip r:embed="rId3" cstate="print"/>
            <a:stretch>
              <a:fillRect/>
            </a:stretch>
          </p:blipFill>
          <p:spPr>
            <a:xfrm>
              <a:off x="6127750" y="3109596"/>
              <a:ext cx="197485" cy="99693"/>
            </a:xfrm>
            <a:prstGeom prst="rect">
              <a:avLst/>
            </a:prstGeom>
          </p:spPr>
        </p:pic>
        <p:sp>
          <p:nvSpPr>
            <p:cNvPr id="17" name="object 17">
              <a:extLst>
                <a:ext uri="{FF2B5EF4-FFF2-40B4-BE49-F238E27FC236}">
                  <a16:creationId xmlns:a16="http://schemas.microsoft.com/office/drawing/2014/main" id="{560325F1-91D0-5DF9-BB8D-5E075CFF6063}"/>
                </a:ext>
              </a:extLst>
            </p:cNvPr>
            <p:cNvSpPr/>
            <p:nvPr/>
          </p:nvSpPr>
          <p:spPr>
            <a:xfrm>
              <a:off x="5413375" y="3148964"/>
              <a:ext cx="735330" cy="485140"/>
            </a:xfrm>
            <a:custGeom>
              <a:avLst/>
              <a:gdLst/>
              <a:ahLst/>
              <a:cxnLst/>
              <a:rect l="l" t="t" r="r" b="b"/>
              <a:pathLst>
                <a:path w="735329" h="485139">
                  <a:moveTo>
                    <a:pt x="714375" y="0"/>
                  </a:moveTo>
                  <a:lnTo>
                    <a:pt x="662304" y="15239"/>
                  </a:lnTo>
                  <a:lnTo>
                    <a:pt x="610235" y="33020"/>
                  </a:lnTo>
                  <a:lnTo>
                    <a:pt x="559435" y="52070"/>
                  </a:lnTo>
                  <a:lnTo>
                    <a:pt x="509270" y="73025"/>
                  </a:lnTo>
                  <a:lnTo>
                    <a:pt x="459739" y="95885"/>
                  </a:lnTo>
                  <a:lnTo>
                    <a:pt x="413385" y="119380"/>
                  </a:lnTo>
                  <a:lnTo>
                    <a:pt x="367664" y="144145"/>
                  </a:lnTo>
                  <a:lnTo>
                    <a:pt x="323214" y="170814"/>
                  </a:lnTo>
                  <a:lnTo>
                    <a:pt x="280035" y="198120"/>
                  </a:lnTo>
                  <a:lnTo>
                    <a:pt x="238760" y="227330"/>
                  </a:lnTo>
                  <a:lnTo>
                    <a:pt x="199389" y="257175"/>
                  </a:lnTo>
                  <a:lnTo>
                    <a:pt x="161289" y="288289"/>
                  </a:lnTo>
                  <a:lnTo>
                    <a:pt x="125729" y="320039"/>
                  </a:lnTo>
                  <a:lnTo>
                    <a:pt x="92075" y="353060"/>
                  </a:lnTo>
                  <a:lnTo>
                    <a:pt x="60325" y="386714"/>
                  </a:lnTo>
                  <a:lnTo>
                    <a:pt x="31114" y="421639"/>
                  </a:lnTo>
                  <a:lnTo>
                    <a:pt x="4445" y="456564"/>
                  </a:lnTo>
                  <a:lnTo>
                    <a:pt x="4445" y="457200"/>
                  </a:lnTo>
                  <a:lnTo>
                    <a:pt x="0" y="462914"/>
                  </a:lnTo>
                  <a:lnTo>
                    <a:pt x="635" y="463550"/>
                  </a:lnTo>
                  <a:lnTo>
                    <a:pt x="4445" y="458470"/>
                  </a:lnTo>
                  <a:lnTo>
                    <a:pt x="12700" y="485139"/>
                  </a:lnTo>
                  <a:lnTo>
                    <a:pt x="40639" y="442595"/>
                  </a:lnTo>
                  <a:lnTo>
                    <a:pt x="71120" y="402589"/>
                  </a:lnTo>
                  <a:lnTo>
                    <a:pt x="102870" y="364489"/>
                  </a:lnTo>
                  <a:lnTo>
                    <a:pt x="136525" y="328295"/>
                  </a:lnTo>
                  <a:lnTo>
                    <a:pt x="172085" y="294005"/>
                  </a:lnTo>
                  <a:lnTo>
                    <a:pt x="208914" y="262255"/>
                  </a:lnTo>
                  <a:lnTo>
                    <a:pt x="247014" y="232410"/>
                  </a:lnTo>
                  <a:lnTo>
                    <a:pt x="287020" y="205105"/>
                  </a:lnTo>
                  <a:lnTo>
                    <a:pt x="327660" y="179705"/>
                  </a:lnTo>
                  <a:lnTo>
                    <a:pt x="369570" y="156210"/>
                  </a:lnTo>
                  <a:lnTo>
                    <a:pt x="412750" y="135255"/>
                  </a:lnTo>
                  <a:lnTo>
                    <a:pt x="456564" y="116839"/>
                  </a:lnTo>
                  <a:lnTo>
                    <a:pt x="501650" y="100330"/>
                  </a:lnTo>
                  <a:lnTo>
                    <a:pt x="547370" y="86360"/>
                  </a:lnTo>
                  <a:lnTo>
                    <a:pt x="593089" y="74930"/>
                  </a:lnTo>
                  <a:lnTo>
                    <a:pt x="640079" y="66039"/>
                  </a:lnTo>
                  <a:lnTo>
                    <a:pt x="687704" y="59055"/>
                  </a:lnTo>
                  <a:lnTo>
                    <a:pt x="735329" y="54610"/>
                  </a:lnTo>
                  <a:lnTo>
                    <a:pt x="725170" y="27305"/>
                  </a:lnTo>
                  <a:lnTo>
                    <a:pt x="714375" y="0"/>
                  </a:lnTo>
                  <a:close/>
                </a:path>
              </a:pathLst>
            </a:custGeom>
            <a:solidFill>
              <a:srgbClr val="D22D3B"/>
            </a:solidFill>
          </p:spPr>
          <p:txBody>
            <a:bodyPr wrap="square" lIns="0" tIns="0" rIns="0" bIns="0" rtlCol="0"/>
            <a:lstStyle/>
            <a:p>
              <a:endParaRPr/>
            </a:p>
          </p:txBody>
        </p:sp>
        <p:sp>
          <p:nvSpPr>
            <p:cNvPr id="18" name="object 18">
              <a:extLst>
                <a:ext uri="{FF2B5EF4-FFF2-40B4-BE49-F238E27FC236}">
                  <a16:creationId xmlns:a16="http://schemas.microsoft.com/office/drawing/2014/main" id="{0627C43C-F533-CCFF-DCCC-D294B0575C49}"/>
                </a:ext>
              </a:extLst>
            </p:cNvPr>
            <p:cNvSpPr/>
            <p:nvPr/>
          </p:nvSpPr>
          <p:spPr>
            <a:xfrm>
              <a:off x="6097904" y="3201669"/>
              <a:ext cx="226695" cy="715010"/>
            </a:xfrm>
            <a:custGeom>
              <a:avLst/>
              <a:gdLst/>
              <a:ahLst/>
              <a:cxnLst/>
              <a:rect l="l" t="t" r="r" b="b"/>
              <a:pathLst>
                <a:path w="226695" h="715010">
                  <a:moveTo>
                    <a:pt x="139700" y="0"/>
                  </a:moveTo>
                  <a:lnTo>
                    <a:pt x="110490" y="0"/>
                  </a:lnTo>
                  <a:lnTo>
                    <a:pt x="80010" y="634"/>
                  </a:lnTo>
                  <a:lnTo>
                    <a:pt x="50165" y="1904"/>
                  </a:lnTo>
                  <a:lnTo>
                    <a:pt x="64135" y="47625"/>
                  </a:lnTo>
                  <a:lnTo>
                    <a:pt x="76200" y="94614"/>
                  </a:lnTo>
                  <a:lnTo>
                    <a:pt x="85090" y="141604"/>
                  </a:lnTo>
                  <a:lnTo>
                    <a:pt x="92075" y="189229"/>
                  </a:lnTo>
                  <a:lnTo>
                    <a:pt x="97155" y="237489"/>
                  </a:lnTo>
                  <a:lnTo>
                    <a:pt x="99060" y="285750"/>
                  </a:lnTo>
                  <a:lnTo>
                    <a:pt x="98425" y="334009"/>
                  </a:lnTo>
                  <a:lnTo>
                    <a:pt x="95250" y="382269"/>
                  </a:lnTo>
                  <a:lnTo>
                    <a:pt x="89535" y="430529"/>
                  </a:lnTo>
                  <a:lnTo>
                    <a:pt x="81280" y="478789"/>
                  </a:lnTo>
                  <a:lnTo>
                    <a:pt x="70485" y="527050"/>
                  </a:lnTo>
                  <a:lnTo>
                    <a:pt x="57150" y="574675"/>
                  </a:lnTo>
                  <a:lnTo>
                    <a:pt x="40640" y="622300"/>
                  </a:lnTo>
                  <a:lnTo>
                    <a:pt x="21590" y="668654"/>
                  </a:lnTo>
                  <a:lnTo>
                    <a:pt x="0" y="715009"/>
                  </a:lnTo>
                  <a:lnTo>
                    <a:pt x="17145" y="713739"/>
                  </a:lnTo>
                  <a:lnTo>
                    <a:pt x="43815" y="666750"/>
                  </a:lnTo>
                  <a:lnTo>
                    <a:pt x="67945" y="619759"/>
                  </a:lnTo>
                  <a:lnTo>
                    <a:pt x="91440" y="572134"/>
                  </a:lnTo>
                  <a:lnTo>
                    <a:pt x="113030" y="523875"/>
                  </a:lnTo>
                  <a:lnTo>
                    <a:pt x="133350" y="474979"/>
                  </a:lnTo>
                  <a:lnTo>
                    <a:pt x="151765" y="425450"/>
                  </a:lnTo>
                  <a:lnTo>
                    <a:pt x="168910" y="375284"/>
                  </a:lnTo>
                  <a:lnTo>
                    <a:pt x="183515" y="325119"/>
                  </a:lnTo>
                  <a:lnTo>
                    <a:pt x="196215" y="274954"/>
                  </a:lnTo>
                  <a:lnTo>
                    <a:pt x="207010" y="224789"/>
                  </a:lnTo>
                  <a:lnTo>
                    <a:pt x="215265" y="173989"/>
                  </a:lnTo>
                  <a:lnTo>
                    <a:pt x="221615" y="124459"/>
                  </a:lnTo>
                  <a:lnTo>
                    <a:pt x="225425" y="74294"/>
                  </a:lnTo>
                  <a:lnTo>
                    <a:pt x="226695" y="25400"/>
                  </a:lnTo>
                  <a:lnTo>
                    <a:pt x="226695" y="6984"/>
                  </a:lnTo>
                  <a:lnTo>
                    <a:pt x="197485" y="3809"/>
                  </a:lnTo>
                  <a:lnTo>
                    <a:pt x="139700" y="0"/>
                  </a:lnTo>
                  <a:close/>
                </a:path>
              </a:pathLst>
            </a:custGeom>
            <a:solidFill>
              <a:srgbClr val="D02D3D"/>
            </a:solidFill>
          </p:spPr>
          <p:txBody>
            <a:bodyPr wrap="square" lIns="0" tIns="0" rIns="0" bIns="0" rtlCol="0"/>
            <a:lstStyle/>
            <a:p>
              <a:endParaRPr/>
            </a:p>
          </p:txBody>
        </p:sp>
        <p:sp>
          <p:nvSpPr>
            <p:cNvPr id="19" name="object 19">
              <a:extLst>
                <a:ext uri="{FF2B5EF4-FFF2-40B4-BE49-F238E27FC236}">
                  <a16:creationId xmlns:a16="http://schemas.microsoft.com/office/drawing/2014/main" id="{DC67F223-A332-6A20-C12E-C14E72ABEC69}"/>
                </a:ext>
              </a:extLst>
            </p:cNvPr>
            <p:cNvSpPr/>
            <p:nvPr/>
          </p:nvSpPr>
          <p:spPr>
            <a:xfrm>
              <a:off x="5408929" y="3203574"/>
              <a:ext cx="788035" cy="1070610"/>
            </a:xfrm>
            <a:custGeom>
              <a:avLst/>
              <a:gdLst/>
              <a:ahLst/>
              <a:cxnLst/>
              <a:rect l="l" t="t" r="r" b="b"/>
              <a:pathLst>
                <a:path w="788035" h="1070610">
                  <a:moveTo>
                    <a:pt x="739140" y="0"/>
                  </a:moveTo>
                  <a:lnTo>
                    <a:pt x="691515" y="4445"/>
                  </a:lnTo>
                  <a:lnTo>
                    <a:pt x="643890" y="11429"/>
                  </a:lnTo>
                  <a:lnTo>
                    <a:pt x="596900" y="20320"/>
                  </a:lnTo>
                  <a:lnTo>
                    <a:pt x="551180" y="31750"/>
                  </a:lnTo>
                  <a:lnTo>
                    <a:pt x="505460" y="45720"/>
                  </a:lnTo>
                  <a:lnTo>
                    <a:pt x="460375" y="62229"/>
                  </a:lnTo>
                  <a:lnTo>
                    <a:pt x="416560" y="80645"/>
                  </a:lnTo>
                  <a:lnTo>
                    <a:pt x="373380" y="101600"/>
                  </a:lnTo>
                  <a:lnTo>
                    <a:pt x="331470" y="125095"/>
                  </a:lnTo>
                  <a:lnTo>
                    <a:pt x="290830" y="150495"/>
                  </a:lnTo>
                  <a:lnTo>
                    <a:pt x="250825" y="177800"/>
                  </a:lnTo>
                  <a:lnTo>
                    <a:pt x="212725" y="207645"/>
                  </a:lnTo>
                  <a:lnTo>
                    <a:pt x="175895" y="239395"/>
                  </a:lnTo>
                  <a:lnTo>
                    <a:pt x="140335" y="273685"/>
                  </a:lnTo>
                  <a:lnTo>
                    <a:pt x="106680" y="309879"/>
                  </a:lnTo>
                  <a:lnTo>
                    <a:pt x="74930" y="347979"/>
                  </a:lnTo>
                  <a:lnTo>
                    <a:pt x="44450" y="387985"/>
                  </a:lnTo>
                  <a:lnTo>
                    <a:pt x="16510" y="430529"/>
                  </a:lnTo>
                  <a:lnTo>
                    <a:pt x="29210" y="476250"/>
                  </a:lnTo>
                  <a:lnTo>
                    <a:pt x="39370" y="523239"/>
                  </a:lnTo>
                  <a:lnTo>
                    <a:pt x="47625" y="570229"/>
                  </a:lnTo>
                  <a:lnTo>
                    <a:pt x="53975" y="618489"/>
                  </a:lnTo>
                  <a:lnTo>
                    <a:pt x="57785" y="671195"/>
                  </a:lnTo>
                  <a:lnTo>
                    <a:pt x="59690" y="723900"/>
                  </a:lnTo>
                  <a:lnTo>
                    <a:pt x="58420" y="776604"/>
                  </a:lnTo>
                  <a:lnTo>
                    <a:pt x="55245" y="828675"/>
                  </a:lnTo>
                  <a:lnTo>
                    <a:pt x="48895" y="880110"/>
                  </a:lnTo>
                  <a:lnTo>
                    <a:pt x="40640" y="930275"/>
                  </a:lnTo>
                  <a:lnTo>
                    <a:pt x="29210" y="979170"/>
                  </a:lnTo>
                  <a:lnTo>
                    <a:pt x="15875" y="1025525"/>
                  </a:lnTo>
                  <a:lnTo>
                    <a:pt x="0" y="1070610"/>
                  </a:lnTo>
                  <a:lnTo>
                    <a:pt x="33655" y="1031875"/>
                  </a:lnTo>
                  <a:lnTo>
                    <a:pt x="69215" y="995045"/>
                  </a:lnTo>
                  <a:lnTo>
                    <a:pt x="106045" y="960120"/>
                  </a:lnTo>
                  <a:lnTo>
                    <a:pt x="144145" y="927735"/>
                  </a:lnTo>
                  <a:lnTo>
                    <a:pt x="184150" y="897889"/>
                  </a:lnTo>
                  <a:lnTo>
                    <a:pt x="225425" y="869314"/>
                  </a:lnTo>
                  <a:lnTo>
                    <a:pt x="267970" y="843279"/>
                  </a:lnTo>
                  <a:lnTo>
                    <a:pt x="311150" y="819785"/>
                  </a:lnTo>
                  <a:lnTo>
                    <a:pt x="356235" y="798195"/>
                  </a:lnTo>
                  <a:lnTo>
                    <a:pt x="401320" y="779145"/>
                  </a:lnTo>
                  <a:lnTo>
                    <a:pt x="447675" y="762000"/>
                  </a:lnTo>
                  <a:lnTo>
                    <a:pt x="494665" y="747395"/>
                  </a:lnTo>
                  <a:lnTo>
                    <a:pt x="542925" y="735329"/>
                  </a:lnTo>
                  <a:lnTo>
                    <a:pt x="591185" y="725170"/>
                  </a:lnTo>
                  <a:lnTo>
                    <a:pt x="640080" y="718185"/>
                  </a:lnTo>
                  <a:lnTo>
                    <a:pt x="688975" y="713104"/>
                  </a:lnTo>
                  <a:lnTo>
                    <a:pt x="710565" y="666750"/>
                  </a:lnTo>
                  <a:lnTo>
                    <a:pt x="729615" y="620395"/>
                  </a:lnTo>
                  <a:lnTo>
                    <a:pt x="746125" y="572770"/>
                  </a:lnTo>
                  <a:lnTo>
                    <a:pt x="759460" y="525145"/>
                  </a:lnTo>
                  <a:lnTo>
                    <a:pt x="770255" y="476885"/>
                  </a:lnTo>
                  <a:lnTo>
                    <a:pt x="778510" y="428625"/>
                  </a:lnTo>
                  <a:lnTo>
                    <a:pt x="784225" y="380364"/>
                  </a:lnTo>
                  <a:lnTo>
                    <a:pt x="787400" y="332104"/>
                  </a:lnTo>
                  <a:lnTo>
                    <a:pt x="788035" y="283845"/>
                  </a:lnTo>
                  <a:lnTo>
                    <a:pt x="786130" y="235585"/>
                  </a:lnTo>
                  <a:lnTo>
                    <a:pt x="781050" y="187325"/>
                  </a:lnTo>
                  <a:lnTo>
                    <a:pt x="774065" y="139700"/>
                  </a:lnTo>
                  <a:lnTo>
                    <a:pt x="765175" y="92710"/>
                  </a:lnTo>
                  <a:lnTo>
                    <a:pt x="753110" y="45720"/>
                  </a:lnTo>
                  <a:lnTo>
                    <a:pt x="739140" y="0"/>
                  </a:lnTo>
                  <a:close/>
                </a:path>
              </a:pathLst>
            </a:custGeom>
            <a:solidFill>
              <a:srgbClr val="D02C3C"/>
            </a:solidFill>
          </p:spPr>
          <p:txBody>
            <a:bodyPr wrap="square" lIns="0" tIns="0" rIns="0" bIns="0" rtlCol="0"/>
            <a:lstStyle/>
            <a:p>
              <a:endParaRPr/>
            </a:p>
          </p:txBody>
        </p:sp>
        <p:sp>
          <p:nvSpPr>
            <p:cNvPr id="20" name="object 20">
              <a:extLst>
                <a:ext uri="{FF2B5EF4-FFF2-40B4-BE49-F238E27FC236}">
                  <a16:creationId xmlns:a16="http://schemas.microsoft.com/office/drawing/2014/main" id="{53F12D42-2961-6C4E-1DB4-570D47F455F1}"/>
                </a:ext>
              </a:extLst>
            </p:cNvPr>
            <p:cNvSpPr/>
            <p:nvPr/>
          </p:nvSpPr>
          <p:spPr>
            <a:xfrm>
              <a:off x="6316979" y="3107689"/>
              <a:ext cx="21590" cy="102870"/>
            </a:xfrm>
            <a:custGeom>
              <a:avLst/>
              <a:gdLst/>
              <a:ahLst/>
              <a:cxnLst/>
              <a:rect l="l" t="t" r="r" b="b"/>
              <a:pathLst>
                <a:path w="21589" h="102869">
                  <a:moveTo>
                    <a:pt x="13335" y="0"/>
                  </a:moveTo>
                  <a:lnTo>
                    <a:pt x="0" y="1270"/>
                  </a:lnTo>
                  <a:lnTo>
                    <a:pt x="3175" y="26035"/>
                  </a:lnTo>
                  <a:lnTo>
                    <a:pt x="5715" y="50800"/>
                  </a:lnTo>
                  <a:lnTo>
                    <a:pt x="8255" y="100964"/>
                  </a:lnTo>
                  <a:lnTo>
                    <a:pt x="21590" y="102870"/>
                  </a:lnTo>
                  <a:lnTo>
                    <a:pt x="19050" y="50800"/>
                  </a:lnTo>
                  <a:lnTo>
                    <a:pt x="16510" y="25400"/>
                  </a:lnTo>
                  <a:lnTo>
                    <a:pt x="13335" y="0"/>
                  </a:lnTo>
                  <a:close/>
                </a:path>
              </a:pathLst>
            </a:custGeom>
            <a:solidFill>
              <a:srgbClr val="B62328"/>
            </a:solidFill>
          </p:spPr>
          <p:txBody>
            <a:bodyPr wrap="square" lIns="0" tIns="0" rIns="0" bIns="0" rtlCol="0"/>
            <a:lstStyle/>
            <a:p>
              <a:endParaRPr/>
            </a:p>
          </p:txBody>
        </p:sp>
        <p:sp>
          <p:nvSpPr>
            <p:cNvPr id="21" name="object 21">
              <a:extLst>
                <a:ext uri="{FF2B5EF4-FFF2-40B4-BE49-F238E27FC236}">
                  <a16:creationId xmlns:a16="http://schemas.microsoft.com/office/drawing/2014/main" id="{D90B2818-7BC9-3B3C-3B84-7183B1BE0E75}"/>
                </a:ext>
              </a:extLst>
            </p:cNvPr>
            <p:cNvSpPr/>
            <p:nvPr/>
          </p:nvSpPr>
          <p:spPr>
            <a:xfrm>
              <a:off x="6115050" y="3209289"/>
              <a:ext cx="222885" cy="706755"/>
            </a:xfrm>
            <a:custGeom>
              <a:avLst/>
              <a:gdLst/>
              <a:ahLst/>
              <a:cxnLst/>
              <a:rect l="l" t="t" r="r" b="b"/>
              <a:pathLst>
                <a:path w="222885" h="706754">
                  <a:moveTo>
                    <a:pt x="209550" y="0"/>
                  </a:moveTo>
                  <a:lnTo>
                    <a:pt x="208279" y="67310"/>
                  </a:lnTo>
                  <a:lnTo>
                    <a:pt x="204470" y="117475"/>
                  </a:lnTo>
                  <a:lnTo>
                    <a:pt x="198120" y="167005"/>
                  </a:lnTo>
                  <a:lnTo>
                    <a:pt x="189864" y="217805"/>
                  </a:lnTo>
                  <a:lnTo>
                    <a:pt x="179070" y="267970"/>
                  </a:lnTo>
                  <a:lnTo>
                    <a:pt x="166370" y="318135"/>
                  </a:lnTo>
                  <a:lnTo>
                    <a:pt x="151764" y="368300"/>
                  </a:lnTo>
                  <a:lnTo>
                    <a:pt x="134620" y="418464"/>
                  </a:lnTo>
                  <a:lnTo>
                    <a:pt x="116204" y="467995"/>
                  </a:lnTo>
                  <a:lnTo>
                    <a:pt x="95885" y="516889"/>
                  </a:lnTo>
                  <a:lnTo>
                    <a:pt x="74295" y="565150"/>
                  </a:lnTo>
                  <a:lnTo>
                    <a:pt x="50800" y="612775"/>
                  </a:lnTo>
                  <a:lnTo>
                    <a:pt x="26670" y="659764"/>
                  </a:lnTo>
                  <a:lnTo>
                    <a:pt x="0" y="706755"/>
                  </a:lnTo>
                  <a:lnTo>
                    <a:pt x="15875" y="705485"/>
                  </a:lnTo>
                  <a:lnTo>
                    <a:pt x="41275" y="659764"/>
                  </a:lnTo>
                  <a:lnTo>
                    <a:pt x="66039" y="613410"/>
                  </a:lnTo>
                  <a:lnTo>
                    <a:pt x="88900" y="565785"/>
                  </a:lnTo>
                  <a:lnTo>
                    <a:pt x="110489" y="516889"/>
                  </a:lnTo>
                  <a:lnTo>
                    <a:pt x="130810" y="467995"/>
                  </a:lnTo>
                  <a:lnTo>
                    <a:pt x="148589" y="418464"/>
                  </a:lnTo>
                  <a:lnTo>
                    <a:pt x="165100" y="368935"/>
                  </a:lnTo>
                  <a:lnTo>
                    <a:pt x="180339" y="318770"/>
                  </a:lnTo>
                  <a:lnTo>
                    <a:pt x="192404" y="268605"/>
                  </a:lnTo>
                  <a:lnTo>
                    <a:pt x="203200" y="217805"/>
                  </a:lnTo>
                  <a:lnTo>
                    <a:pt x="211454" y="167639"/>
                  </a:lnTo>
                  <a:lnTo>
                    <a:pt x="217804" y="117475"/>
                  </a:lnTo>
                  <a:lnTo>
                    <a:pt x="221614" y="67945"/>
                  </a:lnTo>
                  <a:lnTo>
                    <a:pt x="222885" y="18414"/>
                  </a:lnTo>
                  <a:lnTo>
                    <a:pt x="222885" y="1905"/>
                  </a:lnTo>
                  <a:lnTo>
                    <a:pt x="209550" y="0"/>
                  </a:lnTo>
                  <a:close/>
                </a:path>
              </a:pathLst>
            </a:custGeom>
            <a:solidFill>
              <a:srgbClr val="B41E24"/>
            </a:solidFill>
          </p:spPr>
          <p:txBody>
            <a:bodyPr wrap="square" lIns="0" tIns="0" rIns="0" bIns="0" rtlCol="0"/>
            <a:lstStyle/>
            <a:p>
              <a:endParaRPr/>
            </a:p>
          </p:txBody>
        </p:sp>
        <p:sp>
          <p:nvSpPr>
            <p:cNvPr id="22" name="object 22">
              <a:extLst>
                <a:ext uri="{FF2B5EF4-FFF2-40B4-BE49-F238E27FC236}">
                  <a16:creationId xmlns:a16="http://schemas.microsoft.com/office/drawing/2014/main" id="{0801D1A3-3203-778F-9878-45BB5E7A2757}"/>
                </a:ext>
              </a:extLst>
            </p:cNvPr>
            <p:cNvSpPr/>
            <p:nvPr/>
          </p:nvSpPr>
          <p:spPr>
            <a:xfrm>
              <a:off x="6328409" y="3084194"/>
              <a:ext cx="979805" cy="1525270"/>
            </a:xfrm>
            <a:custGeom>
              <a:avLst/>
              <a:gdLst/>
              <a:ahLst/>
              <a:cxnLst/>
              <a:rect l="l" t="t" r="r" b="b"/>
              <a:pathLst>
                <a:path w="979804" h="1525270">
                  <a:moveTo>
                    <a:pt x="160019" y="0"/>
                  </a:moveTo>
                  <a:lnTo>
                    <a:pt x="120014" y="634"/>
                  </a:lnTo>
                  <a:lnTo>
                    <a:pt x="80010" y="2539"/>
                  </a:lnTo>
                  <a:lnTo>
                    <a:pt x="40004" y="6350"/>
                  </a:lnTo>
                  <a:lnTo>
                    <a:pt x="0" y="10794"/>
                  </a:lnTo>
                  <a:lnTo>
                    <a:pt x="1904" y="24129"/>
                  </a:lnTo>
                  <a:lnTo>
                    <a:pt x="41910" y="19050"/>
                  </a:lnTo>
                  <a:lnTo>
                    <a:pt x="81279" y="15875"/>
                  </a:lnTo>
                  <a:lnTo>
                    <a:pt x="120650" y="13969"/>
                  </a:lnTo>
                  <a:lnTo>
                    <a:pt x="160019" y="13334"/>
                  </a:lnTo>
                  <a:lnTo>
                    <a:pt x="212724" y="14604"/>
                  </a:lnTo>
                  <a:lnTo>
                    <a:pt x="265430" y="18414"/>
                  </a:lnTo>
                  <a:lnTo>
                    <a:pt x="317499" y="24764"/>
                  </a:lnTo>
                  <a:lnTo>
                    <a:pt x="368299" y="34289"/>
                  </a:lnTo>
                  <a:lnTo>
                    <a:pt x="418464" y="46354"/>
                  </a:lnTo>
                  <a:lnTo>
                    <a:pt x="466724" y="60959"/>
                  </a:lnTo>
                  <a:lnTo>
                    <a:pt x="514349" y="78739"/>
                  </a:lnTo>
                  <a:lnTo>
                    <a:pt x="560069" y="99694"/>
                  </a:lnTo>
                  <a:lnTo>
                    <a:pt x="604519" y="123825"/>
                  </a:lnTo>
                  <a:lnTo>
                    <a:pt x="650874" y="153034"/>
                  </a:lnTo>
                  <a:lnTo>
                    <a:pt x="693419" y="184150"/>
                  </a:lnTo>
                  <a:lnTo>
                    <a:pt x="732789" y="217169"/>
                  </a:lnTo>
                  <a:lnTo>
                    <a:pt x="768985" y="251459"/>
                  </a:lnTo>
                  <a:lnTo>
                    <a:pt x="802005" y="288289"/>
                  </a:lnTo>
                  <a:lnTo>
                    <a:pt x="831214" y="326389"/>
                  </a:lnTo>
                  <a:lnTo>
                    <a:pt x="857885" y="366394"/>
                  </a:lnTo>
                  <a:lnTo>
                    <a:pt x="881380" y="407669"/>
                  </a:lnTo>
                  <a:lnTo>
                    <a:pt x="901699" y="450214"/>
                  </a:lnTo>
                  <a:lnTo>
                    <a:pt x="919480" y="494664"/>
                  </a:lnTo>
                  <a:lnTo>
                    <a:pt x="934085" y="539750"/>
                  </a:lnTo>
                  <a:lnTo>
                    <a:pt x="945514" y="586739"/>
                  </a:lnTo>
                  <a:lnTo>
                    <a:pt x="955039" y="635000"/>
                  </a:lnTo>
                  <a:lnTo>
                    <a:pt x="961389" y="683894"/>
                  </a:lnTo>
                  <a:lnTo>
                    <a:pt x="965199" y="734059"/>
                  </a:lnTo>
                  <a:lnTo>
                    <a:pt x="966469" y="785494"/>
                  </a:lnTo>
                  <a:lnTo>
                    <a:pt x="965199" y="830579"/>
                  </a:lnTo>
                  <a:lnTo>
                    <a:pt x="962660" y="875664"/>
                  </a:lnTo>
                  <a:lnTo>
                    <a:pt x="958214" y="922019"/>
                  </a:lnTo>
                  <a:lnTo>
                    <a:pt x="951864" y="969009"/>
                  </a:lnTo>
                  <a:lnTo>
                    <a:pt x="943610" y="1016000"/>
                  </a:lnTo>
                  <a:lnTo>
                    <a:pt x="934085" y="1064259"/>
                  </a:lnTo>
                  <a:lnTo>
                    <a:pt x="923289" y="1112519"/>
                  </a:lnTo>
                  <a:lnTo>
                    <a:pt x="909955" y="1160779"/>
                  </a:lnTo>
                  <a:lnTo>
                    <a:pt x="895985" y="1209675"/>
                  </a:lnTo>
                  <a:lnTo>
                    <a:pt x="880110" y="1259204"/>
                  </a:lnTo>
                  <a:lnTo>
                    <a:pt x="862964" y="1308099"/>
                  </a:lnTo>
                  <a:lnTo>
                    <a:pt x="843914" y="1358264"/>
                  </a:lnTo>
                  <a:lnTo>
                    <a:pt x="824230" y="1407794"/>
                  </a:lnTo>
                  <a:lnTo>
                    <a:pt x="802639" y="1457324"/>
                  </a:lnTo>
                  <a:lnTo>
                    <a:pt x="779780" y="1507489"/>
                  </a:lnTo>
                  <a:lnTo>
                    <a:pt x="786130" y="1525269"/>
                  </a:lnTo>
                  <a:lnTo>
                    <a:pt x="810894" y="1471929"/>
                  </a:lnTo>
                  <a:lnTo>
                    <a:pt x="833119" y="1421129"/>
                  </a:lnTo>
                  <a:lnTo>
                    <a:pt x="853439" y="1370329"/>
                  </a:lnTo>
                  <a:lnTo>
                    <a:pt x="873124" y="1319529"/>
                  </a:lnTo>
                  <a:lnTo>
                    <a:pt x="890905" y="1269364"/>
                  </a:lnTo>
                  <a:lnTo>
                    <a:pt x="906780" y="1219200"/>
                  </a:lnTo>
                  <a:lnTo>
                    <a:pt x="922019" y="1169669"/>
                  </a:lnTo>
                  <a:lnTo>
                    <a:pt x="934719" y="1119504"/>
                  </a:lnTo>
                  <a:lnTo>
                    <a:pt x="946785" y="1070609"/>
                  </a:lnTo>
                  <a:lnTo>
                    <a:pt x="956310" y="1021714"/>
                  </a:lnTo>
                  <a:lnTo>
                    <a:pt x="964564" y="973454"/>
                  </a:lnTo>
                  <a:lnTo>
                    <a:pt x="970914" y="925194"/>
                  </a:lnTo>
                  <a:lnTo>
                    <a:pt x="975994" y="878204"/>
                  </a:lnTo>
                  <a:lnTo>
                    <a:pt x="978535" y="831214"/>
                  </a:lnTo>
                  <a:lnTo>
                    <a:pt x="979805" y="785494"/>
                  </a:lnTo>
                  <a:lnTo>
                    <a:pt x="978535" y="733425"/>
                  </a:lnTo>
                  <a:lnTo>
                    <a:pt x="974724" y="682625"/>
                  </a:lnTo>
                  <a:lnTo>
                    <a:pt x="967739" y="632459"/>
                  </a:lnTo>
                  <a:lnTo>
                    <a:pt x="958849" y="583564"/>
                  </a:lnTo>
                  <a:lnTo>
                    <a:pt x="946785" y="536575"/>
                  </a:lnTo>
                  <a:lnTo>
                    <a:pt x="931544" y="490219"/>
                  </a:lnTo>
                  <a:lnTo>
                    <a:pt x="913764" y="445134"/>
                  </a:lnTo>
                  <a:lnTo>
                    <a:pt x="892810" y="401319"/>
                  </a:lnTo>
                  <a:lnTo>
                    <a:pt x="869314" y="359409"/>
                  </a:lnTo>
                  <a:lnTo>
                    <a:pt x="842010" y="318769"/>
                  </a:lnTo>
                  <a:lnTo>
                    <a:pt x="812164" y="279400"/>
                  </a:lnTo>
                  <a:lnTo>
                    <a:pt x="778510" y="242569"/>
                  </a:lnTo>
                  <a:lnTo>
                    <a:pt x="741680" y="207009"/>
                  </a:lnTo>
                  <a:lnTo>
                    <a:pt x="701674" y="173354"/>
                  </a:lnTo>
                  <a:lnTo>
                    <a:pt x="658494" y="141604"/>
                  </a:lnTo>
                  <a:lnTo>
                    <a:pt x="611505" y="112394"/>
                  </a:lnTo>
                  <a:lnTo>
                    <a:pt x="566419" y="87629"/>
                  </a:lnTo>
                  <a:lnTo>
                    <a:pt x="519430" y="66675"/>
                  </a:lnTo>
                  <a:lnTo>
                    <a:pt x="471169" y="48259"/>
                  </a:lnTo>
                  <a:lnTo>
                    <a:pt x="421639" y="33654"/>
                  </a:lnTo>
                  <a:lnTo>
                    <a:pt x="371474" y="20954"/>
                  </a:lnTo>
                  <a:lnTo>
                    <a:pt x="319405" y="12064"/>
                  </a:lnTo>
                  <a:lnTo>
                    <a:pt x="266699" y="5079"/>
                  </a:lnTo>
                  <a:lnTo>
                    <a:pt x="213360" y="1269"/>
                  </a:lnTo>
                  <a:lnTo>
                    <a:pt x="160019" y="0"/>
                  </a:lnTo>
                  <a:close/>
                </a:path>
              </a:pathLst>
            </a:custGeom>
            <a:solidFill>
              <a:srgbClr val="5B5757"/>
            </a:solidFill>
          </p:spPr>
          <p:txBody>
            <a:bodyPr wrap="square" lIns="0" tIns="0" rIns="0" bIns="0" rtlCol="0"/>
            <a:lstStyle/>
            <a:p>
              <a:endParaRPr/>
            </a:p>
          </p:txBody>
        </p:sp>
        <p:sp>
          <p:nvSpPr>
            <p:cNvPr id="23" name="object 23">
              <a:extLst>
                <a:ext uri="{FF2B5EF4-FFF2-40B4-BE49-F238E27FC236}">
                  <a16:creationId xmlns:a16="http://schemas.microsoft.com/office/drawing/2014/main" id="{7305B079-B637-C582-B7F1-28101B0A2E62}"/>
                </a:ext>
              </a:extLst>
            </p:cNvPr>
            <p:cNvSpPr/>
            <p:nvPr/>
          </p:nvSpPr>
          <p:spPr>
            <a:xfrm>
              <a:off x="6122669" y="3096259"/>
              <a:ext cx="194310" cy="52705"/>
            </a:xfrm>
            <a:custGeom>
              <a:avLst/>
              <a:gdLst/>
              <a:ahLst/>
              <a:cxnLst/>
              <a:rect l="l" t="t" r="r" b="b"/>
              <a:pathLst>
                <a:path w="194310" h="52705">
                  <a:moveTo>
                    <a:pt x="192404" y="0"/>
                  </a:moveTo>
                  <a:lnTo>
                    <a:pt x="144144" y="6985"/>
                  </a:lnTo>
                  <a:lnTo>
                    <a:pt x="95884" y="16510"/>
                  </a:lnTo>
                  <a:lnTo>
                    <a:pt x="47625" y="27304"/>
                  </a:lnTo>
                  <a:lnTo>
                    <a:pt x="0" y="40004"/>
                  </a:lnTo>
                  <a:lnTo>
                    <a:pt x="5079" y="52704"/>
                  </a:lnTo>
                  <a:lnTo>
                    <a:pt x="52069" y="40004"/>
                  </a:lnTo>
                  <a:lnTo>
                    <a:pt x="99694" y="29210"/>
                  </a:lnTo>
                  <a:lnTo>
                    <a:pt x="147319" y="20319"/>
                  </a:lnTo>
                  <a:lnTo>
                    <a:pt x="194309" y="12700"/>
                  </a:lnTo>
                  <a:lnTo>
                    <a:pt x="192404" y="0"/>
                  </a:lnTo>
                  <a:close/>
                </a:path>
              </a:pathLst>
            </a:custGeom>
            <a:solidFill>
              <a:srgbClr val="4D3B47"/>
            </a:solidFill>
          </p:spPr>
          <p:txBody>
            <a:bodyPr wrap="square" lIns="0" tIns="0" rIns="0" bIns="0" rtlCol="0"/>
            <a:lstStyle/>
            <a:p>
              <a:endParaRPr/>
            </a:p>
          </p:txBody>
        </p:sp>
        <p:sp>
          <p:nvSpPr>
            <p:cNvPr id="24" name="object 24">
              <a:extLst>
                <a:ext uri="{FF2B5EF4-FFF2-40B4-BE49-F238E27FC236}">
                  <a16:creationId xmlns:a16="http://schemas.microsoft.com/office/drawing/2014/main" id="{2A58E70A-416B-23CB-5E1A-CDEDD817B7C8}"/>
                </a:ext>
              </a:extLst>
            </p:cNvPr>
            <p:cNvSpPr/>
            <p:nvPr/>
          </p:nvSpPr>
          <p:spPr>
            <a:xfrm>
              <a:off x="5412104" y="3136899"/>
              <a:ext cx="715645" cy="469265"/>
            </a:xfrm>
            <a:custGeom>
              <a:avLst/>
              <a:gdLst/>
              <a:ahLst/>
              <a:cxnLst/>
              <a:rect l="l" t="t" r="r" b="b"/>
              <a:pathLst>
                <a:path w="715645" h="469264">
                  <a:moveTo>
                    <a:pt x="710565" y="0"/>
                  </a:moveTo>
                  <a:lnTo>
                    <a:pt x="657860" y="15875"/>
                  </a:lnTo>
                  <a:lnTo>
                    <a:pt x="606425" y="33654"/>
                  </a:lnTo>
                  <a:lnTo>
                    <a:pt x="554990" y="52704"/>
                  </a:lnTo>
                  <a:lnTo>
                    <a:pt x="504825" y="73660"/>
                  </a:lnTo>
                  <a:lnTo>
                    <a:pt x="455295" y="96520"/>
                  </a:lnTo>
                  <a:lnTo>
                    <a:pt x="408940" y="120014"/>
                  </a:lnTo>
                  <a:lnTo>
                    <a:pt x="363855" y="144779"/>
                  </a:lnTo>
                  <a:lnTo>
                    <a:pt x="320040" y="170814"/>
                  </a:lnTo>
                  <a:lnTo>
                    <a:pt x="277495" y="198120"/>
                  </a:lnTo>
                  <a:lnTo>
                    <a:pt x="236220" y="226060"/>
                  </a:lnTo>
                  <a:lnTo>
                    <a:pt x="196850" y="255904"/>
                  </a:lnTo>
                  <a:lnTo>
                    <a:pt x="158750" y="286385"/>
                  </a:lnTo>
                  <a:lnTo>
                    <a:pt x="123190" y="318135"/>
                  </a:lnTo>
                  <a:lnTo>
                    <a:pt x="88900" y="351154"/>
                  </a:lnTo>
                  <a:lnTo>
                    <a:pt x="57150" y="384175"/>
                  </a:lnTo>
                  <a:lnTo>
                    <a:pt x="27305" y="418464"/>
                  </a:lnTo>
                  <a:lnTo>
                    <a:pt x="0" y="454025"/>
                  </a:lnTo>
                  <a:lnTo>
                    <a:pt x="3175" y="462914"/>
                  </a:lnTo>
                  <a:lnTo>
                    <a:pt x="5715" y="469264"/>
                  </a:lnTo>
                  <a:lnTo>
                    <a:pt x="32385" y="434339"/>
                  </a:lnTo>
                  <a:lnTo>
                    <a:pt x="61595" y="399414"/>
                  </a:lnTo>
                  <a:lnTo>
                    <a:pt x="93345" y="365760"/>
                  </a:lnTo>
                  <a:lnTo>
                    <a:pt x="127000" y="332739"/>
                  </a:lnTo>
                  <a:lnTo>
                    <a:pt x="162560" y="300989"/>
                  </a:lnTo>
                  <a:lnTo>
                    <a:pt x="200660" y="269875"/>
                  </a:lnTo>
                  <a:lnTo>
                    <a:pt x="240030" y="240029"/>
                  </a:lnTo>
                  <a:lnTo>
                    <a:pt x="281305" y="210820"/>
                  </a:lnTo>
                  <a:lnTo>
                    <a:pt x="324485" y="183514"/>
                  </a:lnTo>
                  <a:lnTo>
                    <a:pt x="368935" y="156845"/>
                  </a:lnTo>
                  <a:lnTo>
                    <a:pt x="414655" y="132079"/>
                  </a:lnTo>
                  <a:lnTo>
                    <a:pt x="461010" y="108585"/>
                  </a:lnTo>
                  <a:lnTo>
                    <a:pt x="510540" y="85725"/>
                  </a:lnTo>
                  <a:lnTo>
                    <a:pt x="560705" y="64770"/>
                  </a:lnTo>
                  <a:lnTo>
                    <a:pt x="611505" y="45720"/>
                  </a:lnTo>
                  <a:lnTo>
                    <a:pt x="663575" y="27939"/>
                  </a:lnTo>
                  <a:lnTo>
                    <a:pt x="715645" y="12700"/>
                  </a:lnTo>
                  <a:lnTo>
                    <a:pt x="714375" y="8254"/>
                  </a:lnTo>
                  <a:lnTo>
                    <a:pt x="712470" y="4445"/>
                  </a:lnTo>
                  <a:lnTo>
                    <a:pt x="710565" y="0"/>
                  </a:lnTo>
                  <a:close/>
                </a:path>
              </a:pathLst>
            </a:custGeom>
            <a:solidFill>
              <a:srgbClr val="4D3543"/>
            </a:solidFill>
          </p:spPr>
          <p:txBody>
            <a:bodyPr wrap="square" lIns="0" tIns="0" rIns="0" bIns="0" rtlCol="0"/>
            <a:lstStyle/>
            <a:p>
              <a:endParaRPr/>
            </a:p>
          </p:txBody>
        </p:sp>
        <p:sp>
          <p:nvSpPr>
            <p:cNvPr id="25" name="object 25">
              <a:extLst>
                <a:ext uri="{FF2B5EF4-FFF2-40B4-BE49-F238E27FC236}">
                  <a16:creationId xmlns:a16="http://schemas.microsoft.com/office/drawing/2014/main" id="{1E64F6EC-61CA-0F6F-08EC-B890C1328519}"/>
                </a:ext>
              </a:extLst>
            </p:cNvPr>
            <p:cNvSpPr/>
            <p:nvPr/>
          </p:nvSpPr>
          <p:spPr>
            <a:xfrm>
              <a:off x="6315075" y="3094354"/>
              <a:ext cx="15240" cy="14604"/>
            </a:xfrm>
            <a:custGeom>
              <a:avLst/>
              <a:gdLst/>
              <a:ahLst/>
              <a:cxnLst/>
              <a:rect l="l" t="t" r="r" b="b"/>
              <a:pathLst>
                <a:path w="15239" h="14605">
                  <a:moveTo>
                    <a:pt x="13335" y="0"/>
                  </a:moveTo>
                  <a:lnTo>
                    <a:pt x="0" y="1905"/>
                  </a:lnTo>
                  <a:lnTo>
                    <a:pt x="635" y="5715"/>
                  </a:lnTo>
                  <a:lnTo>
                    <a:pt x="1904" y="14605"/>
                  </a:lnTo>
                  <a:lnTo>
                    <a:pt x="15239" y="12700"/>
                  </a:lnTo>
                  <a:lnTo>
                    <a:pt x="14604" y="8890"/>
                  </a:lnTo>
                  <a:lnTo>
                    <a:pt x="13335" y="0"/>
                  </a:lnTo>
                  <a:close/>
                </a:path>
              </a:pathLst>
            </a:custGeom>
            <a:solidFill>
              <a:srgbClr val="302C2D"/>
            </a:solidFill>
          </p:spPr>
          <p:txBody>
            <a:bodyPr wrap="square" lIns="0" tIns="0" rIns="0" bIns="0" rtlCol="0"/>
            <a:lstStyle/>
            <a:p>
              <a:endParaRPr/>
            </a:p>
          </p:txBody>
        </p:sp>
        <p:sp>
          <p:nvSpPr>
            <p:cNvPr id="26" name="object 26">
              <a:extLst>
                <a:ext uri="{FF2B5EF4-FFF2-40B4-BE49-F238E27FC236}">
                  <a16:creationId xmlns:a16="http://schemas.microsoft.com/office/drawing/2014/main" id="{2B739C16-34E1-30A0-ACAF-5130D7E77C1E}"/>
                </a:ext>
              </a:extLst>
            </p:cNvPr>
            <p:cNvSpPr/>
            <p:nvPr/>
          </p:nvSpPr>
          <p:spPr>
            <a:xfrm>
              <a:off x="6088379" y="4625339"/>
              <a:ext cx="1083945" cy="1350645"/>
            </a:xfrm>
            <a:custGeom>
              <a:avLst/>
              <a:gdLst/>
              <a:ahLst/>
              <a:cxnLst/>
              <a:rect l="l" t="t" r="r" b="b"/>
              <a:pathLst>
                <a:path w="1083945" h="1350645">
                  <a:moveTo>
                    <a:pt x="1017904" y="0"/>
                  </a:moveTo>
                  <a:lnTo>
                    <a:pt x="1002029" y="25400"/>
                  </a:lnTo>
                  <a:lnTo>
                    <a:pt x="982345" y="50800"/>
                  </a:lnTo>
                  <a:lnTo>
                    <a:pt x="960120" y="76835"/>
                  </a:lnTo>
                  <a:lnTo>
                    <a:pt x="934720" y="102235"/>
                  </a:lnTo>
                  <a:lnTo>
                    <a:pt x="941704" y="149860"/>
                  </a:lnTo>
                  <a:lnTo>
                    <a:pt x="945515" y="198120"/>
                  </a:lnTo>
                  <a:lnTo>
                    <a:pt x="947420" y="246380"/>
                  </a:lnTo>
                  <a:lnTo>
                    <a:pt x="946785" y="294640"/>
                  </a:lnTo>
                  <a:lnTo>
                    <a:pt x="942975" y="343535"/>
                  </a:lnTo>
                  <a:lnTo>
                    <a:pt x="937260" y="391795"/>
                  </a:lnTo>
                  <a:lnTo>
                    <a:pt x="928370" y="440055"/>
                  </a:lnTo>
                  <a:lnTo>
                    <a:pt x="916940" y="488315"/>
                  </a:lnTo>
                  <a:lnTo>
                    <a:pt x="902970" y="535940"/>
                  </a:lnTo>
                  <a:lnTo>
                    <a:pt x="886460" y="582930"/>
                  </a:lnTo>
                  <a:lnTo>
                    <a:pt x="867410" y="629920"/>
                  </a:lnTo>
                  <a:lnTo>
                    <a:pt x="845185" y="675640"/>
                  </a:lnTo>
                  <a:lnTo>
                    <a:pt x="820420" y="720725"/>
                  </a:lnTo>
                  <a:lnTo>
                    <a:pt x="793750" y="763905"/>
                  </a:lnTo>
                  <a:lnTo>
                    <a:pt x="765175" y="804545"/>
                  </a:lnTo>
                  <a:lnTo>
                    <a:pt x="734695" y="843280"/>
                  </a:lnTo>
                  <a:lnTo>
                    <a:pt x="702945" y="879475"/>
                  </a:lnTo>
                  <a:lnTo>
                    <a:pt x="669290" y="914400"/>
                  </a:lnTo>
                  <a:lnTo>
                    <a:pt x="633729" y="947420"/>
                  </a:lnTo>
                  <a:lnTo>
                    <a:pt x="596900" y="977900"/>
                  </a:lnTo>
                  <a:lnTo>
                    <a:pt x="558800" y="1006475"/>
                  </a:lnTo>
                  <a:lnTo>
                    <a:pt x="520065" y="1032510"/>
                  </a:lnTo>
                  <a:lnTo>
                    <a:pt x="479425" y="1057275"/>
                  </a:lnTo>
                  <a:lnTo>
                    <a:pt x="437515" y="1079500"/>
                  </a:lnTo>
                  <a:lnTo>
                    <a:pt x="394970" y="1099185"/>
                  </a:lnTo>
                  <a:lnTo>
                    <a:pt x="351790" y="1116965"/>
                  </a:lnTo>
                  <a:lnTo>
                    <a:pt x="307340" y="1132205"/>
                  </a:lnTo>
                  <a:lnTo>
                    <a:pt x="262890" y="1145540"/>
                  </a:lnTo>
                  <a:lnTo>
                    <a:pt x="217170" y="1156970"/>
                  </a:lnTo>
                  <a:lnTo>
                    <a:pt x="170815" y="1165225"/>
                  </a:lnTo>
                  <a:lnTo>
                    <a:pt x="124460" y="1171575"/>
                  </a:lnTo>
                  <a:lnTo>
                    <a:pt x="78105" y="1176020"/>
                  </a:lnTo>
                  <a:lnTo>
                    <a:pt x="45720" y="1234440"/>
                  </a:lnTo>
                  <a:lnTo>
                    <a:pt x="26035" y="1268095"/>
                  </a:lnTo>
                  <a:lnTo>
                    <a:pt x="0" y="1308735"/>
                  </a:lnTo>
                  <a:lnTo>
                    <a:pt x="46355" y="1320800"/>
                  </a:lnTo>
                  <a:lnTo>
                    <a:pt x="92710" y="1331595"/>
                  </a:lnTo>
                  <a:lnTo>
                    <a:pt x="139065" y="1339850"/>
                  </a:lnTo>
                  <a:lnTo>
                    <a:pt x="184785" y="1345565"/>
                  </a:lnTo>
                  <a:lnTo>
                    <a:pt x="231140" y="1349375"/>
                  </a:lnTo>
                  <a:lnTo>
                    <a:pt x="276225" y="1350645"/>
                  </a:lnTo>
                  <a:lnTo>
                    <a:pt x="324485" y="1349375"/>
                  </a:lnTo>
                  <a:lnTo>
                    <a:pt x="371475" y="1344930"/>
                  </a:lnTo>
                  <a:lnTo>
                    <a:pt x="418465" y="1337310"/>
                  </a:lnTo>
                  <a:lnTo>
                    <a:pt x="464820" y="1326515"/>
                  </a:lnTo>
                  <a:lnTo>
                    <a:pt x="510540" y="1312545"/>
                  </a:lnTo>
                  <a:lnTo>
                    <a:pt x="555625" y="1294765"/>
                  </a:lnTo>
                  <a:lnTo>
                    <a:pt x="600075" y="1273810"/>
                  </a:lnTo>
                  <a:lnTo>
                    <a:pt x="643890" y="1248410"/>
                  </a:lnTo>
                  <a:lnTo>
                    <a:pt x="678815" y="1226185"/>
                  </a:lnTo>
                  <a:lnTo>
                    <a:pt x="712470" y="1200785"/>
                  </a:lnTo>
                  <a:lnTo>
                    <a:pt x="745490" y="1172845"/>
                  </a:lnTo>
                  <a:lnTo>
                    <a:pt x="778510" y="1141730"/>
                  </a:lnTo>
                  <a:lnTo>
                    <a:pt x="810260" y="1108710"/>
                  </a:lnTo>
                  <a:lnTo>
                    <a:pt x="842010" y="1072515"/>
                  </a:lnTo>
                  <a:lnTo>
                    <a:pt x="872490" y="1033145"/>
                  </a:lnTo>
                  <a:lnTo>
                    <a:pt x="902335" y="991235"/>
                  </a:lnTo>
                  <a:lnTo>
                    <a:pt x="931545" y="945515"/>
                  </a:lnTo>
                  <a:lnTo>
                    <a:pt x="960120" y="897255"/>
                  </a:lnTo>
                  <a:lnTo>
                    <a:pt x="984250" y="851535"/>
                  </a:lnTo>
                  <a:lnTo>
                    <a:pt x="1005204" y="805180"/>
                  </a:lnTo>
                  <a:lnTo>
                    <a:pt x="1023620" y="756920"/>
                  </a:lnTo>
                  <a:lnTo>
                    <a:pt x="1040129" y="707390"/>
                  </a:lnTo>
                  <a:lnTo>
                    <a:pt x="1053465" y="657225"/>
                  </a:lnTo>
                  <a:lnTo>
                    <a:pt x="1064260" y="606425"/>
                  </a:lnTo>
                  <a:lnTo>
                    <a:pt x="1073150" y="554355"/>
                  </a:lnTo>
                  <a:lnTo>
                    <a:pt x="1078865" y="502285"/>
                  </a:lnTo>
                  <a:lnTo>
                    <a:pt x="1082675" y="449580"/>
                  </a:lnTo>
                  <a:lnTo>
                    <a:pt x="1083945" y="396875"/>
                  </a:lnTo>
                  <a:lnTo>
                    <a:pt x="1082675" y="346710"/>
                  </a:lnTo>
                  <a:lnTo>
                    <a:pt x="1079500" y="295910"/>
                  </a:lnTo>
                  <a:lnTo>
                    <a:pt x="1074420" y="245745"/>
                  </a:lnTo>
                  <a:lnTo>
                    <a:pt x="1066800" y="196215"/>
                  </a:lnTo>
                  <a:lnTo>
                    <a:pt x="1057910" y="146050"/>
                  </a:lnTo>
                  <a:lnTo>
                    <a:pt x="1046479" y="97155"/>
                  </a:lnTo>
                  <a:lnTo>
                    <a:pt x="1033145" y="48260"/>
                  </a:lnTo>
                  <a:lnTo>
                    <a:pt x="1017904" y="0"/>
                  </a:lnTo>
                  <a:close/>
                </a:path>
              </a:pathLst>
            </a:custGeom>
            <a:solidFill>
              <a:srgbClr val="F8B63D"/>
            </a:solidFill>
          </p:spPr>
          <p:txBody>
            <a:bodyPr wrap="square" lIns="0" tIns="0" rIns="0" bIns="0" rtlCol="0"/>
            <a:lstStyle/>
            <a:p>
              <a:endParaRPr/>
            </a:p>
          </p:txBody>
        </p:sp>
        <p:sp>
          <p:nvSpPr>
            <p:cNvPr id="27" name="object 27">
              <a:extLst>
                <a:ext uri="{FF2B5EF4-FFF2-40B4-BE49-F238E27FC236}">
                  <a16:creationId xmlns:a16="http://schemas.microsoft.com/office/drawing/2014/main" id="{ED087458-3F1C-FCFD-9985-631E9E6E2E91}"/>
                </a:ext>
              </a:extLst>
            </p:cNvPr>
            <p:cNvSpPr/>
            <p:nvPr/>
          </p:nvSpPr>
          <p:spPr>
            <a:xfrm>
              <a:off x="6165850" y="4727575"/>
              <a:ext cx="869315" cy="1073785"/>
            </a:xfrm>
            <a:custGeom>
              <a:avLst/>
              <a:gdLst/>
              <a:ahLst/>
              <a:cxnLst/>
              <a:rect l="l" t="t" r="r" b="b"/>
              <a:pathLst>
                <a:path w="869315" h="1073785">
                  <a:moveTo>
                    <a:pt x="856615" y="0"/>
                  </a:moveTo>
                  <a:lnTo>
                    <a:pt x="817879" y="34289"/>
                  </a:lnTo>
                  <a:lnTo>
                    <a:pt x="779145" y="65405"/>
                  </a:lnTo>
                  <a:lnTo>
                    <a:pt x="736600" y="95885"/>
                  </a:lnTo>
                  <a:lnTo>
                    <a:pt x="690879" y="125094"/>
                  </a:lnTo>
                  <a:lnTo>
                    <a:pt x="641984" y="153669"/>
                  </a:lnTo>
                  <a:lnTo>
                    <a:pt x="590550" y="180975"/>
                  </a:lnTo>
                  <a:lnTo>
                    <a:pt x="546734" y="201930"/>
                  </a:lnTo>
                  <a:lnTo>
                    <a:pt x="501015" y="222250"/>
                  </a:lnTo>
                  <a:lnTo>
                    <a:pt x="454025" y="241300"/>
                  </a:lnTo>
                  <a:lnTo>
                    <a:pt x="405765" y="258444"/>
                  </a:lnTo>
                  <a:lnTo>
                    <a:pt x="356234" y="274319"/>
                  </a:lnTo>
                  <a:lnTo>
                    <a:pt x="306070" y="288925"/>
                  </a:lnTo>
                  <a:lnTo>
                    <a:pt x="255904" y="300989"/>
                  </a:lnTo>
                  <a:lnTo>
                    <a:pt x="204470" y="311785"/>
                  </a:lnTo>
                  <a:lnTo>
                    <a:pt x="152400" y="320675"/>
                  </a:lnTo>
                  <a:lnTo>
                    <a:pt x="100964" y="327025"/>
                  </a:lnTo>
                  <a:lnTo>
                    <a:pt x="114935" y="374014"/>
                  </a:lnTo>
                  <a:lnTo>
                    <a:pt x="125729" y="421005"/>
                  </a:lnTo>
                  <a:lnTo>
                    <a:pt x="133350" y="469264"/>
                  </a:lnTo>
                  <a:lnTo>
                    <a:pt x="137795" y="516889"/>
                  </a:lnTo>
                  <a:lnTo>
                    <a:pt x="139700" y="565785"/>
                  </a:lnTo>
                  <a:lnTo>
                    <a:pt x="138429" y="611505"/>
                  </a:lnTo>
                  <a:lnTo>
                    <a:pt x="134620" y="657860"/>
                  </a:lnTo>
                  <a:lnTo>
                    <a:pt x="128270" y="704214"/>
                  </a:lnTo>
                  <a:lnTo>
                    <a:pt x="119379" y="750569"/>
                  </a:lnTo>
                  <a:lnTo>
                    <a:pt x="108585" y="796925"/>
                  </a:lnTo>
                  <a:lnTo>
                    <a:pt x="95250" y="843280"/>
                  </a:lnTo>
                  <a:lnTo>
                    <a:pt x="80010" y="889635"/>
                  </a:lnTo>
                  <a:lnTo>
                    <a:pt x="62864" y="935355"/>
                  </a:lnTo>
                  <a:lnTo>
                    <a:pt x="43814" y="981710"/>
                  </a:lnTo>
                  <a:lnTo>
                    <a:pt x="22860" y="1027430"/>
                  </a:lnTo>
                  <a:lnTo>
                    <a:pt x="0" y="1073785"/>
                  </a:lnTo>
                  <a:lnTo>
                    <a:pt x="46354" y="1069339"/>
                  </a:lnTo>
                  <a:lnTo>
                    <a:pt x="92710" y="1062989"/>
                  </a:lnTo>
                  <a:lnTo>
                    <a:pt x="139064" y="1054735"/>
                  </a:lnTo>
                  <a:lnTo>
                    <a:pt x="184785" y="1043305"/>
                  </a:lnTo>
                  <a:lnTo>
                    <a:pt x="229235" y="1029969"/>
                  </a:lnTo>
                  <a:lnTo>
                    <a:pt x="273685" y="1014730"/>
                  </a:lnTo>
                  <a:lnTo>
                    <a:pt x="316864" y="996950"/>
                  </a:lnTo>
                  <a:lnTo>
                    <a:pt x="359409" y="977264"/>
                  </a:lnTo>
                  <a:lnTo>
                    <a:pt x="401320" y="955039"/>
                  </a:lnTo>
                  <a:lnTo>
                    <a:pt x="441959" y="930275"/>
                  </a:lnTo>
                  <a:lnTo>
                    <a:pt x="480695" y="904239"/>
                  </a:lnTo>
                  <a:lnTo>
                    <a:pt x="518795" y="875664"/>
                  </a:lnTo>
                  <a:lnTo>
                    <a:pt x="555625" y="845185"/>
                  </a:lnTo>
                  <a:lnTo>
                    <a:pt x="591184" y="812164"/>
                  </a:lnTo>
                  <a:lnTo>
                    <a:pt x="624840" y="777239"/>
                  </a:lnTo>
                  <a:lnTo>
                    <a:pt x="656590" y="741044"/>
                  </a:lnTo>
                  <a:lnTo>
                    <a:pt x="687070" y="702310"/>
                  </a:lnTo>
                  <a:lnTo>
                    <a:pt x="715645" y="661669"/>
                  </a:lnTo>
                  <a:lnTo>
                    <a:pt x="742315" y="618489"/>
                  </a:lnTo>
                  <a:lnTo>
                    <a:pt x="767079" y="573405"/>
                  </a:lnTo>
                  <a:lnTo>
                    <a:pt x="789304" y="527685"/>
                  </a:lnTo>
                  <a:lnTo>
                    <a:pt x="808354" y="480694"/>
                  </a:lnTo>
                  <a:lnTo>
                    <a:pt x="824865" y="433705"/>
                  </a:lnTo>
                  <a:lnTo>
                    <a:pt x="838834" y="386080"/>
                  </a:lnTo>
                  <a:lnTo>
                    <a:pt x="850265" y="337819"/>
                  </a:lnTo>
                  <a:lnTo>
                    <a:pt x="859154" y="289560"/>
                  </a:lnTo>
                  <a:lnTo>
                    <a:pt x="864870" y="241300"/>
                  </a:lnTo>
                  <a:lnTo>
                    <a:pt x="868679" y="192405"/>
                  </a:lnTo>
                  <a:lnTo>
                    <a:pt x="869315" y="144144"/>
                  </a:lnTo>
                  <a:lnTo>
                    <a:pt x="867409" y="95885"/>
                  </a:lnTo>
                  <a:lnTo>
                    <a:pt x="863600" y="47625"/>
                  </a:lnTo>
                  <a:lnTo>
                    <a:pt x="856615" y="0"/>
                  </a:lnTo>
                  <a:close/>
                </a:path>
              </a:pathLst>
            </a:custGeom>
            <a:solidFill>
              <a:srgbClr val="E9AB12"/>
            </a:solidFill>
          </p:spPr>
          <p:txBody>
            <a:bodyPr wrap="square" lIns="0" tIns="0" rIns="0" bIns="0" rtlCol="0"/>
            <a:lstStyle/>
            <a:p>
              <a:endParaRPr/>
            </a:p>
          </p:txBody>
        </p:sp>
        <p:pic>
          <p:nvPicPr>
            <p:cNvPr id="28" name="object 28">
              <a:extLst>
                <a:ext uri="{FF2B5EF4-FFF2-40B4-BE49-F238E27FC236}">
                  <a16:creationId xmlns:a16="http://schemas.microsoft.com/office/drawing/2014/main" id="{6ADB2782-5A62-5002-A469-12D2100444C8}"/>
                </a:ext>
              </a:extLst>
            </p:cNvPr>
            <p:cNvPicPr/>
            <p:nvPr/>
          </p:nvPicPr>
          <p:blipFill>
            <a:blip r:embed="rId4" cstate="print"/>
            <a:stretch>
              <a:fillRect/>
            </a:stretch>
          </p:blipFill>
          <p:spPr>
            <a:xfrm>
              <a:off x="6995159" y="4497704"/>
              <a:ext cx="104773" cy="214630"/>
            </a:xfrm>
            <a:prstGeom prst="rect">
              <a:avLst/>
            </a:prstGeom>
          </p:spPr>
        </p:pic>
        <p:sp>
          <p:nvSpPr>
            <p:cNvPr id="29" name="object 29">
              <a:extLst>
                <a:ext uri="{FF2B5EF4-FFF2-40B4-BE49-F238E27FC236}">
                  <a16:creationId xmlns:a16="http://schemas.microsoft.com/office/drawing/2014/main" id="{353C1050-661C-8ABB-20F4-F02B3497AC34}"/>
                </a:ext>
              </a:extLst>
            </p:cNvPr>
            <p:cNvSpPr/>
            <p:nvPr/>
          </p:nvSpPr>
          <p:spPr>
            <a:xfrm>
              <a:off x="6107429" y="3926839"/>
              <a:ext cx="947419" cy="682625"/>
            </a:xfrm>
            <a:custGeom>
              <a:avLst/>
              <a:gdLst/>
              <a:ahLst/>
              <a:cxnLst/>
              <a:rect l="l" t="t" r="r" b="b"/>
              <a:pathLst>
                <a:path w="947420" h="682625">
                  <a:moveTo>
                    <a:pt x="68580" y="0"/>
                  </a:moveTo>
                  <a:lnTo>
                    <a:pt x="41910" y="0"/>
                  </a:lnTo>
                  <a:lnTo>
                    <a:pt x="15875" y="1270"/>
                  </a:lnTo>
                  <a:lnTo>
                    <a:pt x="0" y="27305"/>
                  </a:lnTo>
                  <a:lnTo>
                    <a:pt x="52705" y="27939"/>
                  </a:lnTo>
                  <a:lnTo>
                    <a:pt x="100330" y="31750"/>
                  </a:lnTo>
                  <a:lnTo>
                    <a:pt x="147955" y="38100"/>
                  </a:lnTo>
                  <a:lnTo>
                    <a:pt x="195580" y="46989"/>
                  </a:lnTo>
                  <a:lnTo>
                    <a:pt x="243205" y="58420"/>
                  </a:lnTo>
                  <a:lnTo>
                    <a:pt x="290195" y="72389"/>
                  </a:lnTo>
                  <a:lnTo>
                    <a:pt x="336550" y="88900"/>
                  </a:lnTo>
                  <a:lnTo>
                    <a:pt x="382270" y="107950"/>
                  </a:lnTo>
                  <a:lnTo>
                    <a:pt x="427354" y="129539"/>
                  </a:lnTo>
                  <a:lnTo>
                    <a:pt x="471804" y="154305"/>
                  </a:lnTo>
                  <a:lnTo>
                    <a:pt x="515620" y="181610"/>
                  </a:lnTo>
                  <a:lnTo>
                    <a:pt x="557529" y="210820"/>
                  </a:lnTo>
                  <a:lnTo>
                    <a:pt x="596900" y="241935"/>
                  </a:lnTo>
                  <a:lnTo>
                    <a:pt x="634365" y="274955"/>
                  </a:lnTo>
                  <a:lnTo>
                    <a:pt x="669925" y="309880"/>
                  </a:lnTo>
                  <a:lnTo>
                    <a:pt x="702945" y="346075"/>
                  </a:lnTo>
                  <a:lnTo>
                    <a:pt x="734060" y="383539"/>
                  </a:lnTo>
                  <a:lnTo>
                    <a:pt x="762635" y="422910"/>
                  </a:lnTo>
                  <a:lnTo>
                    <a:pt x="789304" y="463550"/>
                  </a:lnTo>
                  <a:lnTo>
                    <a:pt x="814070" y="505460"/>
                  </a:lnTo>
                  <a:lnTo>
                    <a:pt x="835660" y="548005"/>
                  </a:lnTo>
                  <a:lnTo>
                    <a:pt x="855979" y="591820"/>
                  </a:lnTo>
                  <a:lnTo>
                    <a:pt x="873125" y="636905"/>
                  </a:lnTo>
                  <a:lnTo>
                    <a:pt x="888365" y="682625"/>
                  </a:lnTo>
                  <a:lnTo>
                    <a:pt x="911225" y="642620"/>
                  </a:lnTo>
                  <a:lnTo>
                    <a:pt x="923925" y="619125"/>
                  </a:lnTo>
                  <a:lnTo>
                    <a:pt x="935990" y="594360"/>
                  </a:lnTo>
                  <a:lnTo>
                    <a:pt x="947420" y="570230"/>
                  </a:lnTo>
                  <a:lnTo>
                    <a:pt x="933450" y="541655"/>
                  </a:lnTo>
                  <a:lnTo>
                    <a:pt x="908685" y="496570"/>
                  </a:lnTo>
                  <a:lnTo>
                    <a:pt x="882650" y="452120"/>
                  </a:lnTo>
                  <a:lnTo>
                    <a:pt x="854710" y="409575"/>
                  </a:lnTo>
                  <a:lnTo>
                    <a:pt x="824229" y="368300"/>
                  </a:lnTo>
                  <a:lnTo>
                    <a:pt x="792479" y="328930"/>
                  </a:lnTo>
                  <a:lnTo>
                    <a:pt x="758825" y="291464"/>
                  </a:lnTo>
                  <a:lnTo>
                    <a:pt x="723265" y="255905"/>
                  </a:lnTo>
                  <a:lnTo>
                    <a:pt x="685800" y="222250"/>
                  </a:lnTo>
                  <a:lnTo>
                    <a:pt x="646429" y="190500"/>
                  </a:lnTo>
                  <a:lnTo>
                    <a:pt x="605790" y="161289"/>
                  </a:lnTo>
                  <a:lnTo>
                    <a:pt x="563245" y="134620"/>
                  </a:lnTo>
                  <a:lnTo>
                    <a:pt x="516254" y="108585"/>
                  </a:lnTo>
                  <a:lnTo>
                    <a:pt x="467995" y="85725"/>
                  </a:lnTo>
                  <a:lnTo>
                    <a:pt x="419735" y="65405"/>
                  </a:lnTo>
                  <a:lnTo>
                    <a:pt x="370205" y="47625"/>
                  </a:lnTo>
                  <a:lnTo>
                    <a:pt x="320675" y="33020"/>
                  </a:lnTo>
                  <a:lnTo>
                    <a:pt x="270510" y="20955"/>
                  </a:lnTo>
                  <a:lnTo>
                    <a:pt x="220345" y="11430"/>
                  </a:lnTo>
                  <a:lnTo>
                    <a:pt x="169545" y="5080"/>
                  </a:lnTo>
                  <a:lnTo>
                    <a:pt x="118745" y="1270"/>
                  </a:lnTo>
                  <a:lnTo>
                    <a:pt x="68580" y="0"/>
                  </a:lnTo>
                  <a:close/>
                </a:path>
              </a:pathLst>
            </a:custGeom>
            <a:solidFill>
              <a:srgbClr val="EC8212"/>
            </a:solidFill>
          </p:spPr>
          <p:txBody>
            <a:bodyPr wrap="square" lIns="0" tIns="0" rIns="0" bIns="0" rtlCol="0"/>
            <a:lstStyle/>
            <a:p>
              <a:endParaRPr/>
            </a:p>
          </p:txBody>
        </p:sp>
        <p:sp>
          <p:nvSpPr>
            <p:cNvPr id="30" name="object 30">
              <a:extLst>
                <a:ext uri="{FF2B5EF4-FFF2-40B4-BE49-F238E27FC236}">
                  <a16:creationId xmlns:a16="http://schemas.microsoft.com/office/drawing/2014/main" id="{7F7E6E1E-1AE8-3C2C-AED9-FEAAAFCB1DCE}"/>
                </a:ext>
              </a:extLst>
            </p:cNvPr>
            <p:cNvSpPr/>
            <p:nvPr/>
          </p:nvSpPr>
          <p:spPr>
            <a:xfrm>
              <a:off x="6613525" y="4609464"/>
              <a:ext cx="407034" cy="346710"/>
            </a:xfrm>
            <a:custGeom>
              <a:avLst/>
              <a:gdLst/>
              <a:ahLst/>
              <a:cxnLst/>
              <a:rect l="l" t="t" r="r" b="b"/>
              <a:pathLst>
                <a:path w="407034" h="346710">
                  <a:moveTo>
                    <a:pt x="382270" y="0"/>
                  </a:moveTo>
                  <a:lnTo>
                    <a:pt x="352425" y="45085"/>
                  </a:lnTo>
                  <a:lnTo>
                    <a:pt x="320675" y="88265"/>
                  </a:lnTo>
                  <a:lnTo>
                    <a:pt x="286384" y="128905"/>
                  </a:lnTo>
                  <a:lnTo>
                    <a:pt x="250825" y="167640"/>
                  </a:lnTo>
                  <a:lnTo>
                    <a:pt x="212725" y="203835"/>
                  </a:lnTo>
                  <a:lnTo>
                    <a:pt x="173354" y="236855"/>
                  </a:lnTo>
                  <a:lnTo>
                    <a:pt x="132079" y="267970"/>
                  </a:lnTo>
                  <a:lnTo>
                    <a:pt x="89534" y="297180"/>
                  </a:lnTo>
                  <a:lnTo>
                    <a:pt x="45084" y="323215"/>
                  </a:lnTo>
                  <a:lnTo>
                    <a:pt x="0" y="346710"/>
                  </a:lnTo>
                  <a:lnTo>
                    <a:pt x="53340" y="325120"/>
                  </a:lnTo>
                  <a:lnTo>
                    <a:pt x="104775" y="302260"/>
                  </a:lnTo>
                  <a:lnTo>
                    <a:pt x="153670" y="278130"/>
                  </a:lnTo>
                  <a:lnTo>
                    <a:pt x="200659" y="252730"/>
                  </a:lnTo>
                  <a:lnTo>
                    <a:pt x="245745" y="226060"/>
                  </a:lnTo>
                  <a:lnTo>
                    <a:pt x="287654" y="198120"/>
                  </a:lnTo>
                  <a:lnTo>
                    <a:pt x="326390" y="170180"/>
                  </a:lnTo>
                  <a:lnTo>
                    <a:pt x="362584" y="141605"/>
                  </a:lnTo>
                  <a:lnTo>
                    <a:pt x="396240" y="111760"/>
                  </a:lnTo>
                  <a:lnTo>
                    <a:pt x="407034" y="101600"/>
                  </a:lnTo>
                  <a:lnTo>
                    <a:pt x="401954" y="76200"/>
                  </a:lnTo>
                  <a:lnTo>
                    <a:pt x="396240" y="50165"/>
                  </a:lnTo>
                  <a:lnTo>
                    <a:pt x="382270" y="0"/>
                  </a:lnTo>
                  <a:close/>
                </a:path>
              </a:pathLst>
            </a:custGeom>
            <a:solidFill>
              <a:srgbClr val="EB8509"/>
            </a:solidFill>
          </p:spPr>
          <p:txBody>
            <a:bodyPr wrap="square" lIns="0" tIns="0" rIns="0" bIns="0" rtlCol="0"/>
            <a:lstStyle/>
            <a:p>
              <a:endParaRPr/>
            </a:p>
          </p:txBody>
        </p:sp>
        <p:sp>
          <p:nvSpPr>
            <p:cNvPr id="31" name="object 31">
              <a:extLst>
                <a:ext uri="{FF2B5EF4-FFF2-40B4-BE49-F238E27FC236}">
                  <a16:creationId xmlns:a16="http://schemas.microsoft.com/office/drawing/2014/main" id="{68B6C5A4-691E-72EE-C37A-77589D1C7679}"/>
                </a:ext>
              </a:extLst>
            </p:cNvPr>
            <p:cNvSpPr/>
            <p:nvPr/>
          </p:nvSpPr>
          <p:spPr>
            <a:xfrm>
              <a:off x="5456554" y="3954144"/>
              <a:ext cx="1539240" cy="1086485"/>
            </a:xfrm>
            <a:custGeom>
              <a:avLst/>
              <a:gdLst/>
              <a:ahLst/>
              <a:cxnLst/>
              <a:rect l="l" t="t" r="r" b="b"/>
              <a:pathLst>
                <a:path w="1539240" h="1086485">
                  <a:moveTo>
                    <a:pt x="655955" y="0"/>
                  </a:moveTo>
                  <a:lnTo>
                    <a:pt x="650875" y="0"/>
                  </a:lnTo>
                  <a:lnTo>
                    <a:pt x="620395" y="44450"/>
                  </a:lnTo>
                  <a:lnTo>
                    <a:pt x="588010" y="86994"/>
                  </a:lnTo>
                  <a:lnTo>
                    <a:pt x="554355" y="127000"/>
                  </a:lnTo>
                  <a:lnTo>
                    <a:pt x="518160" y="165100"/>
                  </a:lnTo>
                  <a:lnTo>
                    <a:pt x="480060" y="201294"/>
                  </a:lnTo>
                  <a:lnTo>
                    <a:pt x="440690" y="234950"/>
                  </a:lnTo>
                  <a:lnTo>
                    <a:pt x="400050" y="266700"/>
                  </a:lnTo>
                  <a:lnTo>
                    <a:pt x="358140" y="295909"/>
                  </a:lnTo>
                  <a:lnTo>
                    <a:pt x="316865" y="323214"/>
                  </a:lnTo>
                  <a:lnTo>
                    <a:pt x="274955" y="349250"/>
                  </a:lnTo>
                  <a:lnTo>
                    <a:pt x="231140" y="372109"/>
                  </a:lnTo>
                  <a:lnTo>
                    <a:pt x="186690" y="393064"/>
                  </a:lnTo>
                  <a:lnTo>
                    <a:pt x="140970" y="411479"/>
                  </a:lnTo>
                  <a:lnTo>
                    <a:pt x="95250" y="427354"/>
                  </a:lnTo>
                  <a:lnTo>
                    <a:pt x="47625" y="440689"/>
                  </a:lnTo>
                  <a:lnTo>
                    <a:pt x="0" y="452119"/>
                  </a:lnTo>
                  <a:lnTo>
                    <a:pt x="45720" y="461644"/>
                  </a:lnTo>
                  <a:lnTo>
                    <a:pt x="91440" y="473709"/>
                  </a:lnTo>
                  <a:lnTo>
                    <a:pt x="136525" y="487679"/>
                  </a:lnTo>
                  <a:lnTo>
                    <a:pt x="180975" y="504189"/>
                  </a:lnTo>
                  <a:lnTo>
                    <a:pt x="225425" y="522604"/>
                  </a:lnTo>
                  <a:lnTo>
                    <a:pt x="269240" y="543559"/>
                  </a:lnTo>
                  <a:lnTo>
                    <a:pt x="312420" y="566419"/>
                  </a:lnTo>
                  <a:lnTo>
                    <a:pt x="363855" y="596264"/>
                  </a:lnTo>
                  <a:lnTo>
                    <a:pt x="412115" y="626744"/>
                  </a:lnTo>
                  <a:lnTo>
                    <a:pt x="457835" y="657859"/>
                  </a:lnTo>
                  <a:lnTo>
                    <a:pt x="500380" y="689609"/>
                  </a:lnTo>
                  <a:lnTo>
                    <a:pt x="540385" y="721994"/>
                  </a:lnTo>
                  <a:lnTo>
                    <a:pt x="577850" y="755014"/>
                  </a:lnTo>
                  <a:lnTo>
                    <a:pt x="612140" y="788034"/>
                  </a:lnTo>
                  <a:lnTo>
                    <a:pt x="644525" y="822324"/>
                  </a:lnTo>
                  <a:lnTo>
                    <a:pt x="674370" y="856614"/>
                  </a:lnTo>
                  <a:lnTo>
                    <a:pt x="701040" y="891539"/>
                  </a:lnTo>
                  <a:lnTo>
                    <a:pt x="725805" y="927099"/>
                  </a:lnTo>
                  <a:lnTo>
                    <a:pt x="749935" y="966469"/>
                  </a:lnTo>
                  <a:lnTo>
                    <a:pt x="771525" y="1005839"/>
                  </a:lnTo>
                  <a:lnTo>
                    <a:pt x="790575" y="1045844"/>
                  </a:lnTo>
                  <a:lnTo>
                    <a:pt x="806450" y="1086484"/>
                  </a:lnTo>
                  <a:lnTo>
                    <a:pt x="857885" y="1080134"/>
                  </a:lnTo>
                  <a:lnTo>
                    <a:pt x="908685" y="1071879"/>
                  </a:lnTo>
                  <a:lnTo>
                    <a:pt x="960120" y="1061719"/>
                  </a:lnTo>
                  <a:lnTo>
                    <a:pt x="1010285" y="1049019"/>
                  </a:lnTo>
                  <a:lnTo>
                    <a:pt x="1060450" y="1035049"/>
                  </a:lnTo>
                  <a:lnTo>
                    <a:pt x="1109345" y="1019174"/>
                  </a:lnTo>
                  <a:lnTo>
                    <a:pt x="1156970" y="1002029"/>
                  </a:lnTo>
                  <a:lnTo>
                    <a:pt x="1202054" y="978534"/>
                  </a:lnTo>
                  <a:lnTo>
                    <a:pt x="1246504" y="952499"/>
                  </a:lnTo>
                  <a:lnTo>
                    <a:pt x="1289050" y="923289"/>
                  </a:lnTo>
                  <a:lnTo>
                    <a:pt x="1330325" y="892174"/>
                  </a:lnTo>
                  <a:lnTo>
                    <a:pt x="1369695" y="859154"/>
                  </a:lnTo>
                  <a:lnTo>
                    <a:pt x="1407795" y="822959"/>
                  </a:lnTo>
                  <a:lnTo>
                    <a:pt x="1443354" y="784224"/>
                  </a:lnTo>
                  <a:lnTo>
                    <a:pt x="1477645" y="743584"/>
                  </a:lnTo>
                  <a:lnTo>
                    <a:pt x="1509395" y="700404"/>
                  </a:lnTo>
                  <a:lnTo>
                    <a:pt x="1539240" y="655319"/>
                  </a:lnTo>
                  <a:lnTo>
                    <a:pt x="1524000" y="609599"/>
                  </a:lnTo>
                  <a:lnTo>
                    <a:pt x="1506854" y="564514"/>
                  </a:lnTo>
                  <a:lnTo>
                    <a:pt x="1486535" y="520699"/>
                  </a:lnTo>
                  <a:lnTo>
                    <a:pt x="1464945" y="478154"/>
                  </a:lnTo>
                  <a:lnTo>
                    <a:pt x="1440179" y="436244"/>
                  </a:lnTo>
                  <a:lnTo>
                    <a:pt x="1413510" y="395604"/>
                  </a:lnTo>
                  <a:lnTo>
                    <a:pt x="1384935" y="356234"/>
                  </a:lnTo>
                  <a:lnTo>
                    <a:pt x="1353820" y="318769"/>
                  </a:lnTo>
                  <a:lnTo>
                    <a:pt x="1320800" y="282575"/>
                  </a:lnTo>
                  <a:lnTo>
                    <a:pt x="1285240" y="247650"/>
                  </a:lnTo>
                  <a:lnTo>
                    <a:pt x="1247775" y="214629"/>
                  </a:lnTo>
                  <a:lnTo>
                    <a:pt x="1208404" y="183514"/>
                  </a:lnTo>
                  <a:lnTo>
                    <a:pt x="1166495" y="154304"/>
                  </a:lnTo>
                  <a:lnTo>
                    <a:pt x="1122679" y="127000"/>
                  </a:lnTo>
                  <a:lnTo>
                    <a:pt x="1078229" y="102234"/>
                  </a:lnTo>
                  <a:lnTo>
                    <a:pt x="1033145" y="80644"/>
                  </a:lnTo>
                  <a:lnTo>
                    <a:pt x="987425" y="61594"/>
                  </a:lnTo>
                  <a:lnTo>
                    <a:pt x="941070" y="45084"/>
                  </a:lnTo>
                  <a:lnTo>
                    <a:pt x="894080" y="31114"/>
                  </a:lnTo>
                  <a:lnTo>
                    <a:pt x="846455" y="19684"/>
                  </a:lnTo>
                  <a:lnTo>
                    <a:pt x="798830" y="10794"/>
                  </a:lnTo>
                  <a:lnTo>
                    <a:pt x="751205" y="4444"/>
                  </a:lnTo>
                  <a:lnTo>
                    <a:pt x="703580" y="634"/>
                  </a:lnTo>
                  <a:lnTo>
                    <a:pt x="655955" y="0"/>
                  </a:lnTo>
                  <a:close/>
                </a:path>
              </a:pathLst>
            </a:custGeom>
            <a:solidFill>
              <a:srgbClr val="EB8408"/>
            </a:solidFill>
          </p:spPr>
          <p:txBody>
            <a:bodyPr wrap="square" lIns="0" tIns="0" rIns="0" bIns="0" rtlCol="0"/>
            <a:lstStyle/>
            <a:p>
              <a:endParaRPr/>
            </a:p>
          </p:txBody>
        </p:sp>
        <p:sp>
          <p:nvSpPr>
            <p:cNvPr id="32" name="object 32">
              <a:extLst>
                <a:ext uri="{FF2B5EF4-FFF2-40B4-BE49-F238E27FC236}">
                  <a16:creationId xmlns:a16="http://schemas.microsoft.com/office/drawing/2014/main" id="{DB471DA1-EAC7-4EB1-334F-D5607F825572}"/>
                </a:ext>
              </a:extLst>
            </p:cNvPr>
            <p:cNvSpPr/>
            <p:nvPr/>
          </p:nvSpPr>
          <p:spPr>
            <a:xfrm>
              <a:off x="5420359" y="4250054"/>
              <a:ext cx="394335" cy="156210"/>
            </a:xfrm>
            <a:custGeom>
              <a:avLst/>
              <a:gdLst/>
              <a:ahLst/>
              <a:cxnLst/>
              <a:rect l="l" t="t" r="r" b="b"/>
              <a:pathLst>
                <a:path w="394335" h="156210">
                  <a:moveTo>
                    <a:pt x="394335" y="0"/>
                  </a:moveTo>
                  <a:lnTo>
                    <a:pt x="348614" y="27940"/>
                  </a:lnTo>
                  <a:lnTo>
                    <a:pt x="301625" y="52705"/>
                  </a:lnTo>
                  <a:lnTo>
                    <a:pt x="254000" y="75565"/>
                  </a:lnTo>
                  <a:lnTo>
                    <a:pt x="204469" y="95885"/>
                  </a:lnTo>
                  <a:lnTo>
                    <a:pt x="154939" y="113665"/>
                  </a:lnTo>
                  <a:lnTo>
                    <a:pt x="104139" y="128270"/>
                  </a:lnTo>
                  <a:lnTo>
                    <a:pt x="52069" y="140335"/>
                  </a:lnTo>
                  <a:lnTo>
                    <a:pt x="0" y="149860"/>
                  </a:lnTo>
                  <a:lnTo>
                    <a:pt x="36194" y="156210"/>
                  </a:lnTo>
                  <a:lnTo>
                    <a:pt x="83819" y="144780"/>
                  </a:lnTo>
                  <a:lnTo>
                    <a:pt x="131444" y="131445"/>
                  </a:lnTo>
                  <a:lnTo>
                    <a:pt x="177164" y="115570"/>
                  </a:lnTo>
                  <a:lnTo>
                    <a:pt x="222885" y="97155"/>
                  </a:lnTo>
                  <a:lnTo>
                    <a:pt x="267335" y="76200"/>
                  </a:lnTo>
                  <a:lnTo>
                    <a:pt x="311150" y="53340"/>
                  </a:lnTo>
                  <a:lnTo>
                    <a:pt x="353060" y="27305"/>
                  </a:lnTo>
                  <a:lnTo>
                    <a:pt x="394335" y="0"/>
                  </a:lnTo>
                  <a:close/>
                </a:path>
              </a:pathLst>
            </a:custGeom>
            <a:solidFill>
              <a:srgbClr val="EB8407"/>
            </a:solidFill>
          </p:spPr>
          <p:txBody>
            <a:bodyPr wrap="square" lIns="0" tIns="0" rIns="0" bIns="0" rtlCol="0"/>
            <a:lstStyle/>
            <a:p>
              <a:endParaRPr/>
            </a:p>
          </p:txBody>
        </p:sp>
        <p:sp>
          <p:nvSpPr>
            <p:cNvPr id="33" name="object 33">
              <a:extLst>
                <a:ext uri="{FF2B5EF4-FFF2-40B4-BE49-F238E27FC236}">
                  <a16:creationId xmlns:a16="http://schemas.microsoft.com/office/drawing/2014/main" id="{431B9FB5-7A85-2BE8-5D5E-5E8EC371BDA5}"/>
                </a:ext>
              </a:extLst>
            </p:cNvPr>
            <p:cNvSpPr/>
            <p:nvPr/>
          </p:nvSpPr>
          <p:spPr>
            <a:xfrm>
              <a:off x="6077584" y="3929379"/>
              <a:ext cx="29209" cy="25400"/>
            </a:xfrm>
            <a:custGeom>
              <a:avLst/>
              <a:gdLst/>
              <a:ahLst/>
              <a:cxnLst/>
              <a:rect l="l" t="t" r="r" b="b"/>
              <a:pathLst>
                <a:path w="29210" h="25400">
                  <a:moveTo>
                    <a:pt x="29210" y="0"/>
                  </a:moveTo>
                  <a:lnTo>
                    <a:pt x="23494" y="0"/>
                  </a:lnTo>
                  <a:lnTo>
                    <a:pt x="13335" y="1270"/>
                  </a:lnTo>
                  <a:lnTo>
                    <a:pt x="6350" y="13335"/>
                  </a:lnTo>
                  <a:lnTo>
                    <a:pt x="0" y="25400"/>
                  </a:lnTo>
                  <a:lnTo>
                    <a:pt x="4444" y="24765"/>
                  </a:lnTo>
                  <a:lnTo>
                    <a:pt x="13335" y="24765"/>
                  </a:lnTo>
                  <a:lnTo>
                    <a:pt x="20954" y="12065"/>
                  </a:lnTo>
                  <a:lnTo>
                    <a:pt x="29210" y="0"/>
                  </a:lnTo>
                  <a:close/>
                </a:path>
              </a:pathLst>
            </a:custGeom>
            <a:solidFill>
              <a:srgbClr val="EC8112"/>
            </a:solidFill>
          </p:spPr>
          <p:txBody>
            <a:bodyPr wrap="square" lIns="0" tIns="0" rIns="0" bIns="0" rtlCol="0"/>
            <a:lstStyle/>
            <a:p>
              <a:endParaRPr/>
            </a:p>
          </p:txBody>
        </p:sp>
        <p:sp>
          <p:nvSpPr>
            <p:cNvPr id="34" name="object 34">
              <a:extLst>
                <a:ext uri="{FF2B5EF4-FFF2-40B4-BE49-F238E27FC236}">
                  <a16:creationId xmlns:a16="http://schemas.microsoft.com/office/drawing/2014/main" id="{135BD275-F0B4-D581-3FD1-7A78D0508E63}"/>
                </a:ext>
              </a:extLst>
            </p:cNvPr>
            <p:cNvSpPr/>
            <p:nvPr/>
          </p:nvSpPr>
          <p:spPr>
            <a:xfrm>
              <a:off x="5681344" y="3930650"/>
              <a:ext cx="409575" cy="129539"/>
            </a:xfrm>
            <a:custGeom>
              <a:avLst/>
              <a:gdLst/>
              <a:ahLst/>
              <a:cxnLst/>
              <a:rect l="l" t="t" r="r" b="b"/>
              <a:pathLst>
                <a:path w="409575" h="129539">
                  <a:moveTo>
                    <a:pt x="409575" y="0"/>
                  </a:moveTo>
                  <a:lnTo>
                    <a:pt x="361314" y="5079"/>
                  </a:lnTo>
                  <a:lnTo>
                    <a:pt x="314325" y="12700"/>
                  </a:lnTo>
                  <a:lnTo>
                    <a:pt x="267334" y="22860"/>
                  </a:lnTo>
                  <a:lnTo>
                    <a:pt x="220344" y="34925"/>
                  </a:lnTo>
                  <a:lnTo>
                    <a:pt x="174625" y="49529"/>
                  </a:lnTo>
                  <a:lnTo>
                    <a:pt x="129539" y="66039"/>
                  </a:lnTo>
                  <a:lnTo>
                    <a:pt x="85725" y="85089"/>
                  </a:lnTo>
                  <a:lnTo>
                    <a:pt x="41909" y="106045"/>
                  </a:lnTo>
                  <a:lnTo>
                    <a:pt x="0" y="129539"/>
                  </a:lnTo>
                  <a:lnTo>
                    <a:pt x="46354" y="106679"/>
                  </a:lnTo>
                  <a:lnTo>
                    <a:pt x="93979" y="86360"/>
                  </a:lnTo>
                  <a:lnTo>
                    <a:pt x="142875" y="69214"/>
                  </a:lnTo>
                  <a:lnTo>
                    <a:pt x="192404" y="54610"/>
                  </a:lnTo>
                  <a:lnTo>
                    <a:pt x="242569" y="42545"/>
                  </a:lnTo>
                  <a:lnTo>
                    <a:pt x="293369" y="33654"/>
                  </a:lnTo>
                  <a:lnTo>
                    <a:pt x="344169" y="27304"/>
                  </a:lnTo>
                  <a:lnTo>
                    <a:pt x="396239" y="24129"/>
                  </a:lnTo>
                  <a:lnTo>
                    <a:pt x="409575" y="0"/>
                  </a:lnTo>
                  <a:close/>
                </a:path>
              </a:pathLst>
            </a:custGeom>
            <a:solidFill>
              <a:srgbClr val="EB7E11"/>
            </a:solidFill>
          </p:spPr>
          <p:txBody>
            <a:bodyPr wrap="square" lIns="0" tIns="0" rIns="0" bIns="0" rtlCol="0"/>
            <a:lstStyle/>
            <a:p>
              <a:endParaRPr/>
            </a:p>
          </p:txBody>
        </p:sp>
        <p:pic>
          <p:nvPicPr>
            <p:cNvPr id="35" name="object 35">
              <a:extLst>
                <a:ext uri="{FF2B5EF4-FFF2-40B4-BE49-F238E27FC236}">
                  <a16:creationId xmlns:a16="http://schemas.microsoft.com/office/drawing/2014/main" id="{E6EE7C3F-8EF6-0C11-0FB2-89A64E904B49}"/>
                </a:ext>
              </a:extLst>
            </p:cNvPr>
            <p:cNvPicPr/>
            <p:nvPr/>
          </p:nvPicPr>
          <p:blipFill>
            <a:blip r:embed="rId5" cstate="print"/>
            <a:stretch>
              <a:fillRect/>
            </a:stretch>
          </p:blipFill>
          <p:spPr>
            <a:xfrm>
              <a:off x="5987414" y="3954144"/>
              <a:ext cx="104139" cy="132714"/>
            </a:xfrm>
            <a:prstGeom prst="rect">
              <a:avLst/>
            </a:prstGeom>
          </p:spPr>
        </p:pic>
        <p:sp>
          <p:nvSpPr>
            <p:cNvPr id="36" name="object 36">
              <a:extLst>
                <a:ext uri="{FF2B5EF4-FFF2-40B4-BE49-F238E27FC236}">
                  <a16:creationId xmlns:a16="http://schemas.microsoft.com/office/drawing/2014/main" id="{013EFA5B-8762-22EF-D009-109BFE094168}"/>
                </a:ext>
              </a:extLst>
            </p:cNvPr>
            <p:cNvSpPr/>
            <p:nvPr/>
          </p:nvSpPr>
          <p:spPr>
            <a:xfrm>
              <a:off x="5357494" y="3954779"/>
              <a:ext cx="720725" cy="438150"/>
            </a:xfrm>
            <a:custGeom>
              <a:avLst/>
              <a:gdLst/>
              <a:ahLst/>
              <a:cxnLst/>
              <a:rect l="l" t="t" r="r" b="b"/>
              <a:pathLst>
                <a:path w="720725" h="438150">
                  <a:moveTo>
                    <a:pt x="720725" y="0"/>
                  </a:moveTo>
                  <a:lnTo>
                    <a:pt x="668654" y="3175"/>
                  </a:lnTo>
                  <a:lnTo>
                    <a:pt x="617854" y="9525"/>
                  </a:lnTo>
                  <a:lnTo>
                    <a:pt x="567054" y="18415"/>
                  </a:lnTo>
                  <a:lnTo>
                    <a:pt x="516889" y="30480"/>
                  </a:lnTo>
                  <a:lnTo>
                    <a:pt x="467359" y="45085"/>
                  </a:lnTo>
                  <a:lnTo>
                    <a:pt x="418464" y="62230"/>
                  </a:lnTo>
                  <a:lnTo>
                    <a:pt x="370839" y="82550"/>
                  </a:lnTo>
                  <a:lnTo>
                    <a:pt x="324484" y="105410"/>
                  </a:lnTo>
                  <a:lnTo>
                    <a:pt x="283844" y="130175"/>
                  </a:lnTo>
                  <a:lnTo>
                    <a:pt x="243839" y="157480"/>
                  </a:lnTo>
                  <a:lnTo>
                    <a:pt x="205739" y="186690"/>
                  </a:lnTo>
                  <a:lnTo>
                    <a:pt x="168275" y="217805"/>
                  </a:lnTo>
                  <a:lnTo>
                    <a:pt x="132714" y="250825"/>
                  </a:lnTo>
                  <a:lnTo>
                    <a:pt x="98425" y="285750"/>
                  </a:lnTo>
                  <a:lnTo>
                    <a:pt x="66039" y="323215"/>
                  </a:lnTo>
                  <a:lnTo>
                    <a:pt x="34925" y="361950"/>
                  </a:lnTo>
                  <a:lnTo>
                    <a:pt x="27304" y="381000"/>
                  </a:lnTo>
                  <a:lnTo>
                    <a:pt x="18414" y="400050"/>
                  </a:lnTo>
                  <a:lnTo>
                    <a:pt x="9525" y="418465"/>
                  </a:lnTo>
                  <a:lnTo>
                    <a:pt x="0" y="437515"/>
                  </a:lnTo>
                  <a:lnTo>
                    <a:pt x="10159" y="438150"/>
                  </a:lnTo>
                  <a:lnTo>
                    <a:pt x="59689" y="431800"/>
                  </a:lnTo>
                  <a:lnTo>
                    <a:pt x="109219" y="423545"/>
                  </a:lnTo>
                  <a:lnTo>
                    <a:pt x="157479" y="412115"/>
                  </a:lnTo>
                  <a:lnTo>
                    <a:pt x="205739" y="398145"/>
                  </a:lnTo>
                  <a:lnTo>
                    <a:pt x="253364" y="382270"/>
                  </a:lnTo>
                  <a:lnTo>
                    <a:pt x="299719" y="363855"/>
                  </a:lnTo>
                  <a:lnTo>
                    <a:pt x="345439" y="342900"/>
                  </a:lnTo>
                  <a:lnTo>
                    <a:pt x="389889" y="319405"/>
                  </a:lnTo>
                  <a:lnTo>
                    <a:pt x="433704" y="294005"/>
                  </a:lnTo>
                  <a:lnTo>
                    <a:pt x="475614" y="266065"/>
                  </a:lnTo>
                  <a:lnTo>
                    <a:pt x="516889" y="236220"/>
                  </a:lnTo>
                  <a:lnTo>
                    <a:pt x="556259" y="203200"/>
                  </a:lnTo>
                  <a:lnTo>
                    <a:pt x="593725" y="168910"/>
                  </a:lnTo>
                  <a:lnTo>
                    <a:pt x="629919" y="132080"/>
                  </a:lnTo>
                  <a:lnTo>
                    <a:pt x="673734" y="74930"/>
                  </a:lnTo>
                  <a:lnTo>
                    <a:pt x="720725" y="0"/>
                  </a:lnTo>
                  <a:close/>
                </a:path>
              </a:pathLst>
            </a:custGeom>
            <a:solidFill>
              <a:srgbClr val="EB810F"/>
            </a:solidFill>
          </p:spPr>
          <p:txBody>
            <a:bodyPr wrap="square" lIns="0" tIns="0" rIns="0" bIns="0" rtlCol="0"/>
            <a:lstStyle/>
            <a:p>
              <a:endParaRPr/>
            </a:p>
          </p:txBody>
        </p:sp>
        <p:sp>
          <p:nvSpPr>
            <p:cNvPr id="37" name="object 37">
              <a:extLst>
                <a:ext uri="{FF2B5EF4-FFF2-40B4-BE49-F238E27FC236}">
                  <a16:creationId xmlns:a16="http://schemas.microsoft.com/office/drawing/2014/main" id="{282E07F0-B3AF-F3B8-8397-7CADFA48843D}"/>
                </a:ext>
              </a:extLst>
            </p:cNvPr>
            <p:cNvSpPr/>
            <p:nvPr/>
          </p:nvSpPr>
          <p:spPr>
            <a:xfrm>
              <a:off x="6090919" y="3928744"/>
              <a:ext cx="31750" cy="26034"/>
            </a:xfrm>
            <a:custGeom>
              <a:avLst/>
              <a:gdLst/>
              <a:ahLst/>
              <a:cxnLst/>
              <a:rect l="l" t="t" r="r" b="b"/>
              <a:pathLst>
                <a:path w="31750" h="26035">
                  <a:moveTo>
                    <a:pt x="31750" y="0"/>
                  </a:moveTo>
                  <a:lnTo>
                    <a:pt x="26669" y="0"/>
                  </a:lnTo>
                  <a:lnTo>
                    <a:pt x="15875" y="1269"/>
                  </a:lnTo>
                  <a:lnTo>
                    <a:pt x="7619" y="13334"/>
                  </a:lnTo>
                  <a:lnTo>
                    <a:pt x="0" y="26034"/>
                  </a:lnTo>
                  <a:lnTo>
                    <a:pt x="15875" y="26034"/>
                  </a:lnTo>
                  <a:lnTo>
                    <a:pt x="24129" y="12700"/>
                  </a:lnTo>
                  <a:lnTo>
                    <a:pt x="31750" y="0"/>
                  </a:lnTo>
                  <a:close/>
                </a:path>
              </a:pathLst>
            </a:custGeom>
            <a:solidFill>
              <a:srgbClr val="E37B08"/>
            </a:solidFill>
          </p:spPr>
          <p:txBody>
            <a:bodyPr wrap="square" lIns="0" tIns="0" rIns="0" bIns="0" rtlCol="0"/>
            <a:lstStyle/>
            <a:p>
              <a:endParaRPr/>
            </a:p>
          </p:txBody>
        </p:sp>
        <p:sp>
          <p:nvSpPr>
            <p:cNvPr id="38" name="object 38">
              <a:extLst>
                <a:ext uri="{FF2B5EF4-FFF2-40B4-BE49-F238E27FC236}">
                  <a16:creationId xmlns:a16="http://schemas.microsoft.com/office/drawing/2014/main" id="{7397EC1D-771D-E4B9-FE77-ACFED70414C2}"/>
                </a:ext>
              </a:extLst>
            </p:cNvPr>
            <p:cNvSpPr/>
            <p:nvPr/>
          </p:nvSpPr>
          <p:spPr>
            <a:xfrm>
              <a:off x="5367019" y="3954144"/>
              <a:ext cx="739775" cy="441959"/>
            </a:xfrm>
            <a:custGeom>
              <a:avLst/>
              <a:gdLst/>
              <a:ahLst/>
              <a:cxnLst/>
              <a:rect l="l" t="t" r="r" b="b"/>
              <a:pathLst>
                <a:path w="739775" h="441960">
                  <a:moveTo>
                    <a:pt x="739775" y="0"/>
                  </a:moveTo>
                  <a:lnTo>
                    <a:pt x="723900" y="0"/>
                  </a:lnTo>
                  <a:lnTo>
                    <a:pt x="699769" y="34925"/>
                  </a:lnTo>
                  <a:lnTo>
                    <a:pt x="674369" y="69214"/>
                  </a:lnTo>
                  <a:lnTo>
                    <a:pt x="647700" y="101600"/>
                  </a:lnTo>
                  <a:lnTo>
                    <a:pt x="619759" y="132714"/>
                  </a:lnTo>
                  <a:lnTo>
                    <a:pt x="583564" y="169544"/>
                  </a:lnTo>
                  <a:lnTo>
                    <a:pt x="546100" y="203834"/>
                  </a:lnTo>
                  <a:lnTo>
                    <a:pt x="506729" y="236854"/>
                  </a:lnTo>
                  <a:lnTo>
                    <a:pt x="465454" y="266700"/>
                  </a:lnTo>
                  <a:lnTo>
                    <a:pt x="423544" y="294639"/>
                  </a:lnTo>
                  <a:lnTo>
                    <a:pt x="379729" y="320039"/>
                  </a:lnTo>
                  <a:lnTo>
                    <a:pt x="335279" y="343534"/>
                  </a:lnTo>
                  <a:lnTo>
                    <a:pt x="289559" y="364489"/>
                  </a:lnTo>
                  <a:lnTo>
                    <a:pt x="243204" y="382904"/>
                  </a:lnTo>
                  <a:lnTo>
                    <a:pt x="195579" y="398779"/>
                  </a:lnTo>
                  <a:lnTo>
                    <a:pt x="147319" y="412749"/>
                  </a:lnTo>
                  <a:lnTo>
                    <a:pt x="99059" y="424179"/>
                  </a:lnTo>
                  <a:lnTo>
                    <a:pt x="49529" y="432434"/>
                  </a:lnTo>
                  <a:lnTo>
                    <a:pt x="0" y="438784"/>
                  </a:lnTo>
                  <a:lnTo>
                    <a:pt x="26034" y="441959"/>
                  </a:lnTo>
                  <a:lnTo>
                    <a:pt x="104775" y="436244"/>
                  </a:lnTo>
                  <a:lnTo>
                    <a:pt x="156844" y="424179"/>
                  </a:lnTo>
                  <a:lnTo>
                    <a:pt x="207644" y="409574"/>
                  </a:lnTo>
                  <a:lnTo>
                    <a:pt x="257175" y="391794"/>
                  </a:lnTo>
                  <a:lnTo>
                    <a:pt x="306704" y="371474"/>
                  </a:lnTo>
                  <a:lnTo>
                    <a:pt x="354329" y="349250"/>
                  </a:lnTo>
                  <a:lnTo>
                    <a:pt x="401319" y="323850"/>
                  </a:lnTo>
                  <a:lnTo>
                    <a:pt x="447039" y="295909"/>
                  </a:lnTo>
                  <a:lnTo>
                    <a:pt x="484504" y="267334"/>
                  </a:lnTo>
                  <a:lnTo>
                    <a:pt x="488038" y="267334"/>
                  </a:lnTo>
                  <a:lnTo>
                    <a:pt x="529589" y="234950"/>
                  </a:lnTo>
                  <a:lnTo>
                    <a:pt x="568959" y="201294"/>
                  </a:lnTo>
                  <a:lnTo>
                    <a:pt x="607059" y="165100"/>
                  </a:lnTo>
                  <a:lnTo>
                    <a:pt x="643254" y="127000"/>
                  </a:lnTo>
                  <a:lnTo>
                    <a:pt x="677544" y="86994"/>
                  </a:lnTo>
                  <a:lnTo>
                    <a:pt x="709294" y="44450"/>
                  </a:lnTo>
                  <a:lnTo>
                    <a:pt x="739775" y="0"/>
                  </a:lnTo>
                  <a:close/>
                </a:path>
                <a:path w="739775" h="441960">
                  <a:moveTo>
                    <a:pt x="488038" y="267334"/>
                  </a:moveTo>
                  <a:lnTo>
                    <a:pt x="484504" y="267334"/>
                  </a:lnTo>
                  <a:lnTo>
                    <a:pt x="447039" y="295909"/>
                  </a:lnTo>
                  <a:lnTo>
                    <a:pt x="488038" y="267334"/>
                  </a:lnTo>
                  <a:close/>
                </a:path>
              </a:pathLst>
            </a:custGeom>
            <a:solidFill>
              <a:srgbClr val="E37C07"/>
            </a:solidFill>
          </p:spPr>
          <p:txBody>
            <a:bodyPr wrap="square" lIns="0" tIns="0" rIns="0" bIns="0" rtlCol="0"/>
            <a:lstStyle/>
            <a:p>
              <a:endParaRPr/>
            </a:p>
          </p:txBody>
        </p:sp>
        <p:pic>
          <p:nvPicPr>
            <p:cNvPr id="39" name="object 39">
              <a:extLst>
                <a:ext uri="{FF2B5EF4-FFF2-40B4-BE49-F238E27FC236}">
                  <a16:creationId xmlns:a16="http://schemas.microsoft.com/office/drawing/2014/main" id="{4534D9DC-B736-E80B-68F5-C6CEB9DCA4C3}"/>
                </a:ext>
              </a:extLst>
            </p:cNvPr>
            <p:cNvPicPr/>
            <p:nvPr/>
          </p:nvPicPr>
          <p:blipFill>
            <a:blip r:embed="rId6" cstate="print"/>
            <a:stretch>
              <a:fillRect/>
            </a:stretch>
          </p:blipFill>
          <p:spPr>
            <a:xfrm>
              <a:off x="7019925" y="4608194"/>
              <a:ext cx="86359" cy="119380"/>
            </a:xfrm>
            <a:prstGeom prst="rect">
              <a:avLst/>
            </a:prstGeom>
          </p:spPr>
        </p:pic>
        <p:sp>
          <p:nvSpPr>
            <p:cNvPr id="40" name="object 40">
              <a:extLst>
                <a:ext uri="{FF2B5EF4-FFF2-40B4-BE49-F238E27FC236}">
                  <a16:creationId xmlns:a16="http://schemas.microsoft.com/office/drawing/2014/main" id="{D3136F3C-327E-B215-13FF-4D0481B5C982}"/>
                </a:ext>
              </a:extLst>
            </p:cNvPr>
            <p:cNvSpPr/>
            <p:nvPr/>
          </p:nvSpPr>
          <p:spPr>
            <a:xfrm>
              <a:off x="6264909" y="4711700"/>
              <a:ext cx="757555" cy="342900"/>
            </a:xfrm>
            <a:custGeom>
              <a:avLst/>
              <a:gdLst/>
              <a:ahLst/>
              <a:cxnLst/>
              <a:rect l="l" t="t" r="r" b="b"/>
              <a:pathLst>
                <a:path w="757554" h="342900">
                  <a:moveTo>
                    <a:pt x="755014" y="0"/>
                  </a:moveTo>
                  <a:lnTo>
                    <a:pt x="721994" y="30480"/>
                  </a:lnTo>
                  <a:lnTo>
                    <a:pt x="674369" y="68580"/>
                  </a:lnTo>
                  <a:lnTo>
                    <a:pt x="635635" y="96519"/>
                  </a:lnTo>
                  <a:lnTo>
                    <a:pt x="593724" y="124460"/>
                  </a:lnTo>
                  <a:lnTo>
                    <a:pt x="548639" y="151130"/>
                  </a:lnTo>
                  <a:lnTo>
                    <a:pt x="501649" y="176530"/>
                  </a:lnTo>
                  <a:lnTo>
                    <a:pt x="452755" y="200660"/>
                  </a:lnTo>
                  <a:lnTo>
                    <a:pt x="401319" y="223519"/>
                  </a:lnTo>
                  <a:lnTo>
                    <a:pt x="347980" y="245110"/>
                  </a:lnTo>
                  <a:lnTo>
                    <a:pt x="300989" y="266700"/>
                  </a:lnTo>
                  <a:lnTo>
                    <a:pt x="252730" y="285114"/>
                  </a:lnTo>
                  <a:lnTo>
                    <a:pt x="203200" y="300989"/>
                  </a:lnTo>
                  <a:lnTo>
                    <a:pt x="153035" y="314325"/>
                  </a:lnTo>
                  <a:lnTo>
                    <a:pt x="102869" y="324485"/>
                  </a:lnTo>
                  <a:lnTo>
                    <a:pt x="51435" y="332105"/>
                  </a:lnTo>
                  <a:lnTo>
                    <a:pt x="0" y="337185"/>
                  </a:lnTo>
                  <a:lnTo>
                    <a:pt x="1904" y="342900"/>
                  </a:lnTo>
                  <a:lnTo>
                    <a:pt x="53339" y="336550"/>
                  </a:lnTo>
                  <a:lnTo>
                    <a:pt x="105410" y="327660"/>
                  </a:lnTo>
                  <a:lnTo>
                    <a:pt x="156210" y="316864"/>
                  </a:lnTo>
                  <a:lnTo>
                    <a:pt x="207010" y="304800"/>
                  </a:lnTo>
                  <a:lnTo>
                    <a:pt x="257174" y="290194"/>
                  </a:lnTo>
                  <a:lnTo>
                    <a:pt x="306705" y="274319"/>
                  </a:lnTo>
                  <a:lnTo>
                    <a:pt x="354964" y="257175"/>
                  </a:lnTo>
                  <a:lnTo>
                    <a:pt x="401955" y="238125"/>
                  </a:lnTo>
                  <a:lnTo>
                    <a:pt x="447674" y="217805"/>
                  </a:lnTo>
                  <a:lnTo>
                    <a:pt x="491489" y="196850"/>
                  </a:lnTo>
                  <a:lnTo>
                    <a:pt x="542924" y="169544"/>
                  </a:lnTo>
                  <a:lnTo>
                    <a:pt x="591819" y="140969"/>
                  </a:lnTo>
                  <a:lnTo>
                    <a:pt x="637539" y="111760"/>
                  </a:lnTo>
                  <a:lnTo>
                    <a:pt x="680085" y="81280"/>
                  </a:lnTo>
                  <a:lnTo>
                    <a:pt x="718819" y="50164"/>
                  </a:lnTo>
                  <a:lnTo>
                    <a:pt x="757555" y="15875"/>
                  </a:lnTo>
                  <a:lnTo>
                    <a:pt x="755014" y="0"/>
                  </a:lnTo>
                  <a:close/>
                </a:path>
              </a:pathLst>
            </a:custGeom>
            <a:solidFill>
              <a:srgbClr val="C9880D"/>
            </a:solidFill>
          </p:spPr>
          <p:txBody>
            <a:bodyPr wrap="square" lIns="0" tIns="0" rIns="0" bIns="0" rtlCol="0"/>
            <a:lstStyle/>
            <a:p>
              <a:endParaRPr/>
            </a:p>
          </p:txBody>
        </p:sp>
        <p:sp>
          <p:nvSpPr>
            <p:cNvPr id="41" name="object 41">
              <a:extLst>
                <a:ext uri="{FF2B5EF4-FFF2-40B4-BE49-F238E27FC236}">
                  <a16:creationId xmlns:a16="http://schemas.microsoft.com/office/drawing/2014/main" id="{452DEFC8-4D3C-C33C-6651-25C5CAFB1C69}"/>
                </a:ext>
              </a:extLst>
            </p:cNvPr>
            <p:cNvSpPr/>
            <p:nvPr/>
          </p:nvSpPr>
          <p:spPr>
            <a:xfrm>
              <a:off x="6262369" y="4956810"/>
              <a:ext cx="350520" cy="92075"/>
            </a:xfrm>
            <a:custGeom>
              <a:avLst/>
              <a:gdLst/>
              <a:ahLst/>
              <a:cxnLst/>
              <a:rect l="l" t="t" r="r" b="b"/>
              <a:pathLst>
                <a:path w="350520" h="92075">
                  <a:moveTo>
                    <a:pt x="350520" y="0"/>
                  </a:moveTo>
                  <a:lnTo>
                    <a:pt x="302895" y="17144"/>
                  </a:lnTo>
                  <a:lnTo>
                    <a:pt x="254000" y="33019"/>
                  </a:lnTo>
                  <a:lnTo>
                    <a:pt x="203834" y="46989"/>
                  </a:lnTo>
                  <a:lnTo>
                    <a:pt x="153669" y="59689"/>
                  </a:lnTo>
                  <a:lnTo>
                    <a:pt x="102234" y="69850"/>
                  </a:lnTo>
                  <a:lnTo>
                    <a:pt x="51434" y="78104"/>
                  </a:lnTo>
                  <a:lnTo>
                    <a:pt x="0" y="84454"/>
                  </a:lnTo>
                  <a:lnTo>
                    <a:pt x="2539" y="92075"/>
                  </a:lnTo>
                  <a:lnTo>
                    <a:pt x="53975" y="86994"/>
                  </a:lnTo>
                  <a:lnTo>
                    <a:pt x="105409" y="79375"/>
                  </a:lnTo>
                  <a:lnTo>
                    <a:pt x="155575" y="69214"/>
                  </a:lnTo>
                  <a:lnTo>
                    <a:pt x="205739" y="55879"/>
                  </a:lnTo>
                  <a:lnTo>
                    <a:pt x="255270" y="40004"/>
                  </a:lnTo>
                  <a:lnTo>
                    <a:pt x="303529" y="21589"/>
                  </a:lnTo>
                  <a:lnTo>
                    <a:pt x="350520" y="0"/>
                  </a:lnTo>
                  <a:close/>
                </a:path>
              </a:pathLst>
            </a:custGeom>
            <a:solidFill>
              <a:srgbClr val="C9860D"/>
            </a:solidFill>
          </p:spPr>
          <p:txBody>
            <a:bodyPr wrap="square" lIns="0" tIns="0" rIns="0" bIns="0" rtlCol="0"/>
            <a:lstStyle/>
            <a:p>
              <a:endParaRPr/>
            </a:p>
          </p:txBody>
        </p:sp>
        <p:sp>
          <p:nvSpPr>
            <p:cNvPr id="42" name="object 42">
              <a:extLst>
                <a:ext uri="{FF2B5EF4-FFF2-40B4-BE49-F238E27FC236}">
                  <a16:creationId xmlns:a16="http://schemas.microsoft.com/office/drawing/2014/main" id="{CA00D2CB-29D0-4B24-AAF3-5EAD7AE653DF}"/>
                </a:ext>
              </a:extLst>
            </p:cNvPr>
            <p:cNvSpPr/>
            <p:nvPr/>
          </p:nvSpPr>
          <p:spPr>
            <a:xfrm>
              <a:off x="6080125" y="4609464"/>
              <a:ext cx="1104900" cy="1379855"/>
            </a:xfrm>
            <a:custGeom>
              <a:avLst/>
              <a:gdLst/>
              <a:ahLst/>
              <a:cxnLst/>
              <a:rect l="l" t="t" r="r" b="b"/>
              <a:pathLst>
                <a:path w="1104900" h="1379854">
                  <a:moveTo>
                    <a:pt x="1033779" y="0"/>
                  </a:moveTo>
                  <a:lnTo>
                    <a:pt x="1025525" y="15875"/>
                  </a:lnTo>
                  <a:lnTo>
                    <a:pt x="1040765" y="64135"/>
                  </a:lnTo>
                  <a:lnTo>
                    <a:pt x="1054100" y="113030"/>
                  </a:lnTo>
                  <a:lnTo>
                    <a:pt x="1065529" y="161925"/>
                  </a:lnTo>
                  <a:lnTo>
                    <a:pt x="1074420" y="212090"/>
                  </a:lnTo>
                  <a:lnTo>
                    <a:pt x="1082040" y="261620"/>
                  </a:lnTo>
                  <a:lnTo>
                    <a:pt x="1087120" y="311785"/>
                  </a:lnTo>
                  <a:lnTo>
                    <a:pt x="1090295" y="362585"/>
                  </a:lnTo>
                  <a:lnTo>
                    <a:pt x="1091565" y="412750"/>
                  </a:lnTo>
                  <a:lnTo>
                    <a:pt x="1090295" y="465455"/>
                  </a:lnTo>
                  <a:lnTo>
                    <a:pt x="1086484" y="518160"/>
                  </a:lnTo>
                  <a:lnTo>
                    <a:pt x="1080770" y="570230"/>
                  </a:lnTo>
                  <a:lnTo>
                    <a:pt x="1071879" y="622300"/>
                  </a:lnTo>
                  <a:lnTo>
                    <a:pt x="1061084" y="673100"/>
                  </a:lnTo>
                  <a:lnTo>
                    <a:pt x="1047750" y="723265"/>
                  </a:lnTo>
                  <a:lnTo>
                    <a:pt x="1031240" y="772795"/>
                  </a:lnTo>
                  <a:lnTo>
                    <a:pt x="1012825" y="821055"/>
                  </a:lnTo>
                  <a:lnTo>
                    <a:pt x="991870" y="867410"/>
                  </a:lnTo>
                  <a:lnTo>
                    <a:pt x="967740" y="913130"/>
                  </a:lnTo>
                  <a:lnTo>
                    <a:pt x="939165" y="961390"/>
                  </a:lnTo>
                  <a:lnTo>
                    <a:pt x="909954" y="1007110"/>
                  </a:lnTo>
                  <a:lnTo>
                    <a:pt x="880109" y="1049020"/>
                  </a:lnTo>
                  <a:lnTo>
                    <a:pt x="849629" y="1088390"/>
                  </a:lnTo>
                  <a:lnTo>
                    <a:pt x="817879" y="1124585"/>
                  </a:lnTo>
                  <a:lnTo>
                    <a:pt x="786129" y="1157605"/>
                  </a:lnTo>
                  <a:lnTo>
                    <a:pt x="753109" y="1188720"/>
                  </a:lnTo>
                  <a:lnTo>
                    <a:pt x="720090" y="1216660"/>
                  </a:lnTo>
                  <a:lnTo>
                    <a:pt x="686434" y="1242060"/>
                  </a:lnTo>
                  <a:lnTo>
                    <a:pt x="651509" y="1264285"/>
                  </a:lnTo>
                  <a:lnTo>
                    <a:pt x="607695" y="1289685"/>
                  </a:lnTo>
                  <a:lnTo>
                    <a:pt x="563245" y="1310640"/>
                  </a:lnTo>
                  <a:lnTo>
                    <a:pt x="518159" y="1328420"/>
                  </a:lnTo>
                  <a:lnTo>
                    <a:pt x="472440" y="1342390"/>
                  </a:lnTo>
                  <a:lnTo>
                    <a:pt x="426084" y="1353185"/>
                  </a:lnTo>
                  <a:lnTo>
                    <a:pt x="379095" y="1360805"/>
                  </a:lnTo>
                  <a:lnTo>
                    <a:pt x="332104" y="1365250"/>
                  </a:lnTo>
                  <a:lnTo>
                    <a:pt x="284479" y="1366520"/>
                  </a:lnTo>
                  <a:lnTo>
                    <a:pt x="238760" y="1365250"/>
                  </a:lnTo>
                  <a:lnTo>
                    <a:pt x="192404" y="1361440"/>
                  </a:lnTo>
                  <a:lnTo>
                    <a:pt x="146685" y="1355725"/>
                  </a:lnTo>
                  <a:lnTo>
                    <a:pt x="100329" y="1347470"/>
                  </a:lnTo>
                  <a:lnTo>
                    <a:pt x="53975" y="1336675"/>
                  </a:lnTo>
                  <a:lnTo>
                    <a:pt x="7620" y="1324610"/>
                  </a:lnTo>
                  <a:lnTo>
                    <a:pt x="0" y="1336040"/>
                  </a:lnTo>
                  <a:lnTo>
                    <a:pt x="47625" y="1348740"/>
                  </a:lnTo>
                  <a:lnTo>
                    <a:pt x="95250" y="1359535"/>
                  </a:lnTo>
                  <a:lnTo>
                    <a:pt x="142239" y="1368425"/>
                  </a:lnTo>
                  <a:lnTo>
                    <a:pt x="189864" y="1374775"/>
                  </a:lnTo>
                  <a:lnTo>
                    <a:pt x="237489" y="1378585"/>
                  </a:lnTo>
                  <a:lnTo>
                    <a:pt x="284479" y="1379855"/>
                  </a:lnTo>
                  <a:lnTo>
                    <a:pt x="332739" y="1378585"/>
                  </a:lnTo>
                  <a:lnTo>
                    <a:pt x="381000" y="1373505"/>
                  </a:lnTo>
                  <a:lnTo>
                    <a:pt x="428625" y="1365885"/>
                  </a:lnTo>
                  <a:lnTo>
                    <a:pt x="476250" y="1355090"/>
                  </a:lnTo>
                  <a:lnTo>
                    <a:pt x="522604" y="1341120"/>
                  </a:lnTo>
                  <a:lnTo>
                    <a:pt x="568959" y="1322705"/>
                  </a:lnTo>
                  <a:lnTo>
                    <a:pt x="614045" y="1301115"/>
                  </a:lnTo>
                  <a:lnTo>
                    <a:pt x="658495" y="1275715"/>
                  </a:lnTo>
                  <a:lnTo>
                    <a:pt x="694054" y="1252855"/>
                  </a:lnTo>
                  <a:lnTo>
                    <a:pt x="728345" y="1226820"/>
                  </a:lnTo>
                  <a:lnTo>
                    <a:pt x="762000" y="1198245"/>
                  </a:lnTo>
                  <a:lnTo>
                    <a:pt x="795654" y="1167130"/>
                  </a:lnTo>
                  <a:lnTo>
                    <a:pt x="828040" y="1133475"/>
                  </a:lnTo>
                  <a:lnTo>
                    <a:pt x="859790" y="1096645"/>
                  </a:lnTo>
                  <a:lnTo>
                    <a:pt x="890904" y="1057275"/>
                  </a:lnTo>
                  <a:lnTo>
                    <a:pt x="921384" y="1014095"/>
                  </a:lnTo>
                  <a:lnTo>
                    <a:pt x="950595" y="968375"/>
                  </a:lnTo>
                  <a:lnTo>
                    <a:pt x="979170" y="920115"/>
                  </a:lnTo>
                  <a:lnTo>
                    <a:pt x="1001395" y="877570"/>
                  </a:lnTo>
                  <a:lnTo>
                    <a:pt x="1021715" y="834390"/>
                  </a:lnTo>
                  <a:lnTo>
                    <a:pt x="1039495" y="790575"/>
                  </a:lnTo>
                  <a:lnTo>
                    <a:pt x="1054734" y="745490"/>
                  </a:lnTo>
                  <a:lnTo>
                    <a:pt x="1068070" y="699770"/>
                  </a:lnTo>
                  <a:lnTo>
                    <a:pt x="1079500" y="652780"/>
                  </a:lnTo>
                  <a:lnTo>
                    <a:pt x="1088390" y="605790"/>
                  </a:lnTo>
                  <a:lnTo>
                    <a:pt x="1095375" y="558165"/>
                  </a:lnTo>
                  <a:lnTo>
                    <a:pt x="1100454" y="509905"/>
                  </a:lnTo>
                  <a:lnTo>
                    <a:pt x="1103629" y="461010"/>
                  </a:lnTo>
                  <a:lnTo>
                    <a:pt x="1104900" y="412750"/>
                  </a:lnTo>
                  <a:lnTo>
                    <a:pt x="1103629" y="360045"/>
                  </a:lnTo>
                  <a:lnTo>
                    <a:pt x="1100454" y="307975"/>
                  </a:lnTo>
                  <a:lnTo>
                    <a:pt x="1094740" y="255270"/>
                  </a:lnTo>
                  <a:lnTo>
                    <a:pt x="1086484" y="203835"/>
                  </a:lnTo>
                  <a:lnTo>
                    <a:pt x="1076959" y="151765"/>
                  </a:lnTo>
                  <a:lnTo>
                    <a:pt x="1064895" y="100330"/>
                  </a:lnTo>
                  <a:lnTo>
                    <a:pt x="1050290" y="50165"/>
                  </a:lnTo>
                  <a:lnTo>
                    <a:pt x="1033779" y="0"/>
                  </a:lnTo>
                  <a:close/>
                </a:path>
              </a:pathLst>
            </a:custGeom>
            <a:solidFill>
              <a:srgbClr val="5B5757"/>
            </a:solidFill>
          </p:spPr>
          <p:txBody>
            <a:bodyPr wrap="square" lIns="0" tIns="0" rIns="0" bIns="0" rtlCol="0"/>
            <a:lstStyle/>
            <a:p>
              <a:endParaRPr/>
            </a:p>
          </p:txBody>
        </p:sp>
        <p:sp>
          <p:nvSpPr>
            <p:cNvPr id="43" name="object 43">
              <a:extLst>
                <a:ext uri="{FF2B5EF4-FFF2-40B4-BE49-F238E27FC236}">
                  <a16:creationId xmlns:a16="http://schemas.microsoft.com/office/drawing/2014/main" id="{7C523884-4941-CC4E-96EF-89970EFD2159}"/>
                </a:ext>
              </a:extLst>
            </p:cNvPr>
            <p:cNvSpPr/>
            <p:nvPr/>
          </p:nvSpPr>
          <p:spPr>
            <a:xfrm>
              <a:off x="7054214" y="4481194"/>
              <a:ext cx="53340" cy="127635"/>
            </a:xfrm>
            <a:custGeom>
              <a:avLst/>
              <a:gdLst/>
              <a:ahLst/>
              <a:cxnLst/>
              <a:rect l="l" t="t" r="r" b="b"/>
              <a:pathLst>
                <a:path w="53340" h="127635">
                  <a:moveTo>
                    <a:pt x="6984" y="0"/>
                  </a:moveTo>
                  <a:lnTo>
                    <a:pt x="0" y="16510"/>
                  </a:lnTo>
                  <a:lnTo>
                    <a:pt x="24129" y="71120"/>
                  </a:lnTo>
                  <a:lnTo>
                    <a:pt x="45719" y="127635"/>
                  </a:lnTo>
                  <a:lnTo>
                    <a:pt x="53339" y="110490"/>
                  </a:lnTo>
                  <a:lnTo>
                    <a:pt x="31750" y="54610"/>
                  </a:lnTo>
                  <a:lnTo>
                    <a:pt x="19684" y="27305"/>
                  </a:lnTo>
                  <a:lnTo>
                    <a:pt x="6984" y="0"/>
                  </a:lnTo>
                  <a:close/>
                </a:path>
              </a:pathLst>
            </a:custGeom>
            <a:solidFill>
              <a:srgbClr val="522B2C"/>
            </a:solidFill>
          </p:spPr>
          <p:txBody>
            <a:bodyPr wrap="square" lIns="0" tIns="0" rIns="0" bIns="0" rtlCol="0"/>
            <a:lstStyle/>
            <a:p>
              <a:endParaRPr/>
            </a:p>
          </p:txBody>
        </p:sp>
        <p:sp>
          <p:nvSpPr>
            <p:cNvPr id="44" name="object 44">
              <a:extLst>
                <a:ext uri="{FF2B5EF4-FFF2-40B4-BE49-F238E27FC236}">
                  <a16:creationId xmlns:a16="http://schemas.microsoft.com/office/drawing/2014/main" id="{63D4BA38-C8E4-4CC1-3E2B-DF48370DB61E}"/>
                </a:ext>
              </a:extLst>
            </p:cNvPr>
            <p:cNvSpPr/>
            <p:nvPr/>
          </p:nvSpPr>
          <p:spPr>
            <a:xfrm>
              <a:off x="6123304" y="3913504"/>
              <a:ext cx="938530" cy="583565"/>
            </a:xfrm>
            <a:custGeom>
              <a:avLst/>
              <a:gdLst/>
              <a:ahLst/>
              <a:cxnLst/>
              <a:rect l="l" t="t" r="r" b="b"/>
              <a:pathLst>
                <a:path w="938529" h="583564">
                  <a:moveTo>
                    <a:pt x="52705" y="0"/>
                  </a:moveTo>
                  <a:lnTo>
                    <a:pt x="41275" y="0"/>
                  </a:lnTo>
                  <a:lnTo>
                    <a:pt x="8255" y="635"/>
                  </a:lnTo>
                  <a:lnTo>
                    <a:pt x="0" y="14605"/>
                  </a:lnTo>
                  <a:lnTo>
                    <a:pt x="26035" y="13335"/>
                  </a:lnTo>
                  <a:lnTo>
                    <a:pt x="52705" y="13335"/>
                  </a:lnTo>
                  <a:lnTo>
                    <a:pt x="102870" y="14605"/>
                  </a:lnTo>
                  <a:lnTo>
                    <a:pt x="153670" y="18415"/>
                  </a:lnTo>
                  <a:lnTo>
                    <a:pt x="204470" y="24765"/>
                  </a:lnTo>
                  <a:lnTo>
                    <a:pt x="254635" y="34290"/>
                  </a:lnTo>
                  <a:lnTo>
                    <a:pt x="304800" y="46355"/>
                  </a:lnTo>
                  <a:lnTo>
                    <a:pt x="354330" y="60960"/>
                  </a:lnTo>
                  <a:lnTo>
                    <a:pt x="403860" y="78740"/>
                  </a:lnTo>
                  <a:lnTo>
                    <a:pt x="452120" y="99060"/>
                  </a:lnTo>
                  <a:lnTo>
                    <a:pt x="500379" y="121920"/>
                  </a:lnTo>
                  <a:lnTo>
                    <a:pt x="547370" y="147955"/>
                  </a:lnTo>
                  <a:lnTo>
                    <a:pt x="589915" y="174625"/>
                  </a:lnTo>
                  <a:lnTo>
                    <a:pt x="630554" y="203835"/>
                  </a:lnTo>
                  <a:lnTo>
                    <a:pt x="669925" y="235585"/>
                  </a:lnTo>
                  <a:lnTo>
                    <a:pt x="707390" y="269240"/>
                  </a:lnTo>
                  <a:lnTo>
                    <a:pt x="742950" y="304800"/>
                  </a:lnTo>
                  <a:lnTo>
                    <a:pt x="776604" y="342265"/>
                  </a:lnTo>
                  <a:lnTo>
                    <a:pt x="808354" y="381635"/>
                  </a:lnTo>
                  <a:lnTo>
                    <a:pt x="838835" y="422910"/>
                  </a:lnTo>
                  <a:lnTo>
                    <a:pt x="866775" y="465455"/>
                  </a:lnTo>
                  <a:lnTo>
                    <a:pt x="892810" y="509905"/>
                  </a:lnTo>
                  <a:lnTo>
                    <a:pt x="917575" y="554990"/>
                  </a:lnTo>
                  <a:lnTo>
                    <a:pt x="931545" y="583565"/>
                  </a:lnTo>
                  <a:lnTo>
                    <a:pt x="938529" y="567055"/>
                  </a:lnTo>
                  <a:lnTo>
                    <a:pt x="904875" y="502920"/>
                  </a:lnTo>
                  <a:lnTo>
                    <a:pt x="878204" y="458470"/>
                  </a:lnTo>
                  <a:lnTo>
                    <a:pt x="849629" y="415290"/>
                  </a:lnTo>
                  <a:lnTo>
                    <a:pt x="819150" y="373380"/>
                  </a:lnTo>
                  <a:lnTo>
                    <a:pt x="786765" y="333375"/>
                  </a:lnTo>
                  <a:lnTo>
                    <a:pt x="752475" y="295275"/>
                  </a:lnTo>
                  <a:lnTo>
                    <a:pt x="716279" y="259080"/>
                  </a:lnTo>
                  <a:lnTo>
                    <a:pt x="678179" y="225425"/>
                  </a:lnTo>
                  <a:lnTo>
                    <a:pt x="638810" y="193040"/>
                  </a:lnTo>
                  <a:lnTo>
                    <a:pt x="597535" y="163830"/>
                  </a:lnTo>
                  <a:lnTo>
                    <a:pt x="554354" y="136525"/>
                  </a:lnTo>
                  <a:lnTo>
                    <a:pt x="506095" y="110490"/>
                  </a:lnTo>
                  <a:lnTo>
                    <a:pt x="457835" y="86995"/>
                  </a:lnTo>
                  <a:lnTo>
                    <a:pt x="408304" y="66040"/>
                  </a:lnTo>
                  <a:lnTo>
                    <a:pt x="358775" y="48260"/>
                  </a:lnTo>
                  <a:lnTo>
                    <a:pt x="307975" y="33655"/>
                  </a:lnTo>
                  <a:lnTo>
                    <a:pt x="257175" y="21590"/>
                  </a:lnTo>
                  <a:lnTo>
                    <a:pt x="206375" y="12065"/>
                  </a:lnTo>
                  <a:lnTo>
                    <a:pt x="154940" y="5080"/>
                  </a:lnTo>
                  <a:lnTo>
                    <a:pt x="104140" y="1270"/>
                  </a:lnTo>
                  <a:lnTo>
                    <a:pt x="52705" y="0"/>
                  </a:lnTo>
                  <a:close/>
                </a:path>
              </a:pathLst>
            </a:custGeom>
            <a:solidFill>
              <a:srgbClr val="4F2429"/>
            </a:solidFill>
          </p:spPr>
          <p:txBody>
            <a:bodyPr wrap="square" lIns="0" tIns="0" rIns="0" bIns="0" rtlCol="0"/>
            <a:lstStyle/>
            <a:p>
              <a:endParaRPr/>
            </a:p>
          </p:txBody>
        </p:sp>
        <p:sp>
          <p:nvSpPr>
            <p:cNvPr id="45" name="object 45">
              <a:extLst>
                <a:ext uri="{FF2B5EF4-FFF2-40B4-BE49-F238E27FC236}">
                  <a16:creationId xmlns:a16="http://schemas.microsoft.com/office/drawing/2014/main" id="{4E5A2947-4C7F-9397-566F-D223C8AF1291}"/>
                </a:ext>
              </a:extLst>
            </p:cNvPr>
            <p:cNvSpPr/>
            <p:nvPr/>
          </p:nvSpPr>
          <p:spPr>
            <a:xfrm>
              <a:off x="6090919" y="3915409"/>
              <a:ext cx="24130" cy="15240"/>
            </a:xfrm>
            <a:custGeom>
              <a:avLst/>
              <a:gdLst/>
              <a:ahLst/>
              <a:cxnLst/>
              <a:rect l="l" t="t" r="r" b="b"/>
              <a:pathLst>
                <a:path w="24129" h="15239">
                  <a:moveTo>
                    <a:pt x="24129" y="0"/>
                  </a:moveTo>
                  <a:lnTo>
                    <a:pt x="18414" y="0"/>
                  </a:lnTo>
                  <a:lnTo>
                    <a:pt x="6984" y="1269"/>
                  </a:lnTo>
                  <a:lnTo>
                    <a:pt x="1904" y="10160"/>
                  </a:lnTo>
                  <a:lnTo>
                    <a:pt x="0" y="15239"/>
                  </a:lnTo>
                  <a:lnTo>
                    <a:pt x="5079" y="14604"/>
                  </a:lnTo>
                  <a:lnTo>
                    <a:pt x="15875" y="13969"/>
                  </a:lnTo>
                  <a:lnTo>
                    <a:pt x="18414" y="8889"/>
                  </a:lnTo>
                  <a:lnTo>
                    <a:pt x="24129" y="0"/>
                  </a:lnTo>
                  <a:close/>
                </a:path>
              </a:pathLst>
            </a:custGeom>
            <a:solidFill>
              <a:srgbClr val="4E2128"/>
            </a:solidFill>
          </p:spPr>
          <p:txBody>
            <a:bodyPr wrap="square" lIns="0" tIns="0" rIns="0" bIns="0" rtlCol="0"/>
            <a:lstStyle/>
            <a:p>
              <a:endParaRPr/>
            </a:p>
          </p:txBody>
        </p:sp>
        <p:sp>
          <p:nvSpPr>
            <p:cNvPr id="46" name="object 46">
              <a:extLst>
                <a:ext uri="{FF2B5EF4-FFF2-40B4-BE49-F238E27FC236}">
                  <a16:creationId xmlns:a16="http://schemas.microsoft.com/office/drawing/2014/main" id="{BA0E8D56-0CC2-B8D4-2AB1-1D5434EA3FAA}"/>
                </a:ext>
              </a:extLst>
            </p:cNvPr>
            <p:cNvSpPr/>
            <p:nvPr/>
          </p:nvSpPr>
          <p:spPr>
            <a:xfrm>
              <a:off x="5407025" y="3916679"/>
              <a:ext cx="690880" cy="363220"/>
            </a:xfrm>
            <a:custGeom>
              <a:avLst/>
              <a:gdLst/>
              <a:ahLst/>
              <a:cxnLst/>
              <a:rect l="l" t="t" r="r" b="b"/>
              <a:pathLst>
                <a:path w="690879" h="363220">
                  <a:moveTo>
                    <a:pt x="690879" y="0"/>
                  </a:moveTo>
                  <a:lnTo>
                    <a:pt x="641985" y="5080"/>
                  </a:lnTo>
                  <a:lnTo>
                    <a:pt x="593089" y="12065"/>
                  </a:lnTo>
                  <a:lnTo>
                    <a:pt x="544829" y="22225"/>
                  </a:lnTo>
                  <a:lnTo>
                    <a:pt x="496570" y="34290"/>
                  </a:lnTo>
                  <a:lnTo>
                    <a:pt x="449579" y="48895"/>
                  </a:lnTo>
                  <a:lnTo>
                    <a:pt x="403225" y="66040"/>
                  </a:lnTo>
                  <a:lnTo>
                    <a:pt x="358139" y="85090"/>
                  </a:lnTo>
                  <a:lnTo>
                    <a:pt x="313054" y="106680"/>
                  </a:lnTo>
                  <a:lnTo>
                    <a:pt x="269875" y="130175"/>
                  </a:lnTo>
                  <a:lnTo>
                    <a:pt x="227329" y="156210"/>
                  </a:lnTo>
                  <a:lnTo>
                    <a:pt x="186054" y="184785"/>
                  </a:lnTo>
                  <a:lnTo>
                    <a:pt x="146050" y="214630"/>
                  </a:lnTo>
                  <a:lnTo>
                    <a:pt x="107950" y="247015"/>
                  </a:lnTo>
                  <a:lnTo>
                    <a:pt x="71120" y="281940"/>
                  </a:lnTo>
                  <a:lnTo>
                    <a:pt x="35560" y="318770"/>
                  </a:lnTo>
                  <a:lnTo>
                    <a:pt x="1904" y="357505"/>
                  </a:lnTo>
                  <a:lnTo>
                    <a:pt x="0" y="363220"/>
                  </a:lnTo>
                  <a:lnTo>
                    <a:pt x="34289" y="324485"/>
                  </a:lnTo>
                  <a:lnTo>
                    <a:pt x="70485" y="288290"/>
                  </a:lnTo>
                  <a:lnTo>
                    <a:pt x="107950" y="254635"/>
                  </a:lnTo>
                  <a:lnTo>
                    <a:pt x="147320" y="223520"/>
                  </a:lnTo>
                  <a:lnTo>
                    <a:pt x="188595" y="194310"/>
                  </a:lnTo>
                  <a:lnTo>
                    <a:pt x="230504" y="167640"/>
                  </a:lnTo>
                  <a:lnTo>
                    <a:pt x="274320" y="143510"/>
                  </a:lnTo>
                  <a:lnTo>
                    <a:pt x="316229" y="120015"/>
                  </a:lnTo>
                  <a:lnTo>
                    <a:pt x="360045" y="99060"/>
                  </a:lnTo>
                  <a:lnTo>
                    <a:pt x="403860" y="80010"/>
                  </a:lnTo>
                  <a:lnTo>
                    <a:pt x="448945" y="63500"/>
                  </a:lnTo>
                  <a:lnTo>
                    <a:pt x="494664" y="48895"/>
                  </a:lnTo>
                  <a:lnTo>
                    <a:pt x="541654" y="36830"/>
                  </a:lnTo>
                  <a:lnTo>
                    <a:pt x="588645" y="26670"/>
                  </a:lnTo>
                  <a:lnTo>
                    <a:pt x="635635" y="19050"/>
                  </a:lnTo>
                  <a:lnTo>
                    <a:pt x="683895" y="13970"/>
                  </a:lnTo>
                  <a:lnTo>
                    <a:pt x="690879" y="0"/>
                  </a:lnTo>
                  <a:close/>
                </a:path>
              </a:pathLst>
            </a:custGeom>
            <a:solidFill>
              <a:srgbClr val="4E2127"/>
            </a:solidFill>
          </p:spPr>
          <p:txBody>
            <a:bodyPr wrap="square" lIns="0" tIns="0" rIns="0" bIns="0" rtlCol="0"/>
            <a:lstStyle/>
            <a:p>
              <a:endParaRPr/>
            </a:p>
          </p:txBody>
        </p:sp>
        <p:sp>
          <p:nvSpPr>
            <p:cNvPr id="47" name="object 47">
              <a:extLst>
                <a:ext uri="{FF2B5EF4-FFF2-40B4-BE49-F238E27FC236}">
                  <a16:creationId xmlns:a16="http://schemas.microsoft.com/office/drawing/2014/main" id="{F23AC3F5-28A8-E8AA-344A-1295745FE362}"/>
                </a:ext>
              </a:extLst>
            </p:cNvPr>
            <p:cNvSpPr/>
            <p:nvPr/>
          </p:nvSpPr>
          <p:spPr>
            <a:xfrm>
              <a:off x="5392419" y="4060189"/>
              <a:ext cx="289560" cy="256540"/>
            </a:xfrm>
            <a:custGeom>
              <a:avLst/>
              <a:gdLst/>
              <a:ahLst/>
              <a:cxnLst/>
              <a:rect l="l" t="t" r="r" b="b"/>
              <a:pathLst>
                <a:path w="289560" h="256539">
                  <a:moveTo>
                    <a:pt x="289559" y="0"/>
                  </a:moveTo>
                  <a:lnTo>
                    <a:pt x="245744" y="24130"/>
                  </a:lnTo>
                  <a:lnTo>
                    <a:pt x="203834" y="50800"/>
                  </a:lnTo>
                  <a:lnTo>
                    <a:pt x="162559" y="80010"/>
                  </a:lnTo>
                  <a:lnTo>
                    <a:pt x="123189" y="111125"/>
                  </a:lnTo>
                  <a:lnTo>
                    <a:pt x="85725" y="144780"/>
                  </a:lnTo>
                  <a:lnTo>
                    <a:pt x="49529" y="180975"/>
                  </a:lnTo>
                  <a:lnTo>
                    <a:pt x="15239" y="219710"/>
                  </a:lnTo>
                  <a:lnTo>
                    <a:pt x="0" y="256540"/>
                  </a:lnTo>
                  <a:lnTo>
                    <a:pt x="31114" y="217805"/>
                  </a:lnTo>
                  <a:lnTo>
                    <a:pt x="63500" y="180339"/>
                  </a:lnTo>
                  <a:lnTo>
                    <a:pt x="97789" y="145414"/>
                  </a:lnTo>
                  <a:lnTo>
                    <a:pt x="133350" y="112395"/>
                  </a:lnTo>
                  <a:lnTo>
                    <a:pt x="170814" y="81280"/>
                  </a:lnTo>
                  <a:lnTo>
                    <a:pt x="208914" y="52070"/>
                  </a:lnTo>
                  <a:lnTo>
                    <a:pt x="248919" y="24764"/>
                  </a:lnTo>
                  <a:lnTo>
                    <a:pt x="289559" y="0"/>
                  </a:lnTo>
                  <a:close/>
                </a:path>
              </a:pathLst>
            </a:custGeom>
            <a:solidFill>
              <a:srgbClr val="4E2224"/>
            </a:solidFill>
          </p:spPr>
          <p:txBody>
            <a:bodyPr wrap="square" lIns="0" tIns="0" rIns="0" bIns="0" rtlCol="0"/>
            <a:lstStyle/>
            <a:p>
              <a:endParaRPr/>
            </a:p>
          </p:txBody>
        </p:sp>
        <p:sp>
          <p:nvSpPr>
            <p:cNvPr id="48" name="object 48">
              <a:extLst>
                <a:ext uri="{FF2B5EF4-FFF2-40B4-BE49-F238E27FC236}">
                  <a16:creationId xmlns:a16="http://schemas.microsoft.com/office/drawing/2014/main" id="{8D5E25C7-3A14-2BBE-6AFA-A41E5BB1FE0E}"/>
                </a:ext>
              </a:extLst>
            </p:cNvPr>
            <p:cNvSpPr/>
            <p:nvPr/>
          </p:nvSpPr>
          <p:spPr>
            <a:xfrm>
              <a:off x="6106794" y="3914775"/>
              <a:ext cx="24130" cy="15240"/>
            </a:xfrm>
            <a:custGeom>
              <a:avLst/>
              <a:gdLst/>
              <a:ahLst/>
              <a:cxnLst/>
              <a:rect l="l" t="t" r="r" b="b"/>
              <a:pathLst>
                <a:path w="24129" h="15239">
                  <a:moveTo>
                    <a:pt x="24129" y="0"/>
                  </a:moveTo>
                  <a:lnTo>
                    <a:pt x="18414" y="635"/>
                  </a:lnTo>
                  <a:lnTo>
                    <a:pt x="8254" y="1270"/>
                  </a:lnTo>
                  <a:lnTo>
                    <a:pt x="2539" y="10160"/>
                  </a:lnTo>
                  <a:lnTo>
                    <a:pt x="0" y="15239"/>
                  </a:lnTo>
                  <a:lnTo>
                    <a:pt x="5079" y="14604"/>
                  </a:lnTo>
                  <a:lnTo>
                    <a:pt x="15875" y="13970"/>
                  </a:lnTo>
                  <a:lnTo>
                    <a:pt x="24129" y="0"/>
                  </a:lnTo>
                  <a:close/>
                </a:path>
              </a:pathLst>
            </a:custGeom>
            <a:solidFill>
              <a:srgbClr val="461F20"/>
            </a:solidFill>
          </p:spPr>
          <p:txBody>
            <a:bodyPr wrap="square" lIns="0" tIns="0" rIns="0" bIns="0" rtlCol="0"/>
            <a:lstStyle/>
            <a:p>
              <a:endParaRPr/>
            </a:p>
          </p:txBody>
        </p:sp>
        <p:sp>
          <p:nvSpPr>
            <p:cNvPr id="49" name="object 49">
              <a:extLst>
                <a:ext uri="{FF2B5EF4-FFF2-40B4-BE49-F238E27FC236}">
                  <a16:creationId xmlns:a16="http://schemas.microsoft.com/office/drawing/2014/main" id="{9C9D852F-CBE2-E247-D0D5-A8BD97BCFD6E}"/>
                </a:ext>
              </a:extLst>
            </p:cNvPr>
            <p:cNvSpPr/>
            <p:nvPr/>
          </p:nvSpPr>
          <p:spPr>
            <a:xfrm>
              <a:off x="7099934" y="4591685"/>
              <a:ext cx="13970" cy="33655"/>
            </a:xfrm>
            <a:custGeom>
              <a:avLst/>
              <a:gdLst/>
              <a:ahLst/>
              <a:cxnLst/>
              <a:rect l="l" t="t" r="r" b="b"/>
              <a:pathLst>
                <a:path w="13970" h="33654">
                  <a:moveTo>
                    <a:pt x="7620" y="0"/>
                  </a:moveTo>
                  <a:lnTo>
                    <a:pt x="2540" y="12064"/>
                  </a:lnTo>
                  <a:lnTo>
                    <a:pt x="0" y="17144"/>
                  </a:lnTo>
                  <a:lnTo>
                    <a:pt x="1905" y="22225"/>
                  </a:lnTo>
                  <a:lnTo>
                    <a:pt x="5715" y="33654"/>
                  </a:lnTo>
                  <a:lnTo>
                    <a:pt x="8890" y="28575"/>
                  </a:lnTo>
                  <a:lnTo>
                    <a:pt x="11430" y="22859"/>
                  </a:lnTo>
                  <a:lnTo>
                    <a:pt x="13970" y="17779"/>
                  </a:lnTo>
                  <a:lnTo>
                    <a:pt x="12065" y="12064"/>
                  </a:lnTo>
                  <a:lnTo>
                    <a:pt x="7620" y="0"/>
                  </a:lnTo>
                  <a:close/>
                </a:path>
              </a:pathLst>
            </a:custGeom>
            <a:solidFill>
              <a:srgbClr val="302C2D"/>
            </a:solidFill>
          </p:spPr>
          <p:txBody>
            <a:bodyPr wrap="square" lIns="0" tIns="0" rIns="0" bIns="0" rtlCol="0"/>
            <a:lstStyle/>
            <a:p>
              <a:endParaRPr/>
            </a:p>
          </p:txBody>
        </p:sp>
        <p:sp>
          <p:nvSpPr>
            <p:cNvPr id="50" name="object 50">
              <a:extLst>
                <a:ext uri="{FF2B5EF4-FFF2-40B4-BE49-F238E27FC236}">
                  <a16:creationId xmlns:a16="http://schemas.microsoft.com/office/drawing/2014/main" id="{1F5CD34A-EF80-61B9-C72B-5004C0913D51}"/>
                </a:ext>
              </a:extLst>
            </p:cNvPr>
            <p:cNvSpPr/>
            <p:nvPr/>
          </p:nvSpPr>
          <p:spPr>
            <a:xfrm>
              <a:off x="4537074" y="5911214"/>
              <a:ext cx="1529715" cy="445134"/>
            </a:xfrm>
            <a:custGeom>
              <a:avLst/>
              <a:gdLst/>
              <a:ahLst/>
              <a:cxnLst/>
              <a:rect l="l" t="t" r="r" b="b"/>
              <a:pathLst>
                <a:path w="1529714" h="445135">
                  <a:moveTo>
                    <a:pt x="1441450" y="0"/>
                  </a:moveTo>
                  <a:lnTo>
                    <a:pt x="1407160" y="39370"/>
                  </a:lnTo>
                  <a:lnTo>
                    <a:pt x="1370964" y="76200"/>
                  </a:lnTo>
                  <a:lnTo>
                    <a:pt x="1332864" y="110490"/>
                  </a:lnTo>
                  <a:lnTo>
                    <a:pt x="1292860" y="142875"/>
                  </a:lnTo>
                  <a:lnTo>
                    <a:pt x="1251585" y="172085"/>
                  </a:lnTo>
                  <a:lnTo>
                    <a:pt x="1209039" y="199390"/>
                  </a:lnTo>
                  <a:lnTo>
                    <a:pt x="1165225" y="224155"/>
                  </a:lnTo>
                  <a:lnTo>
                    <a:pt x="1120139" y="247015"/>
                  </a:lnTo>
                  <a:lnTo>
                    <a:pt x="1073785" y="266700"/>
                  </a:lnTo>
                  <a:lnTo>
                    <a:pt x="1026795" y="283845"/>
                  </a:lnTo>
                  <a:lnTo>
                    <a:pt x="979170" y="298450"/>
                  </a:lnTo>
                  <a:lnTo>
                    <a:pt x="930275" y="310515"/>
                  </a:lnTo>
                  <a:lnTo>
                    <a:pt x="881379" y="320040"/>
                  </a:lnTo>
                  <a:lnTo>
                    <a:pt x="831214" y="327025"/>
                  </a:lnTo>
                  <a:lnTo>
                    <a:pt x="781050" y="330835"/>
                  </a:lnTo>
                  <a:lnTo>
                    <a:pt x="730885" y="332740"/>
                  </a:lnTo>
                  <a:lnTo>
                    <a:pt x="683260" y="331470"/>
                  </a:lnTo>
                  <a:lnTo>
                    <a:pt x="635635" y="327660"/>
                  </a:lnTo>
                  <a:lnTo>
                    <a:pt x="588010" y="321310"/>
                  </a:lnTo>
                  <a:lnTo>
                    <a:pt x="540385" y="312420"/>
                  </a:lnTo>
                  <a:lnTo>
                    <a:pt x="492760" y="300990"/>
                  </a:lnTo>
                  <a:lnTo>
                    <a:pt x="445770" y="287020"/>
                  </a:lnTo>
                  <a:lnTo>
                    <a:pt x="399414" y="270510"/>
                  </a:lnTo>
                  <a:lnTo>
                    <a:pt x="353695" y="251460"/>
                  </a:lnTo>
                  <a:lnTo>
                    <a:pt x="308610" y="229870"/>
                  </a:lnTo>
                  <a:lnTo>
                    <a:pt x="264160" y="205105"/>
                  </a:lnTo>
                  <a:lnTo>
                    <a:pt x="225425" y="181610"/>
                  </a:lnTo>
                  <a:lnTo>
                    <a:pt x="188595" y="156210"/>
                  </a:lnTo>
                  <a:lnTo>
                    <a:pt x="153670" y="129540"/>
                  </a:lnTo>
                  <a:lnTo>
                    <a:pt x="120014" y="100965"/>
                  </a:lnTo>
                  <a:lnTo>
                    <a:pt x="90804" y="107315"/>
                  </a:lnTo>
                  <a:lnTo>
                    <a:pt x="60960" y="112395"/>
                  </a:lnTo>
                  <a:lnTo>
                    <a:pt x="31114" y="116205"/>
                  </a:lnTo>
                  <a:lnTo>
                    <a:pt x="0" y="119380"/>
                  </a:lnTo>
                  <a:lnTo>
                    <a:pt x="34289" y="155575"/>
                  </a:lnTo>
                  <a:lnTo>
                    <a:pt x="70485" y="189865"/>
                  </a:lnTo>
                  <a:lnTo>
                    <a:pt x="108585" y="222885"/>
                  </a:lnTo>
                  <a:lnTo>
                    <a:pt x="148589" y="254000"/>
                  </a:lnTo>
                  <a:lnTo>
                    <a:pt x="190500" y="283210"/>
                  </a:lnTo>
                  <a:lnTo>
                    <a:pt x="234314" y="310515"/>
                  </a:lnTo>
                  <a:lnTo>
                    <a:pt x="281304" y="336550"/>
                  </a:lnTo>
                  <a:lnTo>
                    <a:pt x="328929" y="359410"/>
                  </a:lnTo>
                  <a:lnTo>
                    <a:pt x="377825" y="379730"/>
                  </a:lnTo>
                  <a:lnTo>
                    <a:pt x="427354" y="397510"/>
                  </a:lnTo>
                  <a:lnTo>
                    <a:pt x="476885" y="412115"/>
                  </a:lnTo>
                  <a:lnTo>
                    <a:pt x="527050" y="424180"/>
                  </a:lnTo>
                  <a:lnTo>
                    <a:pt x="577214" y="433070"/>
                  </a:lnTo>
                  <a:lnTo>
                    <a:pt x="628014" y="440055"/>
                  </a:lnTo>
                  <a:lnTo>
                    <a:pt x="678179" y="443865"/>
                  </a:lnTo>
                  <a:lnTo>
                    <a:pt x="728979" y="445135"/>
                  </a:lnTo>
                  <a:lnTo>
                    <a:pt x="777875" y="443865"/>
                  </a:lnTo>
                  <a:lnTo>
                    <a:pt x="826770" y="440055"/>
                  </a:lnTo>
                  <a:lnTo>
                    <a:pt x="875029" y="434340"/>
                  </a:lnTo>
                  <a:lnTo>
                    <a:pt x="922654" y="426085"/>
                  </a:lnTo>
                  <a:lnTo>
                    <a:pt x="970279" y="415290"/>
                  </a:lnTo>
                  <a:lnTo>
                    <a:pt x="1017270" y="401955"/>
                  </a:lnTo>
                  <a:lnTo>
                    <a:pt x="1063625" y="386715"/>
                  </a:lnTo>
                  <a:lnTo>
                    <a:pt x="1108710" y="368935"/>
                  </a:lnTo>
                  <a:lnTo>
                    <a:pt x="1153160" y="348615"/>
                  </a:lnTo>
                  <a:lnTo>
                    <a:pt x="1196975" y="326390"/>
                  </a:lnTo>
                  <a:lnTo>
                    <a:pt x="1239520" y="302260"/>
                  </a:lnTo>
                  <a:lnTo>
                    <a:pt x="1280795" y="275590"/>
                  </a:lnTo>
                  <a:lnTo>
                    <a:pt x="1320800" y="247015"/>
                  </a:lnTo>
                  <a:lnTo>
                    <a:pt x="1359535" y="215900"/>
                  </a:lnTo>
                  <a:lnTo>
                    <a:pt x="1397000" y="182880"/>
                  </a:lnTo>
                  <a:lnTo>
                    <a:pt x="1432560" y="147955"/>
                  </a:lnTo>
                  <a:lnTo>
                    <a:pt x="1466850" y="110490"/>
                  </a:lnTo>
                  <a:lnTo>
                    <a:pt x="1499235" y="71120"/>
                  </a:lnTo>
                  <a:lnTo>
                    <a:pt x="1529714" y="30480"/>
                  </a:lnTo>
                  <a:lnTo>
                    <a:pt x="1508125" y="23495"/>
                  </a:lnTo>
                  <a:lnTo>
                    <a:pt x="1463675" y="8255"/>
                  </a:lnTo>
                  <a:lnTo>
                    <a:pt x="1441450" y="0"/>
                  </a:lnTo>
                  <a:close/>
                </a:path>
              </a:pathLst>
            </a:custGeom>
            <a:solidFill>
              <a:srgbClr val="FFE873"/>
            </a:solidFill>
          </p:spPr>
          <p:txBody>
            <a:bodyPr wrap="square" lIns="0" tIns="0" rIns="0" bIns="0" rtlCol="0"/>
            <a:lstStyle/>
            <a:p>
              <a:endParaRPr/>
            </a:p>
          </p:txBody>
        </p:sp>
        <p:sp>
          <p:nvSpPr>
            <p:cNvPr id="51" name="object 51">
              <a:extLst>
                <a:ext uri="{FF2B5EF4-FFF2-40B4-BE49-F238E27FC236}">
                  <a16:creationId xmlns:a16="http://schemas.microsoft.com/office/drawing/2014/main" id="{2E74235B-1CEF-9072-D34E-833BA34FE2B2}"/>
                </a:ext>
              </a:extLst>
            </p:cNvPr>
            <p:cNvSpPr/>
            <p:nvPr/>
          </p:nvSpPr>
          <p:spPr>
            <a:xfrm>
              <a:off x="4657089" y="5431154"/>
              <a:ext cx="1321435" cy="812800"/>
            </a:xfrm>
            <a:custGeom>
              <a:avLst/>
              <a:gdLst/>
              <a:ahLst/>
              <a:cxnLst/>
              <a:rect l="l" t="t" r="r" b="b"/>
              <a:pathLst>
                <a:path w="1321435" h="812800">
                  <a:moveTo>
                    <a:pt x="675005" y="0"/>
                  </a:moveTo>
                  <a:lnTo>
                    <a:pt x="648970" y="42544"/>
                  </a:lnTo>
                  <a:lnTo>
                    <a:pt x="621664" y="84454"/>
                  </a:lnTo>
                  <a:lnTo>
                    <a:pt x="593725" y="125729"/>
                  </a:lnTo>
                  <a:lnTo>
                    <a:pt x="564514" y="166369"/>
                  </a:lnTo>
                  <a:lnTo>
                    <a:pt x="534670" y="205739"/>
                  </a:lnTo>
                  <a:lnTo>
                    <a:pt x="503555" y="243839"/>
                  </a:lnTo>
                  <a:lnTo>
                    <a:pt x="471170" y="280669"/>
                  </a:lnTo>
                  <a:lnTo>
                    <a:pt x="438150" y="316229"/>
                  </a:lnTo>
                  <a:lnTo>
                    <a:pt x="403860" y="350519"/>
                  </a:lnTo>
                  <a:lnTo>
                    <a:pt x="368300" y="382904"/>
                  </a:lnTo>
                  <a:lnTo>
                    <a:pt x="331470" y="414019"/>
                  </a:lnTo>
                  <a:lnTo>
                    <a:pt x="288925" y="446404"/>
                  </a:lnTo>
                  <a:lnTo>
                    <a:pt x="244475" y="476249"/>
                  </a:lnTo>
                  <a:lnTo>
                    <a:pt x="198755" y="503554"/>
                  </a:lnTo>
                  <a:lnTo>
                    <a:pt x="151764" y="527684"/>
                  </a:lnTo>
                  <a:lnTo>
                    <a:pt x="102870" y="548639"/>
                  </a:lnTo>
                  <a:lnTo>
                    <a:pt x="52070" y="567054"/>
                  </a:lnTo>
                  <a:lnTo>
                    <a:pt x="0" y="581024"/>
                  </a:lnTo>
                  <a:lnTo>
                    <a:pt x="33655" y="609599"/>
                  </a:lnTo>
                  <a:lnTo>
                    <a:pt x="68580" y="636269"/>
                  </a:lnTo>
                  <a:lnTo>
                    <a:pt x="105410" y="661669"/>
                  </a:lnTo>
                  <a:lnTo>
                    <a:pt x="144145" y="685164"/>
                  </a:lnTo>
                  <a:lnTo>
                    <a:pt x="188595" y="709929"/>
                  </a:lnTo>
                  <a:lnTo>
                    <a:pt x="233680" y="731519"/>
                  </a:lnTo>
                  <a:lnTo>
                    <a:pt x="279400" y="750569"/>
                  </a:lnTo>
                  <a:lnTo>
                    <a:pt x="325755" y="767079"/>
                  </a:lnTo>
                  <a:lnTo>
                    <a:pt x="372745" y="781049"/>
                  </a:lnTo>
                  <a:lnTo>
                    <a:pt x="420370" y="792479"/>
                  </a:lnTo>
                  <a:lnTo>
                    <a:pt x="467995" y="801369"/>
                  </a:lnTo>
                  <a:lnTo>
                    <a:pt x="515620" y="807719"/>
                  </a:lnTo>
                  <a:lnTo>
                    <a:pt x="563245" y="811529"/>
                  </a:lnTo>
                  <a:lnTo>
                    <a:pt x="610870" y="812799"/>
                  </a:lnTo>
                  <a:lnTo>
                    <a:pt x="661035" y="810894"/>
                  </a:lnTo>
                  <a:lnTo>
                    <a:pt x="711200" y="807084"/>
                  </a:lnTo>
                  <a:lnTo>
                    <a:pt x="760730" y="800099"/>
                  </a:lnTo>
                  <a:lnTo>
                    <a:pt x="810260" y="790574"/>
                  </a:lnTo>
                  <a:lnTo>
                    <a:pt x="859155" y="778509"/>
                  </a:lnTo>
                  <a:lnTo>
                    <a:pt x="906780" y="763904"/>
                  </a:lnTo>
                  <a:lnTo>
                    <a:pt x="953770" y="746759"/>
                  </a:lnTo>
                  <a:lnTo>
                    <a:pt x="1000125" y="727074"/>
                  </a:lnTo>
                  <a:lnTo>
                    <a:pt x="1045210" y="704214"/>
                  </a:lnTo>
                  <a:lnTo>
                    <a:pt x="1089025" y="679449"/>
                  </a:lnTo>
                  <a:lnTo>
                    <a:pt x="1131570" y="652144"/>
                  </a:lnTo>
                  <a:lnTo>
                    <a:pt x="1172845" y="622934"/>
                  </a:lnTo>
                  <a:lnTo>
                    <a:pt x="1212850" y="590549"/>
                  </a:lnTo>
                  <a:lnTo>
                    <a:pt x="1250950" y="556259"/>
                  </a:lnTo>
                  <a:lnTo>
                    <a:pt x="1287145" y="519429"/>
                  </a:lnTo>
                  <a:lnTo>
                    <a:pt x="1321435" y="480059"/>
                  </a:lnTo>
                  <a:lnTo>
                    <a:pt x="1276985" y="462914"/>
                  </a:lnTo>
                  <a:lnTo>
                    <a:pt x="1232535" y="443864"/>
                  </a:lnTo>
                  <a:lnTo>
                    <a:pt x="1188720" y="423544"/>
                  </a:lnTo>
                  <a:lnTo>
                    <a:pt x="1144905" y="401954"/>
                  </a:lnTo>
                  <a:lnTo>
                    <a:pt x="1101089" y="379729"/>
                  </a:lnTo>
                  <a:lnTo>
                    <a:pt x="1057910" y="355599"/>
                  </a:lnTo>
                  <a:lnTo>
                    <a:pt x="1015364" y="331469"/>
                  </a:lnTo>
                  <a:lnTo>
                    <a:pt x="973455" y="305434"/>
                  </a:lnTo>
                  <a:lnTo>
                    <a:pt x="932814" y="277494"/>
                  </a:lnTo>
                  <a:lnTo>
                    <a:pt x="894080" y="247649"/>
                  </a:lnTo>
                  <a:lnTo>
                    <a:pt x="857250" y="216534"/>
                  </a:lnTo>
                  <a:lnTo>
                    <a:pt x="822325" y="183514"/>
                  </a:lnTo>
                  <a:lnTo>
                    <a:pt x="789305" y="149224"/>
                  </a:lnTo>
                  <a:lnTo>
                    <a:pt x="757555" y="114299"/>
                  </a:lnTo>
                  <a:lnTo>
                    <a:pt x="728345" y="77469"/>
                  </a:lnTo>
                  <a:lnTo>
                    <a:pt x="701039" y="39369"/>
                  </a:lnTo>
                  <a:lnTo>
                    <a:pt x="675005" y="0"/>
                  </a:lnTo>
                  <a:close/>
                </a:path>
              </a:pathLst>
            </a:custGeom>
            <a:solidFill>
              <a:srgbClr val="FFE04F"/>
            </a:solidFill>
          </p:spPr>
          <p:txBody>
            <a:bodyPr wrap="square" lIns="0" tIns="0" rIns="0" bIns="0" rtlCol="0"/>
            <a:lstStyle/>
            <a:p>
              <a:endParaRPr/>
            </a:p>
          </p:txBody>
        </p:sp>
        <p:pic>
          <p:nvPicPr>
            <p:cNvPr id="52" name="object 52">
              <a:extLst>
                <a:ext uri="{FF2B5EF4-FFF2-40B4-BE49-F238E27FC236}">
                  <a16:creationId xmlns:a16="http://schemas.microsoft.com/office/drawing/2014/main" id="{E3B14D4B-1B99-4887-6F35-808F04A0B311}"/>
                </a:ext>
              </a:extLst>
            </p:cNvPr>
            <p:cNvPicPr/>
            <p:nvPr/>
          </p:nvPicPr>
          <p:blipFill>
            <a:blip r:embed="rId7" cstate="print"/>
            <a:stretch>
              <a:fillRect/>
            </a:stretch>
          </p:blipFill>
          <p:spPr>
            <a:xfrm>
              <a:off x="5987414" y="5800724"/>
              <a:ext cx="163195" cy="128905"/>
            </a:xfrm>
            <a:prstGeom prst="rect">
              <a:avLst/>
            </a:prstGeom>
          </p:spPr>
        </p:pic>
        <p:sp>
          <p:nvSpPr>
            <p:cNvPr id="53" name="object 53">
              <a:extLst>
                <a:ext uri="{FF2B5EF4-FFF2-40B4-BE49-F238E27FC236}">
                  <a16:creationId xmlns:a16="http://schemas.microsoft.com/office/drawing/2014/main" id="{D5BA2D41-0B82-C006-712F-40AE47645BB1}"/>
                </a:ext>
              </a:extLst>
            </p:cNvPr>
            <p:cNvSpPr/>
            <p:nvPr/>
          </p:nvSpPr>
          <p:spPr>
            <a:xfrm>
              <a:off x="6057264" y="5055235"/>
              <a:ext cx="235585" cy="746760"/>
            </a:xfrm>
            <a:custGeom>
              <a:avLst/>
              <a:gdLst/>
              <a:ahLst/>
              <a:cxnLst/>
              <a:rect l="l" t="t" r="r" b="b"/>
              <a:pathLst>
                <a:path w="235585" h="746760">
                  <a:moveTo>
                    <a:pt x="196214" y="0"/>
                  </a:moveTo>
                  <a:lnTo>
                    <a:pt x="172085" y="1904"/>
                  </a:lnTo>
                  <a:lnTo>
                    <a:pt x="147320" y="3175"/>
                  </a:lnTo>
                  <a:lnTo>
                    <a:pt x="98425" y="4444"/>
                  </a:lnTo>
                  <a:lnTo>
                    <a:pt x="111125" y="52069"/>
                  </a:lnTo>
                  <a:lnTo>
                    <a:pt x="120650" y="99694"/>
                  </a:lnTo>
                  <a:lnTo>
                    <a:pt x="128270" y="148589"/>
                  </a:lnTo>
                  <a:lnTo>
                    <a:pt x="133350" y="197484"/>
                  </a:lnTo>
                  <a:lnTo>
                    <a:pt x="135255" y="247014"/>
                  </a:lnTo>
                  <a:lnTo>
                    <a:pt x="135255" y="296544"/>
                  </a:lnTo>
                  <a:lnTo>
                    <a:pt x="132080" y="346075"/>
                  </a:lnTo>
                  <a:lnTo>
                    <a:pt x="126364" y="394969"/>
                  </a:lnTo>
                  <a:lnTo>
                    <a:pt x="118110" y="444500"/>
                  </a:lnTo>
                  <a:lnTo>
                    <a:pt x="106680" y="493394"/>
                  </a:lnTo>
                  <a:lnTo>
                    <a:pt x="92710" y="542289"/>
                  </a:lnTo>
                  <a:lnTo>
                    <a:pt x="76200" y="590550"/>
                  </a:lnTo>
                  <a:lnTo>
                    <a:pt x="56514" y="638175"/>
                  </a:lnTo>
                  <a:lnTo>
                    <a:pt x="33655" y="685164"/>
                  </a:lnTo>
                  <a:lnTo>
                    <a:pt x="8255" y="731519"/>
                  </a:lnTo>
                  <a:lnTo>
                    <a:pt x="0" y="745489"/>
                  </a:lnTo>
                  <a:lnTo>
                    <a:pt x="26670" y="746759"/>
                  </a:lnTo>
                  <a:lnTo>
                    <a:pt x="63500" y="746759"/>
                  </a:lnTo>
                  <a:lnTo>
                    <a:pt x="93345" y="746125"/>
                  </a:lnTo>
                  <a:lnTo>
                    <a:pt x="116839" y="699769"/>
                  </a:lnTo>
                  <a:lnTo>
                    <a:pt x="138430" y="654050"/>
                  </a:lnTo>
                  <a:lnTo>
                    <a:pt x="157480" y="607694"/>
                  </a:lnTo>
                  <a:lnTo>
                    <a:pt x="175260" y="561339"/>
                  </a:lnTo>
                  <a:lnTo>
                    <a:pt x="190500" y="514984"/>
                  </a:lnTo>
                  <a:lnTo>
                    <a:pt x="203835" y="467994"/>
                  </a:lnTo>
                  <a:lnTo>
                    <a:pt x="215264" y="421639"/>
                  </a:lnTo>
                  <a:lnTo>
                    <a:pt x="223520" y="375284"/>
                  </a:lnTo>
                  <a:lnTo>
                    <a:pt x="230505" y="328929"/>
                  </a:lnTo>
                  <a:lnTo>
                    <a:pt x="234314" y="283209"/>
                  </a:lnTo>
                  <a:lnTo>
                    <a:pt x="235585" y="237489"/>
                  </a:lnTo>
                  <a:lnTo>
                    <a:pt x="233680" y="189229"/>
                  </a:lnTo>
                  <a:lnTo>
                    <a:pt x="229235" y="140969"/>
                  </a:lnTo>
                  <a:lnTo>
                    <a:pt x="221614" y="93344"/>
                  </a:lnTo>
                  <a:lnTo>
                    <a:pt x="210820" y="46354"/>
                  </a:lnTo>
                  <a:lnTo>
                    <a:pt x="196214" y="0"/>
                  </a:lnTo>
                  <a:close/>
                </a:path>
              </a:pathLst>
            </a:custGeom>
            <a:solidFill>
              <a:srgbClr val="F9D238"/>
            </a:solidFill>
          </p:spPr>
          <p:txBody>
            <a:bodyPr wrap="square" lIns="0" tIns="0" rIns="0" bIns="0" rtlCol="0"/>
            <a:lstStyle/>
            <a:p>
              <a:endParaRPr/>
            </a:p>
          </p:txBody>
        </p:sp>
        <p:sp>
          <p:nvSpPr>
            <p:cNvPr id="54" name="object 54">
              <a:extLst>
                <a:ext uri="{FF2B5EF4-FFF2-40B4-BE49-F238E27FC236}">
                  <a16:creationId xmlns:a16="http://schemas.microsoft.com/office/drawing/2014/main" id="{115311C0-136B-8AFB-5486-E2B2146696C5}"/>
                </a:ext>
              </a:extLst>
            </p:cNvPr>
            <p:cNvSpPr/>
            <p:nvPr/>
          </p:nvSpPr>
          <p:spPr>
            <a:xfrm>
              <a:off x="5349875" y="5401310"/>
              <a:ext cx="707390" cy="499109"/>
            </a:xfrm>
            <a:custGeom>
              <a:avLst/>
              <a:gdLst/>
              <a:ahLst/>
              <a:cxnLst/>
              <a:rect l="l" t="t" r="r" b="b"/>
              <a:pathLst>
                <a:path w="707389" h="499110">
                  <a:moveTo>
                    <a:pt x="0" y="0"/>
                  </a:moveTo>
                  <a:lnTo>
                    <a:pt x="15239" y="56514"/>
                  </a:lnTo>
                  <a:lnTo>
                    <a:pt x="42545" y="94614"/>
                  </a:lnTo>
                  <a:lnTo>
                    <a:pt x="71754" y="131444"/>
                  </a:lnTo>
                  <a:lnTo>
                    <a:pt x="103504" y="167004"/>
                  </a:lnTo>
                  <a:lnTo>
                    <a:pt x="136525" y="201294"/>
                  </a:lnTo>
                  <a:lnTo>
                    <a:pt x="171450" y="234314"/>
                  </a:lnTo>
                  <a:lnTo>
                    <a:pt x="208279" y="266064"/>
                  </a:lnTo>
                  <a:lnTo>
                    <a:pt x="247014" y="295275"/>
                  </a:lnTo>
                  <a:lnTo>
                    <a:pt x="287020" y="323214"/>
                  </a:lnTo>
                  <a:lnTo>
                    <a:pt x="329564" y="349884"/>
                  </a:lnTo>
                  <a:lnTo>
                    <a:pt x="372745" y="374650"/>
                  </a:lnTo>
                  <a:lnTo>
                    <a:pt x="415925" y="398144"/>
                  </a:lnTo>
                  <a:lnTo>
                    <a:pt x="459739" y="421004"/>
                  </a:lnTo>
                  <a:lnTo>
                    <a:pt x="503554" y="442594"/>
                  </a:lnTo>
                  <a:lnTo>
                    <a:pt x="548004" y="462914"/>
                  </a:lnTo>
                  <a:lnTo>
                    <a:pt x="593089" y="481329"/>
                  </a:lnTo>
                  <a:lnTo>
                    <a:pt x="637539" y="499109"/>
                  </a:lnTo>
                  <a:lnTo>
                    <a:pt x="655954" y="475614"/>
                  </a:lnTo>
                  <a:lnTo>
                    <a:pt x="673735" y="450850"/>
                  </a:lnTo>
                  <a:lnTo>
                    <a:pt x="690879" y="426084"/>
                  </a:lnTo>
                  <a:lnTo>
                    <a:pt x="707389" y="400050"/>
                  </a:lnTo>
                  <a:lnTo>
                    <a:pt x="660400" y="396239"/>
                  </a:lnTo>
                  <a:lnTo>
                    <a:pt x="613410" y="389254"/>
                  </a:lnTo>
                  <a:lnTo>
                    <a:pt x="566420" y="380364"/>
                  </a:lnTo>
                  <a:lnTo>
                    <a:pt x="520064" y="369569"/>
                  </a:lnTo>
                  <a:lnTo>
                    <a:pt x="473710" y="355600"/>
                  </a:lnTo>
                  <a:lnTo>
                    <a:pt x="427989" y="339089"/>
                  </a:lnTo>
                  <a:lnTo>
                    <a:pt x="382270" y="320039"/>
                  </a:lnTo>
                  <a:lnTo>
                    <a:pt x="337820" y="298450"/>
                  </a:lnTo>
                  <a:lnTo>
                    <a:pt x="294004" y="274319"/>
                  </a:lnTo>
                  <a:lnTo>
                    <a:pt x="249554" y="246379"/>
                  </a:lnTo>
                  <a:lnTo>
                    <a:pt x="207645" y="216534"/>
                  </a:lnTo>
                  <a:lnTo>
                    <a:pt x="167639" y="184784"/>
                  </a:lnTo>
                  <a:lnTo>
                    <a:pt x="129539" y="151129"/>
                  </a:lnTo>
                  <a:lnTo>
                    <a:pt x="93979" y="116204"/>
                  </a:lnTo>
                  <a:lnTo>
                    <a:pt x="60325" y="78739"/>
                  </a:lnTo>
                  <a:lnTo>
                    <a:pt x="28575" y="40004"/>
                  </a:lnTo>
                  <a:lnTo>
                    <a:pt x="0" y="0"/>
                  </a:lnTo>
                  <a:close/>
                </a:path>
              </a:pathLst>
            </a:custGeom>
            <a:solidFill>
              <a:srgbClr val="FDD23A"/>
            </a:solidFill>
          </p:spPr>
          <p:txBody>
            <a:bodyPr wrap="square" lIns="0" tIns="0" rIns="0" bIns="0" rtlCol="0"/>
            <a:lstStyle/>
            <a:p>
              <a:endParaRPr/>
            </a:p>
          </p:txBody>
        </p:sp>
        <p:sp>
          <p:nvSpPr>
            <p:cNvPr id="55" name="object 55">
              <a:extLst>
                <a:ext uri="{FF2B5EF4-FFF2-40B4-BE49-F238E27FC236}">
                  <a16:creationId xmlns:a16="http://schemas.microsoft.com/office/drawing/2014/main" id="{C8435062-A73D-7D42-0196-918B720B816B}"/>
                </a:ext>
              </a:extLst>
            </p:cNvPr>
            <p:cNvSpPr/>
            <p:nvPr/>
          </p:nvSpPr>
          <p:spPr>
            <a:xfrm>
              <a:off x="5349239" y="4693919"/>
              <a:ext cx="842644" cy="1106805"/>
            </a:xfrm>
            <a:custGeom>
              <a:avLst/>
              <a:gdLst/>
              <a:ahLst/>
              <a:cxnLst/>
              <a:rect l="l" t="t" r="r" b="b"/>
              <a:pathLst>
                <a:path w="842645" h="1106804">
                  <a:moveTo>
                    <a:pt x="107950" y="0"/>
                  </a:moveTo>
                  <a:lnTo>
                    <a:pt x="118110" y="52705"/>
                  </a:lnTo>
                  <a:lnTo>
                    <a:pt x="125730" y="106045"/>
                  </a:lnTo>
                  <a:lnTo>
                    <a:pt x="130175" y="160020"/>
                  </a:lnTo>
                  <a:lnTo>
                    <a:pt x="131445" y="213995"/>
                  </a:lnTo>
                  <a:lnTo>
                    <a:pt x="130175" y="264160"/>
                  </a:lnTo>
                  <a:lnTo>
                    <a:pt x="126364" y="314960"/>
                  </a:lnTo>
                  <a:lnTo>
                    <a:pt x="120014" y="365125"/>
                  </a:lnTo>
                  <a:lnTo>
                    <a:pt x="111125" y="415290"/>
                  </a:lnTo>
                  <a:lnTo>
                    <a:pt x="99060" y="464820"/>
                  </a:lnTo>
                  <a:lnTo>
                    <a:pt x="84455" y="514350"/>
                  </a:lnTo>
                  <a:lnTo>
                    <a:pt x="67945" y="563880"/>
                  </a:lnTo>
                  <a:lnTo>
                    <a:pt x="47625" y="612140"/>
                  </a:lnTo>
                  <a:lnTo>
                    <a:pt x="25400" y="659765"/>
                  </a:lnTo>
                  <a:lnTo>
                    <a:pt x="0" y="706755"/>
                  </a:lnTo>
                  <a:lnTo>
                    <a:pt x="28575" y="746760"/>
                  </a:lnTo>
                  <a:lnTo>
                    <a:pt x="60325" y="785495"/>
                  </a:lnTo>
                  <a:lnTo>
                    <a:pt x="93980" y="822960"/>
                  </a:lnTo>
                  <a:lnTo>
                    <a:pt x="129539" y="857885"/>
                  </a:lnTo>
                  <a:lnTo>
                    <a:pt x="167639" y="891540"/>
                  </a:lnTo>
                  <a:lnTo>
                    <a:pt x="207645" y="923290"/>
                  </a:lnTo>
                  <a:lnTo>
                    <a:pt x="249555" y="953135"/>
                  </a:lnTo>
                  <a:lnTo>
                    <a:pt x="294005" y="981075"/>
                  </a:lnTo>
                  <a:lnTo>
                    <a:pt x="337820" y="1005205"/>
                  </a:lnTo>
                  <a:lnTo>
                    <a:pt x="382270" y="1026795"/>
                  </a:lnTo>
                  <a:lnTo>
                    <a:pt x="427989" y="1045845"/>
                  </a:lnTo>
                  <a:lnTo>
                    <a:pt x="473710" y="1062355"/>
                  </a:lnTo>
                  <a:lnTo>
                    <a:pt x="520064" y="1076325"/>
                  </a:lnTo>
                  <a:lnTo>
                    <a:pt x="566420" y="1087120"/>
                  </a:lnTo>
                  <a:lnTo>
                    <a:pt x="613410" y="1096010"/>
                  </a:lnTo>
                  <a:lnTo>
                    <a:pt x="660400" y="1102995"/>
                  </a:lnTo>
                  <a:lnTo>
                    <a:pt x="707389" y="1106805"/>
                  </a:lnTo>
                  <a:lnTo>
                    <a:pt x="715645" y="1092835"/>
                  </a:lnTo>
                  <a:lnTo>
                    <a:pt x="741045" y="1046480"/>
                  </a:lnTo>
                  <a:lnTo>
                    <a:pt x="763905" y="999490"/>
                  </a:lnTo>
                  <a:lnTo>
                    <a:pt x="783589" y="951865"/>
                  </a:lnTo>
                  <a:lnTo>
                    <a:pt x="800100" y="903605"/>
                  </a:lnTo>
                  <a:lnTo>
                    <a:pt x="814070" y="854710"/>
                  </a:lnTo>
                  <a:lnTo>
                    <a:pt x="825500" y="805815"/>
                  </a:lnTo>
                  <a:lnTo>
                    <a:pt x="833755" y="756285"/>
                  </a:lnTo>
                  <a:lnTo>
                    <a:pt x="839470" y="707390"/>
                  </a:lnTo>
                  <a:lnTo>
                    <a:pt x="842645" y="657860"/>
                  </a:lnTo>
                  <a:lnTo>
                    <a:pt x="842645" y="608330"/>
                  </a:lnTo>
                  <a:lnTo>
                    <a:pt x="840739" y="558800"/>
                  </a:lnTo>
                  <a:lnTo>
                    <a:pt x="835660" y="509905"/>
                  </a:lnTo>
                  <a:lnTo>
                    <a:pt x="828039" y="461010"/>
                  </a:lnTo>
                  <a:lnTo>
                    <a:pt x="818514" y="413385"/>
                  </a:lnTo>
                  <a:lnTo>
                    <a:pt x="805814" y="365760"/>
                  </a:lnTo>
                  <a:lnTo>
                    <a:pt x="753110" y="364490"/>
                  </a:lnTo>
                  <a:lnTo>
                    <a:pt x="701039" y="360045"/>
                  </a:lnTo>
                  <a:lnTo>
                    <a:pt x="649605" y="352425"/>
                  </a:lnTo>
                  <a:lnTo>
                    <a:pt x="598805" y="342265"/>
                  </a:lnTo>
                  <a:lnTo>
                    <a:pt x="549275" y="328295"/>
                  </a:lnTo>
                  <a:lnTo>
                    <a:pt x="500380" y="311150"/>
                  </a:lnTo>
                  <a:lnTo>
                    <a:pt x="453389" y="290830"/>
                  </a:lnTo>
                  <a:lnTo>
                    <a:pt x="407670" y="266065"/>
                  </a:lnTo>
                  <a:lnTo>
                    <a:pt x="363855" y="239395"/>
                  </a:lnTo>
                  <a:lnTo>
                    <a:pt x="321945" y="210185"/>
                  </a:lnTo>
                  <a:lnTo>
                    <a:pt x="281939" y="179070"/>
                  </a:lnTo>
                  <a:lnTo>
                    <a:pt x="243839" y="146685"/>
                  </a:lnTo>
                  <a:lnTo>
                    <a:pt x="207010" y="112395"/>
                  </a:lnTo>
                  <a:lnTo>
                    <a:pt x="172085" y="76200"/>
                  </a:lnTo>
                  <a:lnTo>
                    <a:pt x="139064" y="38735"/>
                  </a:lnTo>
                  <a:lnTo>
                    <a:pt x="107950" y="0"/>
                  </a:lnTo>
                  <a:close/>
                </a:path>
              </a:pathLst>
            </a:custGeom>
            <a:solidFill>
              <a:srgbClr val="FCD239"/>
            </a:solidFill>
          </p:spPr>
          <p:txBody>
            <a:bodyPr wrap="square" lIns="0" tIns="0" rIns="0" bIns="0" rtlCol="0"/>
            <a:lstStyle/>
            <a:p>
              <a:endParaRPr/>
            </a:p>
          </p:txBody>
        </p:sp>
        <p:sp>
          <p:nvSpPr>
            <p:cNvPr id="56" name="object 56">
              <a:extLst>
                <a:ext uri="{FF2B5EF4-FFF2-40B4-BE49-F238E27FC236}">
                  <a16:creationId xmlns:a16="http://schemas.microsoft.com/office/drawing/2014/main" id="{5B5D07C2-45D1-8A0B-293A-7CA54DFED5BD}"/>
                </a:ext>
              </a:extLst>
            </p:cNvPr>
            <p:cNvSpPr/>
            <p:nvPr/>
          </p:nvSpPr>
          <p:spPr>
            <a:xfrm>
              <a:off x="5659754" y="4481829"/>
              <a:ext cx="589280" cy="564515"/>
            </a:xfrm>
            <a:custGeom>
              <a:avLst/>
              <a:gdLst/>
              <a:ahLst/>
              <a:cxnLst/>
              <a:rect l="l" t="t" r="r" b="b"/>
              <a:pathLst>
                <a:path w="589279" h="564514">
                  <a:moveTo>
                    <a:pt x="0" y="0"/>
                  </a:moveTo>
                  <a:lnTo>
                    <a:pt x="38735" y="19049"/>
                  </a:lnTo>
                  <a:lnTo>
                    <a:pt x="76835" y="40004"/>
                  </a:lnTo>
                  <a:lnTo>
                    <a:pt x="120015" y="67309"/>
                  </a:lnTo>
                  <a:lnTo>
                    <a:pt x="161290" y="96519"/>
                  </a:lnTo>
                  <a:lnTo>
                    <a:pt x="200660" y="126999"/>
                  </a:lnTo>
                  <a:lnTo>
                    <a:pt x="238125" y="160019"/>
                  </a:lnTo>
                  <a:lnTo>
                    <a:pt x="273685" y="194309"/>
                  </a:lnTo>
                  <a:lnTo>
                    <a:pt x="306705" y="230504"/>
                  </a:lnTo>
                  <a:lnTo>
                    <a:pt x="337185" y="267969"/>
                  </a:lnTo>
                  <a:lnTo>
                    <a:pt x="366395" y="306704"/>
                  </a:lnTo>
                  <a:lnTo>
                    <a:pt x="393065" y="347344"/>
                  </a:lnTo>
                  <a:lnTo>
                    <a:pt x="417195" y="388619"/>
                  </a:lnTo>
                  <a:lnTo>
                    <a:pt x="439420" y="431164"/>
                  </a:lnTo>
                  <a:lnTo>
                    <a:pt x="459105" y="474979"/>
                  </a:lnTo>
                  <a:lnTo>
                    <a:pt x="476885" y="518794"/>
                  </a:lnTo>
                  <a:lnTo>
                    <a:pt x="492125" y="564514"/>
                  </a:lnTo>
                  <a:lnTo>
                    <a:pt x="542925" y="563244"/>
                  </a:lnTo>
                  <a:lnTo>
                    <a:pt x="565785" y="561974"/>
                  </a:lnTo>
                  <a:lnTo>
                    <a:pt x="589280" y="560069"/>
                  </a:lnTo>
                  <a:lnTo>
                    <a:pt x="574040" y="521334"/>
                  </a:lnTo>
                  <a:lnTo>
                    <a:pt x="555625" y="482599"/>
                  </a:lnTo>
                  <a:lnTo>
                    <a:pt x="534670" y="444499"/>
                  </a:lnTo>
                  <a:lnTo>
                    <a:pt x="511175" y="406399"/>
                  </a:lnTo>
                  <a:lnTo>
                    <a:pt x="487045" y="371474"/>
                  </a:lnTo>
                  <a:lnTo>
                    <a:pt x="460375" y="337184"/>
                  </a:lnTo>
                  <a:lnTo>
                    <a:pt x="431165" y="303529"/>
                  </a:lnTo>
                  <a:lnTo>
                    <a:pt x="399415" y="269874"/>
                  </a:lnTo>
                  <a:lnTo>
                    <a:pt x="365125" y="236854"/>
                  </a:lnTo>
                  <a:lnTo>
                    <a:pt x="328295" y="204469"/>
                  </a:lnTo>
                  <a:lnTo>
                    <a:pt x="288925" y="172084"/>
                  </a:lnTo>
                  <a:lnTo>
                    <a:pt x="246380" y="140969"/>
                  </a:lnTo>
                  <a:lnTo>
                    <a:pt x="201295" y="109854"/>
                  </a:lnTo>
                  <a:lnTo>
                    <a:pt x="153670" y="80009"/>
                  </a:lnTo>
                  <a:lnTo>
                    <a:pt x="102870" y="50164"/>
                  </a:lnTo>
                  <a:lnTo>
                    <a:pt x="52070" y="23494"/>
                  </a:lnTo>
                  <a:lnTo>
                    <a:pt x="26035" y="11429"/>
                  </a:lnTo>
                  <a:lnTo>
                    <a:pt x="0" y="0"/>
                  </a:lnTo>
                  <a:close/>
                </a:path>
              </a:pathLst>
            </a:custGeom>
            <a:solidFill>
              <a:srgbClr val="F9C734"/>
            </a:solidFill>
          </p:spPr>
          <p:txBody>
            <a:bodyPr wrap="square" lIns="0" tIns="0" rIns="0" bIns="0" rtlCol="0"/>
            <a:lstStyle/>
            <a:p>
              <a:endParaRPr/>
            </a:p>
          </p:txBody>
        </p:sp>
        <p:sp>
          <p:nvSpPr>
            <p:cNvPr id="57" name="object 57">
              <a:extLst>
                <a:ext uri="{FF2B5EF4-FFF2-40B4-BE49-F238E27FC236}">
                  <a16:creationId xmlns:a16="http://schemas.microsoft.com/office/drawing/2014/main" id="{0D906653-F5E5-B519-897F-F8AEEB4B0BDA}"/>
                </a:ext>
              </a:extLst>
            </p:cNvPr>
            <p:cNvSpPr/>
            <p:nvPr/>
          </p:nvSpPr>
          <p:spPr>
            <a:xfrm>
              <a:off x="5347969" y="4406900"/>
              <a:ext cx="803910" cy="640080"/>
            </a:xfrm>
            <a:custGeom>
              <a:avLst/>
              <a:gdLst/>
              <a:ahLst/>
              <a:cxnLst/>
              <a:rect l="l" t="t" r="r" b="b"/>
              <a:pathLst>
                <a:path w="803910" h="640079">
                  <a:moveTo>
                    <a:pt x="19684" y="0"/>
                  </a:moveTo>
                  <a:lnTo>
                    <a:pt x="1269" y="1905"/>
                  </a:lnTo>
                  <a:lnTo>
                    <a:pt x="0" y="3810"/>
                  </a:lnTo>
                  <a:lnTo>
                    <a:pt x="6350" y="14605"/>
                  </a:lnTo>
                  <a:lnTo>
                    <a:pt x="29844" y="58419"/>
                  </a:lnTo>
                  <a:lnTo>
                    <a:pt x="50800" y="103505"/>
                  </a:lnTo>
                  <a:lnTo>
                    <a:pt x="69214" y="149860"/>
                  </a:lnTo>
                  <a:lnTo>
                    <a:pt x="85725" y="196214"/>
                  </a:lnTo>
                  <a:lnTo>
                    <a:pt x="99694" y="243839"/>
                  </a:lnTo>
                  <a:lnTo>
                    <a:pt x="102234" y="254000"/>
                  </a:lnTo>
                  <a:lnTo>
                    <a:pt x="130175" y="292100"/>
                  </a:lnTo>
                  <a:lnTo>
                    <a:pt x="160019" y="328294"/>
                  </a:lnTo>
                  <a:lnTo>
                    <a:pt x="191769" y="363219"/>
                  </a:lnTo>
                  <a:lnTo>
                    <a:pt x="225425" y="397510"/>
                  </a:lnTo>
                  <a:lnTo>
                    <a:pt x="260350" y="429894"/>
                  </a:lnTo>
                  <a:lnTo>
                    <a:pt x="297179" y="460375"/>
                  </a:lnTo>
                  <a:lnTo>
                    <a:pt x="335279" y="489585"/>
                  </a:lnTo>
                  <a:lnTo>
                    <a:pt x="375284" y="516889"/>
                  </a:lnTo>
                  <a:lnTo>
                    <a:pt x="416559" y="542289"/>
                  </a:lnTo>
                  <a:lnTo>
                    <a:pt x="462914" y="567055"/>
                  </a:lnTo>
                  <a:lnTo>
                    <a:pt x="510539" y="588010"/>
                  </a:lnTo>
                  <a:lnTo>
                    <a:pt x="560704" y="605155"/>
                  </a:lnTo>
                  <a:lnTo>
                    <a:pt x="611504" y="618489"/>
                  </a:lnTo>
                  <a:lnTo>
                    <a:pt x="662939" y="628650"/>
                  </a:lnTo>
                  <a:lnTo>
                    <a:pt x="716279" y="635635"/>
                  </a:lnTo>
                  <a:lnTo>
                    <a:pt x="769619" y="639444"/>
                  </a:lnTo>
                  <a:lnTo>
                    <a:pt x="803909" y="640080"/>
                  </a:lnTo>
                  <a:lnTo>
                    <a:pt x="801581" y="633094"/>
                  </a:lnTo>
                  <a:lnTo>
                    <a:pt x="721359" y="633094"/>
                  </a:lnTo>
                  <a:lnTo>
                    <a:pt x="673100" y="624205"/>
                  </a:lnTo>
                  <a:lnTo>
                    <a:pt x="721359" y="624205"/>
                  </a:lnTo>
                  <a:lnTo>
                    <a:pt x="721359" y="582294"/>
                  </a:lnTo>
                  <a:lnTo>
                    <a:pt x="530225" y="582294"/>
                  </a:lnTo>
                  <a:lnTo>
                    <a:pt x="483869" y="563244"/>
                  </a:lnTo>
                  <a:lnTo>
                    <a:pt x="530225" y="563244"/>
                  </a:lnTo>
                  <a:lnTo>
                    <a:pt x="530225" y="218439"/>
                  </a:lnTo>
                  <a:lnTo>
                    <a:pt x="473075" y="172085"/>
                  </a:lnTo>
                  <a:lnTo>
                    <a:pt x="431800" y="142875"/>
                  </a:lnTo>
                  <a:lnTo>
                    <a:pt x="388619" y="115569"/>
                  </a:lnTo>
                  <a:lnTo>
                    <a:pt x="350519" y="94614"/>
                  </a:lnTo>
                  <a:lnTo>
                    <a:pt x="311784" y="75564"/>
                  </a:lnTo>
                  <a:lnTo>
                    <a:pt x="264159" y="56514"/>
                  </a:lnTo>
                  <a:lnTo>
                    <a:pt x="216534" y="40639"/>
                  </a:lnTo>
                  <a:lnTo>
                    <a:pt x="168275" y="26669"/>
                  </a:lnTo>
                  <a:lnTo>
                    <a:pt x="119379" y="15239"/>
                  </a:lnTo>
                  <a:lnTo>
                    <a:pt x="108096" y="13335"/>
                  </a:lnTo>
                  <a:lnTo>
                    <a:pt x="22225" y="13335"/>
                  </a:lnTo>
                  <a:lnTo>
                    <a:pt x="38734" y="11430"/>
                  </a:lnTo>
                  <a:lnTo>
                    <a:pt x="54609" y="8889"/>
                  </a:lnTo>
                  <a:lnTo>
                    <a:pt x="54609" y="4444"/>
                  </a:lnTo>
                  <a:lnTo>
                    <a:pt x="45084" y="3175"/>
                  </a:lnTo>
                  <a:lnTo>
                    <a:pt x="32384" y="1269"/>
                  </a:lnTo>
                  <a:lnTo>
                    <a:pt x="19684" y="0"/>
                  </a:lnTo>
                  <a:close/>
                </a:path>
                <a:path w="803910" h="640079">
                  <a:moveTo>
                    <a:pt x="721359" y="624205"/>
                  </a:moveTo>
                  <a:lnTo>
                    <a:pt x="673100" y="624205"/>
                  </a:lnTo>
                  <a:lnTo>
                    <a:pt x="721359" y="633094"/>
                  </a:lnTo>
                  <a:lnTo>
                    <a:pt x="721359" y="624205"/>
                  </a:lnTo>
                  <a:close/>
                </a:path>
                <a:path w="803910" h="640079">
                  <a:moveTo>
                    <a:pt x="721359" y="450850"/>
                  </a:moveTo>
                  <a:lnTo>
                    <a:pt x="721359" y="633094"/>
                  </a:lnTo>
                  <a:lnTo>
                    <a:pt x="801581" y="633094"/>
                  </a:lnTo>
                  <a:lnTo>
                    <a:pt x="788669" y="594360"/>
                  </a:lnTo>
                  <a:lnTo>
                    <a:pt x="770889" y="550544"/>
                  </a:lnTo>
                  <a:lnTo>
                    <a:pt x="751204" y="506730"/>
                  </a:lnTo>
                  <a:lnTo>
                    <a:pt x="728979" y="464185"/>
                  </a:lnTo>
                  <a:lnTo>
                    <a:pt x="721359" y="450850"/>
                  </a:lnTo>
                  <a:close/>
                </a:path>
                <a:path w="803910" h="640079">
                  <a:moveTo>
                    <a:pt x="530225" y="563244"/>
                  </a:moveTo>
                  <a:lnTo>
                    <a:pt x="483869" y="563244"/>
                  </a:lnTo>
                  <a:lnTo>
                    <a:pt x="530225" y="582294"/>
                  </a:lnTo>
                  <a:lnTo>
                    <a:pt x="530225" y="563244"/>
                  </a:lnTo>
                  <a:close/>
                </a:path>
                <a:path w="803910" h="640079">
                  <a:moveTo>
                    <a:pt x="530225" y="218439"/>
                  </a:moveTo>
                  <a:lnTo>
                    <a:pt x="530225" y="582294"/>
                  </a:lnTo>
                  <a:lnTo>
                    <a:pt x="721359" y="582294"/>
                  </a:lnTo>
                  <a:lnTo>
                    <a:pt x="721359" y="450850"/>
                  </a:lnTo>
                  <a:lnTo>
                    <a:pt x="678179" y="382269"/>
                  </a:lnTo>
                  <a:lnTo>
                    <a:pt x="648969" y="343535"/>
                  </a:lnTo>
                  <a:lnTo>
                    <a:pt x="618489" y="306069"/>
                  </a:lnTo>
                  <a:lnTo>
                    <a:pt x="585469" y="269875"/>
                  </a:lnTo>
                  <a:lnTo>
                    <a:pt x="549909" y="235585"/>
                  </a:lnTo>
                  <a:lnTo>
                    <a:pt x="530225" y="218439"/>
                  </a:lnTo>
                  <a:close/>
                </a:path>
                <a:path w="803910" h="640079">
                  <a:moveTo>
                    <a:pt x="54609" y="4444"/>
                  </a:moveTo>
                  <a:lnTo>
                    <a:pt x="54609" y="8889"/>
                  </a:lnTo>
                  <a:lnTo>
                    <a:pt x="38734" y="11430"/>
                  </a:lnTo>
                  <a:lnTo>
                    <a:pt x="22225" y="13335"/>
                  </a:lnTo>
                  <a:lnTo>
                    <a:pt x="108096" y="13335"/>
                  </a:lnTo>
                  <a:lnTo>
                    <a:pt x="54609" y="4444"/>
                  </a:lnTo>
                  <a:close/>
                </a:path>
              </a:pathLst>
            </a:custGeom>
            <a:solidFill>
              <a:srgbClr val="FAC834"/>
            </a:solidFill>
          </p:spPr>
          <p:txBody>
            <a:bodyPr wrap="square" lIns="0" tIns="0" rIns="0" bIns="0" rtlCol="0"/>
            <a:lstStyle/>
            <a:p>
              <a:endParaRPr/>
            </a:p>
          </p:txBody>
        </p:sp>
        <p:sp>
          <p:nvSpPr>
            <p:cNvPr id="58" name="object 58">
              <a:extLst>
                <a:ext uri="{FF2B5EF4-FFF2-40B4-BE49-F238E27FC236}">
                  <a16:creationId xmlns:a16="http://schemas.microsoft.com/office/drawing/2014/main" id="{80FF3DD3-B1B7-CBCA-5234-49E367EA6651}"/>
                </a:ext>
              </a:extLst>
            </p:cNvPr>
            <p:cNvSpPr/>
            <p:nvPr/>
          </p:nvSpPr>
          <p:spPr>
            <a:xfrm>
              <a:off x="5349239" y="4404994"/>
              <a:ext cx="18415" cy="3175"/>
            </a:xfrm>
            <a:custGeom>
              <a:avLst/>
              <a:gdLst/>
              <a:ahLst/>
              <a:cxnLst/>
              <a:rect l="l" t="t" r="r" b="b"/>
              <a:pathLst>
                <a:path w="18414" h="3175">
                  <a:moveTo>
                    <a:pt x="1905" y="0"/>
                  </a:moveTo>
                  <a:lnTo>
                    <a:pt x="0" y="3175"/>
                  </a:lnTo>
                  <a:lnTo>
                    <a:pt x="6350" y="2540"/>
                  </a:lnTo>
                  <a:lnTo>
                    <a:pt x="12064" y="1905"/>
                  </a:lnTo>
                  <a:lnTo>
                    <a:pt x="18414" y="1270"/>
                  </a:lnTo>
                  <a:lnTo>
                    <a:pt x="12700" y="635"/>
                  </a:lnTo>
                  <a:lnTo>
                    <a:pt x="6985" y="635"/>
                  </a:lnTo>
                  <a:lnTo>
                    <a:pt x="1905" y="0"/>
                  </a:lnTo>
                  <a:close/>
                </a:path>
              </a:pathLst>
            </a:custGeom>
            <a:solidFill>
              <a:srgbClr val="F8C534"/>
            </a:solidFill>
          </p:spPr>
          <p:txBody>
            <a:bodyPr wrap="square" lIns="0" tIns="0" rIns="0" bIns="0" rtlCol="0"/>
            <a:lstStyle/>
            <a:p>
              <a:endParaRPr/>
            </a:p>
          </p:txBody>
        </p:sp>
        <p:sp>
          <p:nvSpPr>
            <p:cNvPr id="59" name="object 59">
              <a:extLst>
                <a:ext uri="{FF2B5EF4-FFF2-40B4-BE49-F238E27FC236}">
                  <a16:creationId xmlns:a16="http://schemas.microsoft.com/office/drawing/2014/main" id="{9613A3B4-F707-E96F-2CB0-7BD8969067C7}"/>
                </a:ext>
              </a:extLst>
            </p:cNvPr>
            <p:cNvSpPr/>
            <p:nvPr/>
          </p:nvSpPr>
          <p:spPr>
            <a:xfrm>
              <a:off x="6151879" y="5048250"/>
              <a:ext cx="100965" cy="11430"/>
            </a:xfrm>
            <a:custGeom>
              <a:avLst/>
              <a:gdLst/>
              <a:ahLst/>
              <a:cxnLst/>
              <a:rect l="l" t="t" r="r" b="b"/>
              <a:pathLst>
                <a:path w="100964" h="11429">
                  <a:moveTo>
                    <a:pt x="0" y="0"/>
                  </a:moveTo>
                  <a:lnTo>
                    <a:pt x="3175" y="11430"/>
                  </a:lnTo>
                  <a:lnTo>
                    <a:pt x="52070" y="10160"/>
                  </a:lnTo>
                  <a:lnTo>
                    <a:pt x="76835" y="8889"/>
                  </a:lnTo>
                  <a:lnTo>
                    <a:pt x="100965" y="6985"/>
                  </a:lnTo>
                  <a:lnTo>
                    <a:pt x="99060" y="635"/>
                  </a:lnTo>
                  <a:lnTo>
                    <a:pt x="88265" y="1269"/>
                  </a:lnTo>
                  <a:lnTo>
                    <a:pt x="27305" y="1269"/>
                  </a:lnTo>
                  <a:lnTo>
                    <a:pt x="0" y="0"/>
                  </a:lnTo>
                  <a:close/>
                </a:path>
              </a:pathLst>
            </a:custGeom>
            <a:solidFill>
              <a:srgbClr val="F1C835"/>
            </a:solidFill>
          </p:spPr>
          <p:txBody>
            <a:bodyPr wrap="square" lIns="0" tIns="0" rIns="0" bIns="0" rtlCol="0"/>
            <a:lstStyle/>
            <a:p>
              <a:endParaRPr/>
            </a:p>
          </p:txBody>
        </p:sp>
        <p:sp>
          <p:nvSpPr>
            <p:cNvPr id="60" name="object 60">
              <a:extLst>
                <a:ext uri="{FF2B5EF4-FFF2-40B4-BE49-F238E27FC236}">
                  <a16:creationId xmlns:a16="http://schemas.microsoft.com/office/drawing/2014/main" id="{3B52E559-2689-0182-5CCA-51A4803657C4}"/>
                </a:ext>
              </a:extLst>
            </p:cNvPr>
            <p:cNvSpPr/>
            <p:nvPr/>
          </p:nvSpPr>
          <p:spPr>
            <a:xfrm>
              <a:off x="5449569" y="4660900"/>
              <a:ext cx="801370" cy="399415"/>
            </a:xfrm>
            <a:custGeom>
              <a:avLst/>
              <a:gdLst/>
              <a:ahLst/>
              <a:cxnLst/>
              <a:rect l="l" t="t" r="r" b="b"/>
              <a:pathLst>
                <a:path w="801370" h="399414">
                  <a:moveTo>
                    <a:pt x="0" y="0"/>
                  </a:moveTo>
                  <a:lnTo>
                    <a:pt x="38734" y="72389"/>
                  </a:lnTo>
                  <a:lnTo>
                    <a:pt x="71754" y="109855"/>
                  </a:lnTo>
                  <a:lnTo>
                    <a:pt x="106679" y="146050"/>
                  </a:lnTo>
                  <a:lnTo>
                    <a:pt x="143509" y="180339"/>
                  </a:lnTo>
                  <a:lnTo>
                    <a:pt x="181609" y="212725"/>
                  </a:lnTo>
                  <a:lnTo>
                    <a:pt x="221614" y="243839"/>
                  </a:lnTo>
                  <a:lnTo>
                    <a:pt x="263525" y="273050"/>
                  </a:lnTo>
                  <a:lnTo>
                    <a:pt x="307339" y="299719"/>
                  </a:lnTo>
                  <a:lnTo>
                    <a:pt x="353059" y="324485"/>
                  </a:lnTo>
                  <a:lnTo>
                    <a:pt x="400050" y="344805"/>
                  </a:lnTo>
                  <a:lnTo>
                    <a:pt x="448944" y="361950"/>
                  </a:lnTo>
                  <a:lnTo>
                    <a:pt x="498475" y="375919"/>
                  </a:lnTo>
                  <a:lnTo>
                    <a:pt x="549275" y="386080"/>
                  </a:lnTo>
                  <a:lnTo>
                    <a:pt x="600709" y="393700"/>
                  </a:lnTo>
                  <a:lnTo>
                    <a:pt x="652779" y="398144"/>
                  </a:lnTo>
                  <a:lnTo>
                    <a:pt x="705484" y="399414"/>
                  </a:lnTo>
                  <a:lnTo>
                    <a:pt x="702309" y="387985"/>
                  </a:lnTo>
                  <a:lnTo>
                    <a:pt x="614044" y="381635"/>
                  </a:lnTo>
                  <a:lnTo>
                    <a:pt x="560704" y="374650"/>
                  </a:lnTo>
                  <a:lnTo>
                    <a:pt x="509269" y="364489"/>
                  </a:lnTo>
                  <a:lnTo>
                    <a:pt x="458469" y="351155"/>
                  </a:lnTo>
                  <a:lnTo>
                    <a:pt x="408304" y="334010"/>
                  </a:lnTo>
                  <a:lnTo>
                    <a:pt x="360679" y="313055"/>
                  </a:lnTo>
                  <a:lnTo>
                    <a:pt x="313689" y="288289"/>
                  </a:lnTo>
                  <a:lnTo>
                    <a:pt x="273050" y="262889"/>
                  </a:lnTo>
                  <a:lnTo>
                    <a:pt x="233044" y="235585"/>
                  </a:lnTo>
                  <a:lnTo>
                    <a:pt x="194944" y="206375"/>
                  </a:lnTo>
                  <a:lnTo>
                    <a:pt x="158114" y="175894"/>
                  </a:lnTo>
                  <a:lnTo>
                    <a:pt x="123189" y="143510"/>
                  </a:lnTo>
                  <a:lnTo>
                    <a:pt x="89534" y="109219"/>
                  </a:lnTo>
                  <a:lnTo>
                    <a:pt x="57784" y="74294"/>
                  </a:lnTo>
                  <a:lnTo>
                    <a:pt x="27939" y="38100"/>
                  </a:lnTo>
                  <a:lnTo>
                    <a:pt x="0" y="0"/>
                  </a:lnTo>
                  <a:close/>
                </a:path>
                <a:path w="801370" h="399414">
                  <a:moveTo>
                    <a:pt x="798829" y="381635"/>
                  </a:moveTo>
                  <a:lnTo>
                    <a:pt x="775334" y="383539"/>
                  </a:lnTo>
                  <a:lnTo>
                    <a:pt x="752475" y="384810"/>
                  </a:lnTo>
                  <a:lnTo>
                    <a:pt x="701675" y="386080"/>
                  </a:lnTo>
                  <a:lnTo>
                    <a:pt x="702309" y="387985"/>
                  </a:lnTo>
                  <a:lnTo>
                    <a:pt x="729614" y="389255"/>
                  </a:lnTo>
                  <a:lnTo>
                    <a:pt x="779144" y="389255"/>
                  </a:lnTo>
                  <a:lnTo>
                    <a:pt x="801369" y="388619"/>
                  </a:lnTo>
                  <a:lnTo>
                    <a:pt x="798829" y="381635"/>
                  </a:lnTo>
                  <a:close/>
                </a:path>
              </a:pathLst>
            </a:custGeom>
            <a:solidFill>
              <a:srgbClr val="F1C834"/>
            </a:solidFill>
          </p:spPr>
          <p:txBody>
            <a:bodyPr wrap="square" lIns="0" tIns="0" rIns="0" bIns="0" rtlCol="0"/>
            <a:lstStyle/>
            <a:p>
              <a:endParaRPr/>
            </a:p>
          </p:txBody>
        </p:sp>
        <p:sp>
          <p:nvSpPr>
            <p:cNvPr id="61" name="object 61">
              <a:extLst>
                <a:ext uri="{FF2B5EF4-FFF2-40B4-BE49-F238E27FC236}">
                  <a16:creationId xmlns:a16="http://schemas.microsoft.com/office/drawing/2014/main" id="{97BFF04A-43D8-4862-EC8B-319810B91302}"/>
                </a:ext>
              </a:extLst>
            </p:cNvPr>
            <p:cNvSpPr/>
            <p:nvPr/>
          </p:nvSpPr>
          <p:spPr>
            <a:xfrm>
              <a:off x="6116954" y="5045710"/>
              <a:ext cx="34925" cy="2540"/>
            </a:xfrm>
            <a:custGeom>
              <a:avLst/>
              <a:gdLst/>
              <a:ahLst/>
              <a:cxnLst/>
              <a:rect l="l" t="t" r="r" b="b"/>
              <a:pathLst>
                <a:path w="34925" h="2539">
                  <a:moveTo>
                    <a:pt x="17145" y="0"/>
                  </a:moveTo>
                  <a:lnTo>
                    <a:pt x="0" y="0"/>
                  </a:lnTo>
                  <a:lnTo>
                    <a:pt x="34925" y="2539"/>
                  </a:lnTo>
                  <a:lnTo>
                    <a:pt x="34290" y="634"/>
                  </a:lnTo>
                  <a:lnTo>
                    <a:pt x="25400" y="634"/>
                  </a:lnTo>
                  <a:lnTo>
                    <a:pt x="17145" y="0"/>
                  </a:lnTo>
                  <a:close/>
                </a:path>
              </a:pathLst>
            </a:custGeom>
            <a:solidFill>
              <a:srgbClr val="F1C835"/>
            </a:solidFill>
          </p:spPr>
          <p:txBody>
            <a:bodyPr wrap="square" lIns="0" tIns="0" rIns="0" bIns="0" rtlCol="0"/>
            <a:lstStyle/>
            <a:p>
              <a:endParaRPr/>
            </a:p>
          </p:txBody>
        </p:sp>
        <p:sp>
          <p:nvSpPr>
            <p:cNvPr id="62" name="object 62">
              <a:extLst>
                <a:ext uri="{FF2B5EF4-FFF2-40B4-BE49-F238E27FC236}">
                  <a16:creationId xmlns:a16="http://schemas.microsoft.com/office/drawing/2014/main" id="{662B4F81-4BFD-2AB2-0764-2B38AABE91A9}"/>
                </a:ext>
              </a:extLst>
            </p:cNvPr>
            <p:cNvSpPr/>
            <p:nvPr/>
          </p:nvSpPr>
          <p:spPr>
            <a:xfrm>
              <a:off x="5987414" y="5900419"/>
              <a:ext cx="87630" cy="41275"/>
            </a:xfrm>
            <a:custGeom>
              <a:avLst/>
              <a:gdLst/>
              <a:ahLst/>
              <a:cxnLst/>
              <a:rect l="l" t="t" r="r" b="b"/>
              <a:pathLst>
                <a:path w="87629" h="41275">
                  <a:moveTo>
                    <a:pt x="0" y="0"/>
                  </a:moveTo>
                  <a:lnTo>
                    <a:pt x="35560" y="26670"/>
                  </a:lnTo>
                  <a:lnTo>
                    <a:pt x="79375" y="41275"/>
                  </a:lnTo>
                  <a:lnTo>
                    <a:pt x="87630" y="29210"/>
                  </a:lnTo>
                  <a:lnTo>
                    <a:pt x="66039" y="22860"/>
                  </a:lnTo>
                  <a:lnTo>
                    <a:pt x="43814" y="15240"/>
                  </a:lnTo>
                  <a:lnTo>
                    <a:pt x="22225" y="8255"/>
                  </a:lnTo>
                  <a:lnTo>
                    <a:pt x="0" y="0"/>
                  </a:lnTo>
                  <a:close/>
                </a:path>
              </a:pathLst>
            </a:custGeom>
            <a:solidFill>
              <a:srgbClr val="D4BC46"/>
            </a:solidFill>
          </p:spPr>
          <p:txBody>
            <a:bodyPr wrap="square" lIns="0" tIns="0" rIns="0" bIns="0" rtlCol="0"/>
            <a:lstStyle/>
            <a:p>
              <a:endParaRPr/>
            </a:p>
          </p:txBody>
        </p:sp>
        <p:sp>
          <p:nvSpPr>
            <p:cNvPr id="63" name="object 63">
              <a:extLst>
                <a:ext uri="{FF2B5EF4-FFF2-40B4-BE49-F238E27FC236}">
                  <a16:creationId xmlns:a16="http://schemas.microsoft.com/office/drawing/2014/main" id="{E6AE6D63-02B9-D7CC-0549-8361C228E7BE}"/>
                </a:ext>
              </a:extLst>
            </p:cNvPr>
            <p:cNvSpPr/>
            <p:nvPr/>
          </p:nvSpPr>
          <p:spPr>
            <a:xfrm>
              <a:off x="5339714" y="5417819"/>
              <a:ext cx="647700" cy="492759"/>
            </a:xfrm>
            <a:custGeom>
              <a:avLst/>
              <a:gdLst/>
              <a:ahLst/>
              <a:cxnLst/>
              <a:rect l="l" t="t" r="r" b="b"/>
              <a:pathLst>
                <a:path w="647700" h="492760">
                  <a:moveTo>
                    <a:pt x="0" y="0"/>
                  </a:moveTo>
                  <a:lnTo>
                    <a:pt x="18414" y="52070"/>
                  </a:lnTo>
                  <a:lnTo>
                    <a:pt x="45720" y="90170"/>
                  </a:lnTo>
                  <a:lnTo>
                    <a:pt x="74930" y="127000"/>
                  </a:lnTo>
                  <a:lnTo>
                    <a:pt x="106680" y="161925"/>
                  </a:lnTo>
                  <a:lnTo>
                    <a:pt x="139700" y="196215"/>
                  </a:lnTo>
                  <a:lnTo>
                    <a:pt x="174625" y="229235"/>
                  </a:lnTo>
                  <a:lnTo>
                    <a:pt x="211455" y="260350"/>
                  </a:lnTo>
                  <a:lnTo>
                    <a:pt x="250189" y="290195"/>
                  </a:lnTo>
                  <a:lnTo>
                    <a:pt x="290830" y="318135"/>
                  </a:lnTo>
                  <a:lnTo>
                    <a:pt x="332739" y="344170"/>
                  </a:lnTo>
                  <a:lnTo>
                    <a:pt x="375285" y="368300"/>
                  </a:lnTo>
                  <a:lnTo>
                    <a:pt x="418464" y="392430"/>
                  </a:lnTo>
                  <a:lnTo>
                    <a:pt x="462280" y="414655"/>
                  </a:lnTo>
                  <a:lnTo>
                    <a:pt x="506095" y="436245"/>
                  </a:lnTo>
                  <a:lnTo>
                    <a:pt x="549910" y="456565"/>
                  </a:lnTo>
                  <a:lnTo>
                    <a:pt x="594360" y="475615"/>
                  </a:lnTo>
                  <a:lnTo>
                    <a:pt x="638810" y="492760"/>
                  </a:lnTo>
                  <a:lnTo>
                    <a:pt x="647700" y="481965"/>
                  </a:lnTo>
                  <a:lnTo>
                    <a:pt x="603250" y="464185"/>
                  </a:lnTo>
                  <a:lnTo>
                    <a:pt x="558164" y="445770"/>
                  </a:lnTo>
                  <a:lnTo>
                    <a:pt x="513714" y="425450"/>
                  </a:lnTo>
                  <a:lnTo>
                    <a:pt x="469900" y="403860"/>
                  </a:lnTo>
                  <a:lnTo>
                    <a:pt x="426085" y="381000"/>
                  </a:lnTo>
                  <a:lnTo>
                    <a:pt x="382905" y="357505"/>
                  </a:lnTo>
                  <a:lnTo>
                    <a:pt x="339725" y="332740"/>
                  </a:lnTo>
                  <a:lnTo>
                    <a:pt x="297180" y="306070"/>
                  </a:lnTo>
                  <a:lnTo>
                    <a:pt x="257175" y="278130"/>
                  </a:lnTo>
                  <a:lnTo>
                    <a:pt x="218439" y="248920"/>
                  </a:lnTo>
                  <a:lnTo>
                    <a:pt x="181610" y="217170"/>
                  </a:lnTo>
                  <a:lnTo>
                    <a:pt x="146685" y="184150"/>
                  </a:lnTo>
                  <a:lnTo>
                    <a:pt x="113664" y="149860"/>
                  </a:lnTo>
                  <a:lnTo>
                    <a:pt x="81914" y="114300"/>
                  </a:lnTo>
                  <a:lnTo>
                    <a:pt x="52705" y="77470"/>
                  </a:lnTo>
                  <a:lnTo>
                    <a:pt x="25400" y="39370"/>
                  </a:lnTo>
                  <a:lnTo>
                    <a:pt x="0" y="0"/>
                  </a:lnTo>
                  <a:close/>
                </a:path>
              </a:pathLst>
            </a:custGeom>
            <a:solidFill>
              <a:srgbClr val="D4BA3E"/>
            </a:solidFill>
          </p:spPr>
          <p:txBody>
            <a:bodyPr wrap="square" lIns="0" tIns="0" rIns="0" bIns="0" rtlCol="0"/>
            <a:lstStyle/>
            <a:p>
              <a:endParaRPr/>
            </a:p>
          </p:txBody>
        </p:sp>
        <p:sp>
          <p:nvSpPr>
            <p:cNvPr id="64" name="object 64">
              <a:extLst>
                <a:ext uri="{FF2B5EF4-FFF2-40B4-BE49-F238E27FC236}">
                  <a16:creationId xmlns:a16="http://schemas.microsoft.com/office/drawing/2014/main" id="{FA74DEF7-CD02-CDC1-31D1-C7FB0672253F}"/>
                </a:ext>
              </a:extLst>
            </p:cNvPr>
            <p:cNvSpPr/>
            <p:nvPr/>
          </p:nvSpPr>
          <p:spPr>
            <a:xfrm>
              <a:off x="4519929" y="5941060"/>
              <a:ext cx="1560195" cy="427990"/>
            </a:xfrm>
            <a:custGeom>
              <a:avLst/>
              <a:gdLst/>
              <a:ahLst/>
              <a:cxnLst/>
              <a:rect l="l" t="t" r="r" b="b"/>
              <a:pathLst>
                <a:path w="1560195" h="427989">
                  <a:moveTo>
                    <a:pt x="1546225" y="0"/>
                  </a:moveTo>
                  <a:lnTo>
                    <a:pt x="1515745" y="40639"/>
                  </a:lnTo>
                  <a:lnTo>
                    <a:pt x="1483360" y="80009"/>
                  </a:lnTo>
                  <a:lnTo>
                    <a:pt x="1449070" y="117474"/>
                  </a:lnTo>
                  <a:lnTo>
                    <a:pt x="1413510" y="152399"/>
                  </a:lnTo>
                  <a:lnTo>
                    <a:pt x="1376045" y="185419"/>
                  </a:lnTo>
                  <a:lnTo>
                    <a:pt x="1337310" y="216534"/>
                  </a:lnTo>
                  <a:lnTo>
                    <a:pt x="1297305" y="245109"/>
                  </a:lnTo>
                  <a:lnTo>
                    <a:pt x="1256030" y="271779"/>
                  </a:lnTo>
                  <a:lnTo>
                    <a:pt x="1213485" y="295909"/>
                  </a:lnTo>
                  <a:lnTo>
                    <a:pt x="1169670" y="318134"/>
                  </a:lnTo>
                  <a:lnTo>
                    <a:pt x="1125220" y="338454"/>
                  </a:lnTo>
                  <a:lnTo>
                    <a:pt x="1080135" y="356234"/>
                  </a:lnTo>
                  <a:lnTo>
                    <a:pt x="1033780" y="371474"/>
                  </a:lnTo>
                  <a:lnTo>
                    <a:pt x="986790" y="384809"/>
                  </a:lnTo>
                  <a:lnTo>
                    <a:pt x="939165" y="395604"/>
                  </a:lnTo>
                  <a:lnTo>
                    <a:pt x="891540" y="403859"/>
                  </a:lnTo>
                  <a:lnTo>
                    <a:pt x="843280" y="409574"/>
                  </a:lnTo>
                  <a:lnTo>
                    <a:pt x="794385" y="413384"/>
                  </a:lnTo>
                  <a:lnTo>
                    <a:pt x="745490" y="414654"/>
                  </a:lnTo>
                  <a:lnTo>
                    <a:pt x="694690" y="413384"/>
                  </a:lnTo>
                  <a:lnTo>
                    <a:pt x="644525" y="409574"/>
                  </a:lnTo>
                  <a:lnTo>
                    <a:pt x="593725" y="402589"/>
                  </a:lnTo>
                  <a:lnTo>
                    <a:pt x="543560" y="393699"/>
                  </a:lnTo>
                  <a:lnTo>
                    <a:pt x="493395" y="381634"/>
                  </a:lnTo>
                  <a:lnTo>
                    <a:pt x="443865" y="367029"/>
                  </a:lnTo>
                  <a:lnTo>
                    <a:pt x="394335" y="349249"/>
                  </a:lnTo>
                  <a:lnTo>
                    <a:pt x="345440" y="328929"/>
                  </a:lnTo>
                  <a:lnTo>
                    <a:pt x="297815" y="306069"/>
                  </a:lnTo>
                  <a:lnTo>
                    <a:pt x="250825" y="280034"/>
                  </a:lnTo>
                  <a:lnTo>
                    <a:pt x="207010" y="252729"/>
                  </a:lnTo>
                  <a:lnTo>
                    <a:pt x="165100" y="223519"/>
                  </a:lnTo>
                  <a:lnTo>
                    <a:pt x="125095" y="192404"/>
                  </a:lnTo>
                  <a:lnTo>
                    <a:pt x="86995" y="159384"/>
                  </a:lnTo>
                  <a:lnTo>
                    <a:pt x="50800" y="125094"/>
                  </a:lnTo>
                  <a:lnTo>
                    <a:pt x="16510" y="88899"/>
                  </a:lnTo>
                  <a:lnTo>
                    <a:pt x="0" y="90169"/>
                  </a:lnTo>
                  <a:lnTo>
                    <a:pt x="34925" y="128269"/>
                  </a:lnTo>
                  <a:lnTo>
                    <a:pt x="72390" y="164464"/>
                  </a:lnTo>
                  <a:lnTo>
                    <a:pt x="112395" y="198754"/>
                  </a:lnTo>
                  <a:lnTo>
                    <a:pt x="153670" y="231774"/>
                  </a:lnTo>
                  <a:lnTo>
                    <a:pt x="198120" y="262889"/>
                  </a:lnTo>
                  <a:lnTo>
                    <a:pt x="243840" y="291464"/>
                  </a:lnTo>
                  <a:lnTo>
                    <a:pt x="291465" y="317499"/>
                  </a:lnTo>
                  <a:lnTo>
                    <a:pt x="340360" y="340994"/>
                  </a:lnTo>
                  <a:lnTo>
                    <a:pt x="389255" y="361949"/>
                  </a:lnTo>
                  <a:lnTo>
                    <a:pt x="439420" y="379729"/>
                  </a:lnTo>
                  <a:lnTo>
                    <a:pt x="489585" y="394334"/>
                  </a:lnTo>
                  <a:lnTo>
                    <a:pt x="540385" y="406399"/>
                  </a:lnTo>
                  <a:lnTo>
                    <a:pt x="591820" y="415924"/>
                  </a:lnTo>
                  <a:lnTo>
                    <a:pt x="642620" y="422909"/>
                  </a:lnTo>
                  <a:lnTo>
                    <a:pt x="694055" y="426719"/>
                  </a:lnTo>
                  <a:lnTo>
                    <a:pt x="745490" y="427989"/>
                  </a:lnTo>
                  <a:lnTo>
                    <a:pt x="792480" y="426719"/>
                  </a:lnTo>
                  <a:lnTo>
                    <a:pt x="840105" y="423544"/>
                  </a:lnTo>
                  <a:lnTo>
                    <a:pt x="886460" y="417829"/>
                  </a:lnTo>
                  <a:lnTo>
                    <a:pt x="932815" y="410209"/>
                  </a:lnTo>
                  <a:lnTo>
                    <a:pt x="979170" y="400049"/>
                  </a:lnTo>
                  <a:lnTo>
                    <a:pt x="1024890" y="387984"/>
                  </a:lnTo>
                  <a:lnTo>
                    <a:pt x="1069340" y="374014"/>
                  </a:lnTo>
                  <a:lnTo>
                    <a:pt x="1113790" y="357504"/>
                  </a:lnTo>
                  <a:lnTo>
                    <a:pt x="1156970" y="339089"/>
                  </a:lnTo>
                  <a:lnTo>
                    <a:pt x="1199515" y="318134"/>
                  </a:lnTo>
                  <a:lnTo>
                    <a:pt x="1241425" y="295909"/>
                  </a:lnTo>
                  <a:lnTo>
                    <a:pt x="1282065" y="271144"/>
                  </a:lnTo>
                  <a:lnTo>
                    <a:pt x="1321435" y="244474"/>
                  </a:lnTo>
                  <a:lnTo>
                    <a:pt x="1359535" y="215899"/>
                  </a:lnTo>
                  <a:lnTo>
                    <a:pt x="1397000" y="185419"/>
                  </a:lnTo>
                  <a:lnTo>
                    <a:pt x="1432560" y="153034"/>
                  </a:lnTo>
                  <a:lnTo>
                    <a:pt x="1466850" y="118109"/>
                  </a:lnTo>
                  <a:lnTo>
                    <a:pt x="1499235" y="81914"/>
                  </a:lnTo>
                  <a:lnTo>
                    <a:pt x="1530350" y="43814"/>
                  </a:lnTo>
                  <a:lnTo>
                    <a:pt x="1560195" y="3809"/>
                  </a:lnTo>
                  <a:lnTo>
                    <a:pt x="1546225" y="0"/>
                  </a:lnTo>
                  <a:close/>
                </a:path>
              </a:pathLst>
            </a:custGeom>
            <a:solidFill>
              <a:srgbClr val="5B5757"/>
            </a:solidFill>
          </p:spPr>
          <p:txBody>
            <a:bodyPr wrap="square" lIns="0" tIns="0" rIns="0" bIns="0" rtlCol="0"/>
            <a:lstStyle/>
            <a:p>
              <a:endParaRPr/>
            </a:p>
          </p:txBody>
        </p:sp>
        <p:pic>
          <p:nvPicPr>
            <p:cNvPr id="65" name="object 65">
              <a:extLst>
                <a:ext uri="{FF2B5EF4-FFF2-40B4-BE49-F238E27FC236}">
                  <a16:creationId xmlns:a16="http://schemas.microsoft.com/office/drawing/2014/main" id="{8E47FFB4-B5AC-D9F0-D572-F5B6073E6AC8}"/>
                </a:ext>
              </a:extLst>
            </p:cNvPr>
            <p:cNvPicPr/>
            <p:nvPr/>
          </p:nvPicPr>
          <p:blipFill>
            <a:blip r:embed="rId8" cstate="print"/>
            <a:stretch>
              <a:fillRect/>
            </a:stretch>
          </p:blipFill>
          <p:spPr>
            <a:xfrm>
              <a:off x="6075044" y="5800724"/>
              <a:ext cx="91439" cy="133350"/>
            </a:xfrm>
            <a:prstGeom prst="rect">
              <a:avLst/>
            </a:prstGeom>
          </p:spPr>
        </p:pic>
        <p:sp>
          <p:nvSpPr>
            <p:cNvPr id="66" name="object 66">
              <a:extLst>
                <a:ext uri="{FF2B5EF4-FFF2-40B4-BE49-F238E27FC236}">
                  <a16:creationId xmlns:a16="http://schemas.microsoft.com/office/drawing/2014/main" id="{137956BC-7771-A1B4-81EC-41B7BFC66464}"/>
                </a:ext>
              </a:extLst>
            </p:cNvPr>
            <p:cNvSpPr/>
            <p:nvPr/>
          </p:nvSpPr>
          <p:spPr>
            <a:xfrm>
              <a:off x="6150609" y="5053964"/>
              <a:ext cx="155575" cy="747395"/>
            </a:xfrm>
            <a:custGeom>
              <a:avLst/>
              <a:gdLst/>
              <a:ahLst/>
              <a:cxnLst/>
              <a:rect l="l" t="t" r="r" b="b"/>
              <a:pathLst>
                <a:path w="155575" h="747395">
                  <a:moveTo>
                    <a:pt x="116839" y="0"/>
                  </a:moveTo>
                  <a:lnTo>
                    <a:pt x="102869" y="1270"/>
                  </a:lnTo>
                  <a:lnTo>
                    <a:pt x="117475" y="47625"/>
                  </a:lnTo>
                  <a:lnTo>
                    <a:pt x="128269" y="95250"/>
                  </a:lnTo>
                  <a:lnTo>
                    <a:pt x="135889" y="142240"/>
                  </a:lnTo>
                  <a:lnTo>
                    <a:pt x="140335" y="190500"/>
                  </a:lnTo>
                  <a:lnTo>
                    <a:pt x="142239" y="238760"/>
                  </a:lnTo>
                  <a:lnTo>
                    <a:pt x="140969" y="284480"/>
                  </a:lnTo>
                  <a:lnTo>
                    <a:pt x="137160" y="330200"/>
                  </a:lnTo>
                  <a:lnTo>
                    <a:pt x="130175" y="376555"/>
                  </a:lnTo>
                  <a:lnTo>
                    <a:pt x="121919" y="422910"/>
                  </a:lnTo>
                  <a:lnTo>
                    <a:pt x="110489" y="469265"/>
                  </a:lnTo>
                  <a:lnTo>
                    <a:pt x="97154" y="516255"/>
                  </a:lnTo>
                  <a:lnTo>
                    <a:pt x="81914" y="562610"/>
                  </a:lnTo>
                  <a:lnTo>
                    <a:pt x="64135" y="608965"/>
                  </a:lnTo>
                  <a:lnTo>
                    <a:pt x="45085" y="655320"/>
                  </a:lnTo>
                  <a:lnTo>
                    <a:pt x="23494" y="701040"/>
                  </a:lnTo>
                  <a:lnTo>
                    <a:pt x="0" y="747395"/>
                  </a:lnTo>
                  <a:lnTo>
                    <a:pt x="15875" y="746760"/>
                  </a:lnTo>
                  <a:lnTo>
                    <a:pt x="38735" y="700405"/>
                  </a:lnTo>
                  <a:lnTo>
                    <a:pt x="59689" y="654685"/>
                  </a:lnTo>
                  <a:lnTo>
                    <a:pt x="78739" y="608330"/>
                  </a:lnTo>
                  <a:lnTo>
                    <a:pt x="95885" y="562610"/>
                  </a:lnTo>
                  <a:lnTo>
                    <a:pt x="111125" y="516255"/>
                  </a:lnTo>
                  <a:lnTo>
                    <a:pt x="124460" y="469900"/>
                  </a:lnTo>
                  <a:lnTo>
                    <a:pt x="135254" y="423545"/>
                  </a:lnTo>
                  <a:lnTo>
                    <a:pt x="144144" y="377190"/>
                  </a:lnTo>
                  <a:lnTo>
                    <a:pt x="150494" y="330835"/>
                  </a:lnTo>
                  <a:lnTo>
                    <a:pt x="154304" y="284480"/>
                  </a:lnTo>
                  <a:lnTo>
                    <a:pt x="155575" y="238760"/>
                  </a:lnTo>
                  <a:lnTo>
                    <a:pt x="153669" y="189865"/>
                  </a:lnTo>
                  <a:lnTo>
                    <a:pt x="149225" y="142240"/>
                  </a:lnTo>
                  <a:lnTo>
                    <a:pt x="141604" y="93980"/>
                  </a:lnTo>
                  <a:lnTo>
                    <a:pt x="130810" y="46990"/>
                  </a:lnTo>
                  <a:lnTo>
                    <a:pt x="116839" y="0"/>
                  </a:lnTo>
                  <a:close/>
                </a:path>
              </a:pathLst>
            </a:custGeom>
            <a:solidFill>
              <a:srgbClr val="54421D"/>
            </a:solidFill>
          </p:spPr>
          <p:txBody>
            <a:bodyPr wrap="square" lIns="0" tIns="0" rIns="0" bIns="0" rtlCol="0"/>
            <a:lstStyle/>
            <a:p>
              <a:endParaRPr/>
            </a:p>
          </p:txBody>
        </p:sp>
        <p:sp>
          <p:nvSpPr>
            <p:cNvPr id="67" name="object 67">
              <a:extLst>
                <a:ext uri="{FF2B5EF4-FFF2-40B4-BE49-F238E27FC236}">
                  <a16:creationId xmlns:a16="http://schemas.microsoft.com/office/drawing/2014/main" id="{5C8E2F8A-B0DA-46B5-4C7B-2821DF4A4065}"/>
                </a:ext>
              </a:extLst>
            </p:cNvPr>
            <p:cNvSpPr/>
            <p:nvPr/>
          </p:nvSpPr>
          <p:spPr>
            <a:xfrm>
              <a:off x="5436234" y="4406264"/>
              <a:ext cx="826769" cy="635635"/>
            </a:xfrm>
            <a:custGeom>
              <a:avLst/>
              <a:gdLst/>
              <a:ahLst/>
              <a:cxnLst/>
              <a:rect l="l" t="t" r="r" b="b"/>
              <a:pathLst>
                <a:path w="826770" h="635635">
                  <a:moveTo>
                    <a:pt x="20319" y="0"/>
                  </a:moveTo>
                  <a:lnTo>
                    <a:pt x="0" y="3810"/>
                  </a:lnTo>
                  <a:lnTo>
                    <a:pt x="45719" y="13335"/>
                  </a:lnTo>
                  <a:lnTo>
                    <a:pt x="90804" y="25400"/>
                  </a:lnTo>
                  <a:lnTo>
                    <a:pt x="135254" y="39370"/>
                  </a:lnTo>
                  <a:lnTo>
                    <a:pt x="179704" y="55880"/>
                  </a:lnTo>
                  <a:lnTo>
                    <a:pt x="249554" y="86995"/>
                  </a:lnTo>
                  <a:lnTo>
                    <a:pt x="300989" y="111760"/>
                  </a:lnTo>
                  <a:lnTo>
                    <a:pt x="377189" y="155575"/>
                  </a:lnTo>
                  <a:lnTo>
                    <a:pt x="424814" y="185420"/>
                  </a:lnTo>
                  <a:lnTo>
                    <a:pt x="469900" y="216535"/>
                  </a:lnTo>
                  <a:lnTo>
                    <a:pt x="512444" y="247650"/>
                  </a:lnTo>
                  <a:lnTo>
                    <a:pt x="551814" y="280035"/>
                  </a:lnTo>
                  <a:lnTo>
                    <a:pt x="588644" y="312420"/>
                  </a:lnTo>
                  <a:lnTo>
                    <a:pt x="622935" y="345440"/>
                  </a:lnTo>
                  <a:lnTo>
                    <a:pt x="654685" y="379095"/>
                  </a:lnTo>
                  <a:lnTo>
                    <a:pt x="683894" y="412750"/>
                  </a:lnTo>
                  <a:lnTo>
                    <a:pt x="710564" y="447040"/>
                  </a:lnTo>
                  <a:lnTo>
                    <a:pt x="734694" y="481965"/>
                  </a:lnTo>
                  <a:lnTo>
                    <a:pt x="758189" y="520065"/>
                  </a:lnTo>
                  <a:lnTo>
                    <a:pt x="779144" y="558165"/>
                  </a:lnTo>
                  <a:lnTo>
                    <a:pt x="797560" y="596900"/>
                  </a:lnTo>
                  <a:lnTo>
                    <a:pt x="812800" y="635635"/>
                  </a:lnTo>
                  <a:lnTo>
                    <a:pt x="826769" y="634365"/>
                  </a:lnTo>
                  <a:lnTo>
                    <a:pt x="810260" y="593725"/>
                  </a:lnTo>
                  <a:lnTo>
                    <a:pt x="791844" y="553720"/>
                  </a:lnTo>
                  <a:lnTo>
                    <a:pt x="770254" y="514350"/>
                  </a:lnTo>
                  <a:lnTo>
                    <a:pt x="746125" y="474980"/>
                  </a:lnTo>
                  <a:lnTo>
                    <a:pt x="721360" y="439420"/>
                  </a:lnTo>
                  <a:lnTo>
                    <a:pt x="694689" y="404495"/>
                  </a:lnTo>
                  <a:lnTo>
                    <a:pt x="664844" y="370205"/>
                  </a:lnTo>
                  <a:lnTo>
                    <a:pt x="632460" y="335915"/>
                  </a:lnTo>
                  <a:lnTo>
                    <a:pt x="598169" y="302895"/>
                  </a:lnTo>
                  <a:lnTo>
                    <a:pt x="560704" y="269875"/>
                  </a:lnTo>
                  <a:lnTo>
                    <a:pt x="520700" y="237490"/>
                  </a:lnTo>
                  <a:lnTo>
                    <a:pt x="478154" y="205740"/>
                  </a:lnTo>
                  <a:lnTo>
                    <a:pt x="432435" y="174625"/>
                  </a:lnTo>
                  <a:lnTo>
                    <a:pt x="384175" y="144145"/>
                  </a:lnTo>
                  <a:lnTo>
                    <a:pt x="332739" y="114300"/>
                  </a:lnTo>
                  <a:lnTo>
                    <a:pt x="289560" y="91440"/>
                  </a:lnTo>
                  <a:lnTo>
                    <a:pt x="245744" y="70485"/>
                  </a:lnTo>
                  <a:lnTo>
                    <a:pt x="201294" y="52070"/>
                  </a:lnTo>
                  <a:lnTo>
                    <a:pt x="156844" y="35560"/>
                  </a:lnTo>
                  <a:lnTo>
                    <a:pt x="111760" y="21590"/>
                  </a:lnTo>
                  <a:lnTo>
                    <a:pt x="66039" y="9525"/>
                  </a:lnTo>
                  <a:lnTo>
                    <a:pt x="20319" y="0"/>
                  </a:lnTo>
                  <a:close/>
                </a:path>
              </a:pathLst>
            </a:custGeom>
            <a:solidFill>
              <a:srgbClr val="54381A"/>
            </a:solidFill>
          </p:spPr>
          <p:txBody>
            <a:bodyPr wrap="square" lIns="0" tIns="0" rIns="0" bIns="0" rtlCol="0"/>
            <a:lstStyle/>
            <a:p>
              <a:endParaRPr/>
            </a:p>
          </p:txBody>
        </p:sp>
        <p:pic>
          <p:nvPicPr>
            <p:cNvPr id="68" name="object 68">
              <a:extLst>
                <a:ext uri="{FF2B5EF4-FFF2-40B4-BE49-F238E27FC236}">
                  <a16:creationId xmlns:a16="http://schemas.microsoft.com/office/drawing/2014/main" id="{AF0C1446-C25E-8392-5A72-54BFDAB9673D}"/>
                </a:ext>
              </a:extLst>
            </p:cNvPr>
            <p:cNvPicPr/>
            <p:nvPr/>
          </p:nvPicPr>
          <p:blipFill>
            <a:blip r:embed="rId9" cstate="print"/>
            <a:stretch>
              <a:fillRect/>
            </a:stretch>
          </p:blipFill>
          <p:spPr>
            <a:xfrm>
              <a:off x="5350509" y="4392294"/>
              <a:ext cx="309245" cy="89535"/>
            </a:xfrm>
            <a:prstGeom prst="rect">
              <a:avLst/>
            </a:prstGeom>
          </p:spPr>
        </p:pic>
        <p:sp>
          <p:nvSpPr>
            <p:cNvPr id="69" name="object 69">
              <a:extLst>
                <a:ext uri="{FF2B5EF4-FFF2-40B4-BE49-F238E27FC236}">
                  <a16:creationId xmlns:a16="http://schemas.microsoft.com/office/drawing/2014/main" id="{1C79DD98-8048-C1E7-47BD-135983E681CD}"/>
                </a:ext>
              </a:extLst>
            </p:cNvPr>
            <p:cNvSpPr/>
            <p:nvPr/>
          </p:nvSpPr>
          <p:spPr>
            <a:xfrm>
              <a:off x="6250939" y="5048250"/>
              <a:ext cx="15875" cy="6985"/>
            </a:xfrm>
            <a:custGeom>
              <a:avLst/>
              <a:gdLst/>
              <a:ahLst/>
              <a:cxnLst/>
              <a:rect l="l" t="t" r="r" b="b"/>
              <a:pathLst>
                <a:path w="15875" h="6985">
                  <a:moveTo>
                    <a:pt x="13970" y="0"/>
                  </a:moveTo>
                  <a:lnTo>
                    <a:pt x="4445" y="0"/>
                  </a:lnTo>
                  <a:lnTo>
                    <a:pt x="0" y="635"/>
                  </a:lnTo>
                  <a:lnTo>
                    <a:pt x="1905" y="6985"/>
                  </a:lnTo>
                  <a:lnTo>
                    <a:pt x="6985" y="6350"/>
                  </a:lnTo>
                  <a:lnTo>
                    <a:pt x="15875" y="5714"/>
                  </a:lnTo>
                  <a:lnTo>
                    <a:pt x="13970" y="0"/>
                  </a:lnTo>
                  <a:close/>
                </a:path>
              </a:pathLst>
            </a:custGeom>
            <a:solidFill>
              <a:srgbClr val="4B391B"/>
            </a:solidFill>
          </p:spPr>
          <p:txBody>
            <a:bodyPr wrap="square" lIns="0" tIns="0" rIns="0" bIns="0" rtlCol="0"/>
            <a:lstStyle/>
            <a:p>
              <a:endParaRPr/>
            </a:p>
          </p:txBody>
        </p:sp>
        <p:sp>
          <p:nvSpPr>
            <p:cNvPr id="70" name="object 70">
              <a:extLst>
                <a:ext uri="{FF2B5EF4-FFF2-40B4-BE49-F238E27FC236}">
                  <a16:creationId xmlns:a16="http://schemas.microsoft.com/office/drawing/2014/main" id="{AA7B8D3E-5AE1-F32C-24EB-8DFE36B1EC61}"/>
                </a:ext>
              </a:extLst>
            </p:cNvPr>
            <p:cNvSpPr/>
            <p:nvPr/>
          </p:nvSpPr>
          <p:spPr>
            <a:xfrm>
              <a:off x="6249034" y="5041264"/>
              <a:ext cx="16510" cy="8255"/>
            </a:xfrm>
            <a:custGeom>
              <a:avLst/>
              <a:gdLst/>
              <a:ahLst/>
              <a:cxnLst/>
              <a:rect l="l" t="t" r="r" b="b"/>
              <a:pathLst>
                <a:path w="16510" h="8254">
                  <a:moveTo>
                    <a:pt x="13969" y="0"/>
                  </a:moveTo>
                  <a:lnTo>
                    <a:pt x="9525" y="635"/>
                  </a:lnTo>
                  <a:lnTo>
                    <a:pt x="0" y="1270"/>
                  </a:lnTo>
                  <a:lnTo>
                    <a:pt x="2539" y="8255"/>
                  </a:lnTo>
                  <a:lnTo>
                    <a:pt x="11429" y="7620"/>
                  </a:lnTo>
                  <a:lnTo>
                    <a:pt x="16510" y="7620"/>
                  </a:lnTo>
                  <a:lnTo>
                    <a:pt x="13969" y="0"/>
                  </a:lnTo>
                  <a:close/>
                </a:path>
              </a:pathLst>
            </a:custGeom>
            <a:solidFill>
              <a:srgbClr val="4D391A"/>
            </a:solidFill>
          </p:spPr>
          <p:txBody>
            <a:bodyPr wrap="square" lIns="0" tIns="0" rIns="0" bIns="0" rtlCol="0"/>
            <a:lstStyle/>
            <a:p>
              <a:endParaRPr/>
            </a:p>
          </p:txBody>
        </p:sp>
        <p:sp>
          <p:nvSpPr>
            <p:cNvPr id="71" name="object 71">
              <a:extLst>
                <a:ext uri="{FF2B5EF4-FFF2-40B4-BE49-F238E27FC236}">
                  <a16:creationId xmlns:a16="http://schemas.microsoft.com/office/drawing/2014/main" id="{9CFAFDB0-B034-9A41-36B7-2CE0092EAE38}"/>
                </a:ext>
              </a:extLst>
            </p:cNvPr>
            <p:cNvSpPr/>
            <p:nvPr/>
          </p:nvSpPr>
          <p:spPr>
            <a:xfrm>
              <a:off x="6066789" y="5929630"/>
              <a:ext cx="21590" cy="15875"/>
            </a:xfrm>
            <a:custGeom>
              <a:avLst/>
              <a:gdLst/>
              <a:ahLst/>
              <a:cxnLst/>
              <a:rect l="l" t="t" r="r" b="b"/>
              <a:pathLst>
                <a:path w="21589" h="15875">
                  <a:moveTo>
                    <a:pt x="8255" y="0"/>
                  </a:moveTo>
                  <a:lnTo>
                    <a:pt x="5714" y="4444"/>
                  </a:lnTo>
                  <a:lnTo>
                    <a:pt x="0" y="12064"/>
                  </a:lnTo>
                  <a:lnTo>
                    <a:pt x="5080" y="13334"/>
                  </a:lnTo>
                  <a:lnTo>
                    <a:pt x="13970" y="15874"/>
                  </a:lnTo>
                  <a:lnTo>
                    <a:pt x="21589" y="4444"/>
                  </a:lnTo>
                  <a:lnTo>
                    <a:pt x="8255" y="0"/>
                  </a:lnTo>
                  <a:close/>
                </a:path>
              </a:pathLst>
            </a:custGeom>
            <a:solidFill>
              <a:srgbClr val="302C2D"/>
            </a:solidFill>
          </p:spPr>
          <p:txBody>
            <a:bodyPr wrap="square" lIns="0" tIns="0" rIns="0" bIns="0" rtlCol="0"/>
            <a:lstStyle/>
            <a:p>
              <a:endParaRPr/>
            </a:p>
          </p:txBody>
        </p:sp>
        <p:sp>
          <p:nvSpPr>
            <p:cNvPr id="72" name="object 72">
              <a:extLst>
                <a:ext uri="{FF2B5EF4-FFF2-40B4-BE49-F238E27FC236}">
                  <a16:creationId xmlns:a16="http://schemas.microsoft.com/office/drawing/2014/main" id="{C97E434E-26DF-2645-8453-EAF79879AC86}"/>
                </a:ext>
              </a:extLst>
            </p:cNvPr>
            <p:cNvSpPr/>
            <p:nvPr/>
          </p:nvSpPr>
          <p:spPr>
            <a:xfrm>
              <a:off x="3486784" y="4527550"/>
              <a:ext cx="1021715" cy="1490980"/>
            </a:xfrm>
            <a:custGeom>
              <a:avLst/>
              <a:gdLst/>
              <a:ahLst/>
              <a:cxnLst/>
              <a:rect l="l" t="t" r="r" b="b"/>
              <a:pathLst>
                <a:path w="1021714" h="1490979">
                  <a:moveTo>
                    <a:pt x="97789" y="0"/>
                  </a:moveTo>
                  <a:lnTo>
                    <a:pt x="79375" y="45085"/>
                  </a:lnTo>
                  <a:lnTo>
                    <a:pt x="62864" y="91439"/>
                  </a:lnTo>
                  <a:lnTo>
                    <a:pt x="48260" y="138430"/>
                  </a:lnTo>
                  <a:lnTo>
                    <a:pt x="34925" y="186055"/>
                  </a:lnTo>
                  <a:lnTo>
                    <a:pt x="24129" y="234314"/>
                  </a:lnTo>
                  <a:lnTo>
                    <a:pt x="15239" y="282575"/>
                  </a:lnTo>
                  <a:lnTo>
                    <a:pt x="8889" y="331469"/>
                  </a:lnTo>
                  <a:lnTo>
                    <a:pt x="3810" y="380364"/>
                  </a:lnTo>
                  <a:lnTo>
                    <a:pt x="635" y="429260"/>
                  </a:lnTo>
                  <a:lnTo>
                    <a:pt x="0" y="478789"/>
                  </a:lnTo>
                  <a:lnTo>
                    <a:pt x="635" y="528955"/>
                  </a:lnTo>
                  <a:lnTo>
                    <a:pt x="3810" y="579755"/>
                  </a:lnTo>
                  <a:lnTo>
                    <a:pt x="9525" y="629285"/>
                  </a:lnTo>
                  <a:lnTo>
                    <a:pt x="16510" y="678814"/>
                  </a:lnTo>
                  <a:lnTo>
                    <a:pt x="26035" y="727710"/>
                  </a:lnTo>
                  <a:lnTo>
                    <a:pt x="38100" y="775969"/>
                  </a:lnTo>
                  <a:lnTo>
                    <a:pt x="51435" y="823594"/>
                  </a:lnTo>
                  <a:lnTo>
                    <a:pt x="67944" y="869950"/>
                  </a:lnTo>
                  <a:lnTo>
                    <a:pt x="85725" y="915669"/>
                  </a:lnTo>
                  <a:lnTo>
                    <a:pt x="106044" y="959485"/>
                  </a:lnTo>
                  <a:lnTo>
                    <a:pt x="128904" y="1002664"/>
                  </a:lnTo>
                  <a:lnTo>
                    <a:pt x="153035" y="1044575"/>
                  </a:lnTo>
                  <a:lnTo>
                    <a:pt x="180339" y="1084580"/>
                  </a:lnTo>
                  <a:lnTo>
                    <a:pt x="208914" y="1123314"/>
                  </a:lnTo>
                  <a:lnTo>
                    <a:pt x="240029" y="1160145"/>
                  </a:lnTo>
                  <a:lnTo>
                    <a:pt x="273685" y="1195070"/>
                  </a:lnTo>
                  <a:lnTo>
                    <a:pt x="309244" y="1228089"/>
                  </a:lnTo>
                  <a:lnTo>
                    <a:pt x="346710" y="1259205"/>
                  </a:lnTo>
                  <a:lnTo>
                    <a:pt x="386714" y="1287780"/>
                  </a:lnTo>
                  <a:lnTo>
                    <a:pt x="429260" y="1314450"/>
                  </a:lnTo>
                  <a:lnTo>
                    <a:pt x="481329" y="1344295"/>
                  </a:lnTo>
                  <a:lnTo>
                    <a:pt x="532764" y="1370964"/>
                  </a:lnTo>
                  <a:lnTo>
                    <a:pt x="583564" y="1394460"/>
                  </a:lnTo>
                  <a:lnTo>
                    <a:pt x="633094" y="1415415"/>
                  </a:lnTo>
                  <a:lnTo>
                    <a:pt x="681354" y="1433830"/>
                  </a:lnTo>
                  <a:lnTo>
                    <a:pt x="728979" y="1449070"/>
                  </a:lnTo>
                  <a:lnTo>
                    <a:pt x="775335" y="1462405"/>
                  </a:lnTo>
                  <a:lnTo>
                    <a:pt x="821054" y="1472565"/>
                  </a:lnTo>
                  <a:lnTo>
                    <a:pt x="865504" y="1480820"/>
                  </a:lnTo>
                  <a:lnTo>
                    <a:pt x="909319" y="1486535"/>
                  </a:lnTo>
                  <a:lnTo>
                    <a:pt x="951864" y="1489710"/>
                  </a:lnTo>
                  <a:lnTo>
                    <a:pt x="993775" y="1490980"/>
                  </a:lnTo>
                  <a:lnTo>
                    <a:pt x="1021714" y="1490345"/>
                  </a:lnTo>
                  <a:lnTo>
                    <a:pt x="988060" y="1448435"/>
                  </a:lnTo>
                  <a:lnTo>
                    <a:pt x="956944" y="1404620"/>
                  </a:lnTo>
                  <a:lnTo>
                    <a:pt x="927735" y="1359535"/>
                  </a:lnTo>
                  <a:lnTo>
                    <a:pt x="901700" y="1312545"/>
                  </a:lnTo>
                  <a:lnTo>
                    <a:pt x="878204" y="1264920"/>
                  </a:lnTo>
                  <a:lnTo>
                    <a:pt x="826769" y="1254125"/>
                  </a:lnTo>
                  <a:lnTo>
                    <a:pt x="775335" y="1240155"/>
                  </a:lnTo>
                  <a:lnTo>
                    <a:pt x="724535" y="1223010"/>
                  </a:lnTo>
                  <a:lnTo>
                    <a:pt x="674369" y="1202689"/>
                  </a:lnTo>
                  <a:lnTo>
                    <a:pt x="624839" y="1179195"/>
                  </a:lnTo>
                  <a:lnTo>
                    <a:pt x="575944" y="1152525"/>
                  </a:lnTo>
                  <a:lnTo>
                    <a:pt x="533400" y="1125855"/>
                  </a:lnTo>
                  <a:lnTo>
                    <a:pt x="492125" y="1097280"/>
                  </a:lnTo>
                  <a:lnTo>
                    <a:pt x="453389" y="1066164"/>
                  </a:lnTo>
                  <a:lnTo>
                    <a:pt x="416560" y="1034414"/>
                  </a:lnTo>
                  <a:lnTo>
                    <a:pt x="381635" y="1000125"/>
                  </a:lnTo>
                  <a:lnTo>
                    <a:pt x="348614" y="964564"/>
                  </a:lnTo>
                  <a:lnTo>
                    <a:pt x="318135" y="927735"/>
                  </a:lnTo>
                  <a:lnTo>
                    <a:pt x="289560" y="889000"/>
                  </a:lnTo>
                  <a:lnTo>
                    <a:pt x="262889" y="849630"/>
                  </a:lnTo>
                  <a:lnTo>
                    <a:pt x="238760" y="808989"/>
                  </a:lnTo>
                  <a:lnTo>
                    <a:pt x="216535" y="767080"/>
                  </a:lnTo>
                  <a:lnTo>
                    <a:pt x="196214" y="723900"/>
                  </a:lnTo>
                  <a:lnTo>
                    <a:pt x="178435" y="680085"/>
                  </a:lnTo>
                  <a:lnTo>
                    <a:pt x="163194" y="635635"/>
                  </a:lnTo>
                  <a:lnTo>
                    <a:pt x="149860" y="590550"/>
                  </a:lnTo>
                  <a:lnTo>
                    <a:pt x="139064" y="544194"/>
                  </a:lnTo>
                  <a:lnTo>
                    <a:pt x="130810" y="497839"/>
                  </a:lnTo>
                  <a:lnTo>
                    <a:pt x="124460" y="451485"/>
                  </a:lnTo>
                  <a:lnTo>
                    <a:pt x="121285" y="403860"/>
                  </a:lnTo>
                  <a:lnTo>
                    <a:pt x="119379" y="356869"/>
                  </a:lnTo>
                  <a:lnTo>
                    <a:pt x="120650" y="309244"/>
                  </a:lnTo>
                  <a:lnTo>
                    <a:pt x="124460" y="261619"/>
                  </a:lnTo>
                  <a:lnTo>
                    <a:pt x="130175" y="213994"/>
                  </a:lnTo>
                  <a:lnTo>
                    <a:pt x="139064" y="167005"/>
                  </a:lnTo>
                  <a:lnTo>
                    <a:pt x="149860" y="120014"/>
                  </a:lnTo>
                  <a:lnTo>
                    <a:pt x="163829" y="73025"/>
                  </a:lnTo>
                  <a:lnTo>
                    <a:pt x="146050" y="55244"/>
                  </a:lnTo>
                  <a:lnTo>
                    <a:pt x="129539" y="37464"/>
                  </a:lnTo>
                  <a:lnTo>
                    <a:pt x="113029" y="19050"/>
                  </a:lnTo>
                  <a:lnTo>
                    <a:pt x="97789" y="0"/>
                  </a:lnTo>
                  <a:close/>
                </a:path>
              </a:pathLst>
            </a:custGeom>
            <a:solidFill>
              <a:srgbClr val="C2D349"/>
            </a:solidFill>
          </p:spPr>
          <p:txBody>
            <a:bodyPr wrap="square" lIns="0" tIns="0" rIns="0" bIns="0" rtlCol="0"/>
            <a:lstStyle/>
            <a:p>
              <a:endParaRPr/>
            </a:p>
          </p:txBody>
        </p:sp>
        <p:sp>
          <p:nvSpPr>
            <p:cNvPr id="73" name="object 73">
              <a:extLst>
                <a:ext uri="{FF2B5EF4-FFF2-40B4-BE49-F238E27FC236}">
                  <a16:creationId xmlns:a16="http://schemas.microsoft.com/office/drawing/2014/main" id="{22ED6E37-992E-A2EF-102B-8DDB35B9E9F1}"/>
                </a:ext>
              </a:extLst>
            </p:cNvPr>
            <p:cNvSpPr/>
            <p:nvPr/>
          </p:nvSpPr>
          <p:spPr>
            <a:xfrm>
              <a:off x="3606799" y="4601210"/>
              <a:ext cx="798830" cy="1191895"/>
            </a:xfrm>
            <a:custGeom>
              <a:avLst/>
              <a:gdLst/>
              <a:ahLst/>
              <a:cxnLst/>
              <a:rect l="l" t="t" r="r" b="b"/>
              <a:pathLst>
                <a:path w="798829" h="1191895">
                  <a:moveTo>
                    <a:pt x="44450" y="0"/>
                  </a:moveTo>
                  <a:lnTo>
                    <a:pt x="30479" y="46989"/>
                  </a:lnTo>
                  <a:lnTo>
                    <a:pt x="19685" y="93979"/>
                  </a:lnTo>
                  <a:lnTo>
                    <a:pt x="10795" y="140969"/>
                  </a:lnTo>
                  <a:lnTo>
                    <a:pt x="5079" y="188594"/>
                  </a:lnTo>
                  <a:lnTo>
                    <a:pt x="1270" y="236219"/>
                  </a:lnTo>
                  <a:lnTo>
                    <a:pt x="0" y="283844"/>
                  </a:lnTo>
                  <a:lnTo>
                    <a:pt x="1904" y="330834"/>
                  </a:lnTo>
                  <a:lnTo>
                    <a:pt x="5079" y="378459"/>
                  </a:lnTo>
                  <a:lnTo>
                    <a:pt x="11429" y="424814"/>
                  </a:lnTo>
                  <a:lnTo>
                    <a:pt x="19685" y="471169"/>
                  </a:lnTo>
                  <a:lnTo>
                    <a:pt x="30479" y="517525"/>
                  </a:lnTo>
                  <a:lnTo>
                    <a:pt x="43814" y="562609"/>
                  </a:lnTo>
                  <a:lnTo>
                    <a:pt x="59054" y="607059"/>
                  </a:lnTo>
                  <a:lnTo>
                    <a:pt x="76835" y="650875"/>
                  </a:lnTo>
                  <a:lnTo>
                    <a:pt x="97154" y="694054"/>
                  </a:lnTo>
                  <a:lnTo>
                    <a:pt x="119379" y="735964"/>
                  </a:lnTo>
                  <a:lnTo>
                    <a:pt x="143510" y="776604"/>
                  </a:lnTo>
                  <a:lnTo>
                    <a:pt x="170179" y="815975"/>
                  </a:lnTo>
                  <a:lnTo>
                    <a:pt x="198754" y="854709"/>
                  </a:lnTo>
                  <a:lnTo>
                    <a:pt x="229235" y="891539"/>
                  </a:lnTo>
                  <a:lnTo>
                    <a:pt x="262254" y="927100"/>
                  </a:lnTo>
                  <a:lnTo>
                    <a:pt x="297179" y="961389"/>
                  </a:lnTo>
                  <a:lnTo>
                    <a:pt x="334010" y="993139"/>
                  </a:lnTo>
                  <a:lnTo>
                    <a:pt x="372745" y="1024254"/>
                  </a:lnTo>
                  <a:lnTo>
                    <a:pt x="414020" y="1052829"/>
                  </a:lnTo>
                  <a:lnTo>
                    <a:pt x="456564" y="1079500"/>
                  </a:lnTo>
                  <a:lnTo>
                    <a:pt x="505460" y="1106170"/>
                  </a:lnTo>
                  <a:lnTo>
                    <a:pt x="554989" y="1129664"/>
                  </a:lnTo>
                  <a:lnTo>
                    <a:pt x="605154" y="1149984"/>
                  </a:lnTo>
                  <a:lnTo>
                    <a:pt x="655954" y="1167129"/>
                  </a:lnTo>
                  <a:lnTo>
                    <a:pt x="707389" y="1181100"/>
                  </a:lnTo>
                  <a:lnTo>
                    <a:pt x="758825" y="1191895"/>
                  </a:lnTo>
                  <a:lnTo>
                    <a:pt x="739775" y="1148079"/>
                  </a:lnTo>
                  <a:lnTo>
                    <a:pt x="723264" y="1102995"/>
                  </a:lnTo>
                  <a:lnTo>
                    <a:pt x="708660" y="1057909"/>
                  </a:lnTo>
                  <a:lnTo>
                    <a:pt x="695960" y="1011554"/>
                  </a:lnTo>
                  <a:lnTo>
                    <a:pt x="685800" y="965200"/>
                  </a:lnTo>
                  <a:lnTo>
                    <a:pt x="677545" y="918209"/>
                  </a:lnTo>
                  <a:lnTo>
                    <a:pt x="671829" y="870584"/>
                  </a:lnTo>
                  <a:lnTo>
                    <a:pt x="668654" y="822959"/>
                  </a:lnTo>
                  <a:lnTo>
                    <a:pt x="667385" y="774700"/>
                  </a:lnTo>
                  <a:lnTo>
                    <a:pt x="668654" y="724534"/>
                  </a:lnTo>
                  <a:lnTo>
                    <a:pt x="672464" y="674369"/>
                  </a:lnTo>
                  <a:lnTo>
                    <a:pt x="678814" y="624204"/>
                  </a:lnTo>
                  <a:lnTo>
                    <a:pt x="688339" y="574039"/>
                  </a:lnTo>
                  <a:lnTo>
                    <a:pt x="699770" y="524509"/>
                  </a:lnTo>
                  <a:lnTo>
                    <a:pt x="714375" y="474979"/>
                  </a:lnTo>
                  <a:lnTo>
                    <a:pt x="730885" y="426084"/>
                  </a:lnTo>
                  <a:lnTo>
                    <a:pt x="751204" y="377189"/>
                  </a:lnTo>
                  <a:lnTo>
                    <a:pt x="773429" y="329564"/>
                  </a:lnTo>
                  <a:lnTo>
                    <a:pt x="798829" y="282575"/>
                  </a:lnTo>
                  <a:lnTo>
                    <a:pt x="751204" y="278764"/>
                  </a:lnTo>
                  <a:lnTo>
                    <a:pt x="703579" y="273050"/>
                  </a:lnTo>
                  <a:lnTo>
                    <a:pt x="655320" y="266064"/>
                  </a:lnTo>
                  <a:lnTo>
                    <a:pt x="607060" y="257809"/>
                  </a:lnTo>
                  <a:lnTo>
                    <a:pt x="559435" y="247650"/>
                  </a:lnTo>
                  <a:lnTo>
                    <a:pt x="511175" y="235584"/>
                  </a:lnTo>
                  <a:lnTo>
                    <a:pt x="462914" y="222884"/>
                  </a:lnTo>
                  <a:lnTo>
                    <a:pt x="415289" y="208279"/>
                  </a:lnTo>
                  <a:lnTo>
                    <a:pt x="367664" y="192404"/>
                  </a:lnTo>
                  <a:lnTo>
                    <a:pt x="318770" y="173989"/>
                  </a:lnTo>
                  <a:lnTo>
                    <a:pt x="271779" y="154304"/>
                  </a:lnTo>
                  <a:lnTo>
                    <a:pt x="227964" y="132079"/>
                  </a:lnTo>
                  <a:lnTo>
                    <a:pt x="186689" y="108584"/>
                  </a:lnTo>
                  <a:lnTo>
                    <a:pt x="147320" y="83819"/>
                  </a:lnTo>
                  <a:lnTo>
                    <a:pt x="110489" y="57150"/>
                  </a:lnTo>
                  <a:lnTo>
                    <a:pt x="76200" y="29209"/>
                  </a:lnTo>
                  <a:lnTo>
                    <a:pt x="44450" y="0"/>
                  </a:lnTo>
                  <a:close/>
                </a:path>
              </a:pathLst>
            </a:custGeom>
            <a:solidFill>
              <a:srgbClr val="A4C742"/>
            </a:solidFill>
          </p:spPr>
          <p:txBody>
            <a:bodyPr wrap="square" lIns="0" tIns="0" rIns="0" bIns="0" rtlCol="0"/>
            <a:lstStyle/>
            <a:p>
              <a:endParaRPr/>
            </a:p>
          </p:txBody>
        </p:sp>
        <p:sp>
          <p:nvSpPr>
            <p:cNvPr id="74" name="object 74">
              <a:extLst>
                <a:ext uri="{FF2B5EF4-FFF2-40B4-BE49-F238E27FC236}">
                  <a16:creationId xmlns:a16="http://schemas.microsoft.com/office/drawing/2014/main" id="{31703EDF-7CC6-6542-8613-D874395DD180}"/>
                </a:ext>
              </a:extLst>
            </p:cNvPr>
            <p:cNvSpPr/>
            <p:nvPr/>
          </p:nvSpPr>
          <p:spPr>
            <a:xfrm>
              <a:off x="4381499" y="5795644"/>
              <a:ext cx="263525" cy="222250"/>
            </a:xfrm>
            <a:custGeom>
              <a:avLst/>
              <a:gdLst/>
              <a:ahLst/>
              <a:cxnLst/>
              <a:rect l="l" t="t" r="r" b="b"/>
              <a:pathLst>
                <a:path w="263525" h="222250">
                  <a:moveTo>
                    <a:pt x="0" y="0"/>
                  </a:moveTo>
                  <a:lnTo>
                    <a:pt x="24129" y="46990"/>
                  </a:lnTo>
                  <a:lnTo>
                    <a:pt x="50164" y="93345"/>
                  </a:lnTo>
                  <a:lnTo>
                    <a:pt x="79375" y="137795"/>
                  </a:lnTo>
                  <a:lnTo>
                    <a:pt x="110489" y="180975"/>
                  </a:lnTo>
                  <a:lnTo>
                    <a:pt x="144779" y="222250"/>
                  </a:lnTo>
                  <a:lnTo>
                    <a:pt x="175260" y="219710"/>
                  </a:lnTo>
                  <a:lnTo>
                    <a:pt x="205104" y="216535"/>
                  </a:lnTo>
                  <a:lnTo>
                    <a:pt x="234314" y="211455"/>
                  </a:lnTo>
                  <a:lnTo>
                    <a:pt x="263525" y="205740"/>
                  </a:lnTo>
                  <a:lnTo>
                    <a:pt x="226695" y="170180"/>
                  </a:lnTo>
                  <a:lnTo>
                    <a:pt x="191770" y="132715"/>
                  </a:lnTo>
                  <a:lnTo>
                    <a:pt x="159385" y="93345"/>
                  </a:lnTo>
                  <a:lnTo>
                    <a:pt x="129539" y="52705"/>
                  </a:lnTo>
                  <a:lnTo>
                    <a:pt x="102235" y="10795"/>
                  </a:lnTo>
                  <a:lnTo>
                    <a:pt x="76200" y="9525"/>
                  </a:lnTo>
                  <a:lnTo>
                    <a:pt x="50800" y="6985"/>
                  </a:lnTo>
                  <a:lnTo>
                    <a:pt x="25400" y="3810"/>
                  </a:lnTo>
                  <a:lnTo>
                    <a:pt x="0" y="0"/>
                  </a:lnTo>
                  <a:close/>
                </a:path>
              </a:pathLst>
            </a:custGeom>
            <a:solidFill>
              <a:srgbClr val="C3D127"/>
            </a:solidFill>
          </p:spPr>
          <p:txBody>
            <a:bodyPr wrap="square" lIns="0" tIns="0" rIns="0" bIns="0" rtlCol="0"/>
            <a:lstStyle/>
            <a:p>
              <a:endParaRPr/>
            </a:p>
          </p:txBody>
        </p:sp>
        <p:sp>
          <p:nvSpPr>
            <p:cNvPr id="75" name="object 75">
              <a:extLst>
                <a:ext uri="{FF2B5EF4-FFF2-40B4-BE49-F238E27FC236}">
                  <a16:creationId xmlns:a16="http://schemas.microsoft.com/office/drawing/2014/main" id="{701B3F41-A89D-3764-86A9-A161D5893713}"/>
                </a:ext>
              </a:extLst>
            </p:cNvPr>
            <p:cNvSpPr/>
            <p:nvPr/>
          </p:nvSpPr>
          <p:spPr>
            <a:xfrm>
              <a:off x="4483099" y="5386704"/>
              <a:ext cx="840740" cy="614680"/>
            </a:xfrm>
            <a:custGeom>
              <a:avLst/>
              <a:gdLst/>
              <a:ahLst/>
              <a:cxnLst/>
              <a:rect l="l" t="t" r="r" b="b"/>
              <a:pathLst>
                <a:path w="840739" h="614679">
                  <a:moveTo>
                    <a:pt x="822325" y="0"/>
                  </a:moveTo>
                  <a:lnTo>
                    <a:pt x="793750" y="41909"/>
                  </a:lnTo>
                  <a:lnTo>
                    <a:pt x="763270" y="81914"/>
                  </a:lnTo>
                  <a:lnTo>
                    <a:pt x="730885" y="119379"/>
                  </a:lnTo>
                  <a:lnTo>
                    <a:pt x="696595" y="154939"/>
                  </a:lnTo>
                  <a:lnTo>
                    <a:pt x="661035" y="188594"/>
                  </a:lnTo>
                  <a:lnTo>
                    <a:pt x="623570" y="219709"/>
                  </a:lnTo>
                  <a:lnTo>
                    <a:pt x="584835" y="248919"/>
                  </a:lnTo>
                  <a:lnTo>
                    <a:pt x="544829" y="275589"/>
                  </a:lnTo>
                  <a:lnTo>
                    <a:pt x="503554" y="300989"/>
                  </a:lnTo>
                  <a:lnTo>
                    <a:pt x="461645" y="323214"/>
                  </a:lnTo>
                  <a:lnTo>
                    <a:pt x="417829" y="343534"/>
                  </a:lnTo>
                  <a:lnTo>
                    <a:pt x="374014" y="361314"/>
                  </a:lnTo>
                  <a:lnTo>
                    <a:pt x="328929" y="377189"/>
                  </a:lnTo>
                  <a:lnTo>
                    <a:pt x="283210" y="390524"/>
                  </a:lnTo>
                  <a:lnTo>
                    <a:pt x="236854" y="401319"/>
                  </a:lnTo>
                  <a:lnTo>
                    <a:pt x="189864" y="410209"/>
                  </a:lnTo>
                  <a:lnTo>
                    <a:pt x="142239" y="415924"/>
                  </a:lnTo>
                  <a:lnTo>
                    <a:pt x="94614" y="419734"/>
                  </a:lnTo>
                  <a:lnTo>
                    <a:pt x="46354" y="421004"/>
                  </a:lnTo>
                  <a:lnTo>
                    <a:pt x="23495" y="421004"/>
                  </a:lnTo>
                  <a:lnTo>
                    <a:pt x="0" y="419734"/>
                  </a:lnTo>
                  <a:lnTo>
                    <a:pt x="27304" y="461644"/>
                  </a:lnTo>
                  <a:lnTo>
                    <a:pt x="57150" y="502284"/>
                  </a:lnTo>
                  <a:lnTo>
                    <a:pt x="89535" y="541654"/>
                  </a:lnTo>
                  <a:lnTo>
                    <a:pt x="124460" y="579119"/>
                  </a:lnTo>
                  <a:lnTo>
                    <a:pt x="161289" y="614679"/>
                  </a:lnTo>
                  <a:lnTo>
                    <a:pt x="207645" y="602614"/>
                  </a:lnTo>
                  <a:lnTo>
                    <a:pt x="252729" y="588009"/>
                  </a:lnTo>
                  <a:lnTo>
                    <a:pt x="295910" y="570864"/>
                  </a:lnTo>
                  <a:lnTo>
                    <a:pt x="338454" y="550544"/>
                  </a:lnTo>
                  <a:lnTo>
                    <a:pt x="379729" y="528319"/>
                  </a:lnTo>
                  <a:lnTo>
                    <a:pt x="419735" y="503554"/>
                  </a:lnTo>
                  <a:lnTo>
                    <a:pt x="459104" y="476884"/>
                  </a:lnTo>
                  <a:lnTo>
                    <a:pt x="496570" y="447674"/>
                  </a:lnTo>
                  <a:lnTo>
                    <a:pt x="533400" y="417194"/>
                  </a:lnTo>
                  <a:lnTo>
                    <a:pt x="568325" y="384174"/>
                  </a:lnTo>
                  <a:lnTo>
                    <a:pt x="603250" y="349884"/>
                  </a:lnTo>
                  <a:lnTo>
                    <a:pt x="636270" y="314324"/>
                  </a:lnTo>
                  <a:lnTo>
                    <a:pt x="668654" y="277494"/>
                  </a:lnTo>
                  <a:lnTo>
                    <a:pt x="699770" y="238759"/>
                  </a:lnTo>
                  <a:lnTo>
                    <a:pt x="729614" y="199389"/>
                  </a:lnTo>
                  <a:lnTo>
                    <a:pt x="758825" y="158749"/>
                  </a:lnTo>
                  <a:lnTo>
                    <a:pt x="787400" y="116839"/>
                  </a:lnTo>
                  <a:lnTo>
                    <a:pt x="840739" y="31749"/>
                  </a:lnTo>
                  <a:lnTo>
                    <a:pt x="822325" y="0"/>
                  </a:lnTo>
                  <a:close/>
                </a:path>
              </a:pathLst>
            </a:custGeom>
            <a:solidFill>
              <a:srgbClr val="C3D01B"/>
            </a:solidFill>
          </p:spPr>
          <p:txBody>
            <a:bodyPr wrap="square" lIns="0" tIns="0" rIns="0" bIns="0" rtlCol="0"/>
            <a:lstStyle/>
            <a:p>
              <a:endParaRPr/>
            </a:p>
          </p:txBody>
        </p:sp>
        <p:sp>
          <p:nvSpPr>
            <p:cNvPr id="76" name="object 76">
              <a:extLst>
                <a:ext uri="{FF2B5EF4-FFF2-40B4-BE49-F238E27FC236}">
                  <a16:creationId xmlns:a16="http://schemas.microsoft.com/office/drawing/2014/main" id="{14E7986D-2982-230C-CE65-5301CB4FA0D9}"/>
                </a:ext>
              </a:extLst>
            </p:cNvPr>
            <p:cNvSpPr/>
            <p:nvPr/>
          </p:nvSpPr>
          <p:spPr>
            <a:xfrm>
              <a:off x="4287519" y="4884419"/>
              <a:ext cx="196215" cy="921385"/>
            </a:xfrm>
            <a:custGeom>
              <a:avLst/>
              <a:gdLst/>
              <a:ahLst/>
              <a:cxnLst/>
              <a:rect l="l" t="t" r="r" b="b"/>
              <a:pathLst>
                <a:path w="196214" h="921385">
                  <a:moveTo>
                    <a:pt x="132714" y="0"/>
                  </a:moveTo>
                  <a:lnTo>
                    <a:pt x="107314" y="46355"/>
                  </a:lnTo>
                  <a:lnTo>
                    <a:pt x="84454" y="93980"/>
                  </a:lnTo>
                  <a:lnTo>
                    <a:pt x="64769" y="142240"/>
                  </a:lnTo>
                  <a:lnTo>
                    <a:pt x="46989" y="191135"/>
                  </a:lnTo>
                  <a:lnTo>
                    <a:pt x="33019" y="240665"/>
                  </a:lnTo>
                  <a:lnTo>
                    <a:pt x="20954" y="290195"/>
                  </a:lnTo>
                  <a:lnTo>
                    <a:pt x="11429" y="340360"/>
                  </a:lnTo>
                  <a:lnTo>
                    <a:pt x="5079" y="390525"/>
                  </a:lnTo>
                  <a:lnTo>
                    <a:pt x="1269" y="440690"/>
                  </a:lnTo>
                  <a:lnTo>
                    <a:pt x="0" y="490855"/>
                  </a:lnTo>
                  <a:lnTo>
                    <a:pt x="1269" y="539115"/>
                  </a:lnTo>
                  <a:lnTo>
                    <a:pt x="5079" y="587375"/>
                  </a:lnTo>
                  <a:lnTo>
                    <a:pt x="10794" y="635635"/>
                  </a:lnTo>
                  <a:lnTo>
                    <a:pt x="19050" y="682625"/>
                  </a:lnTo>
                  <a:lnTo>
                    <a:pt x="29209" y="729615"/>
                  </a:lnTo>
                  <a:lnTo>
                    <a:pt x="42544" y="775970"/>
                  </a:lnTo>
                  <a:lnTo>
                    <a:pt x="57150" y="821690"/>
                  </a:lnTo>
                  <a:lnTo>
                    <a:pt x="74929" y="866775"/>
                  </a:lnTo>
                  <a:lnTo>
                    <a:pt x="93979" y="910590"/>
                  </a:lnTo>
                  <a:lnTo>
                    <a:pt x="144779" y="917575"/>
                  </a:lnTo>
                  <a:lnTo>
                    <a:pt x="196214" y="921385"/>
                  </a:lnTo>
                  <a:lnTo>
                    <a:pt x="172084" y="880110"/>
                  </a:lnTo>
                  <a:lnTo>
                    <a:pt x="149859" y="838200"/>
                  </a:lnTo>
                  <a:lnTo>
                    <a:pt x="130175" y="794385"/>
                  </a:lnTo>
                  <a:lnTo>
                    <a:pt x="113029" y="750570"/>
                  </a:lnTo>
                  <a:lnTo>
                    <a:pt x="97789" y="705485"/>
                  </a:lnTo>
                  <a:lnTo>
                    <a:pt x="85089" y="659765"/>
                  </a:lnTo>
                  <a:lnTo>
                    <a:pt x="74929" y="613410"/>
                  </a:lnTo>
                  <a:lnTo>
                    <a:pt x="66675" y="566420"/>
                  </a:lnTo>
                  <a:lnTo>
                    <a:pt x="60959" y="518795"/>
                  </a:lnTo>
                  <a:lnTo>
                    <a:pt x="57784" y="471805"/>
                  </a:lnTo>
                  <a:lnTo>
                    <a:pt x="57150" y="423545"/>
                  </a:lnTo>
                  <a:lnTo>
                    <a:pt x="59054" y="375920"/>
                  </a:lnTo>
                  <a:lnTo>
                    <a:pt x="63500" y="328295"/>
                  </a:lnTo>
                  <a:lnTo>
                    <a:pt x="69850" y="280670"/>
                  </a:lnTo>
                  <a:lnTo>
                    <a:pt x="79375" y="233045"/>
                  </a:lnTo>
                  <a:lnTo>
                    <a:pt x="91439" y="185420"/>
                  </a:lnTo>
                  <a:lnTo>
                    <a:pt x="106044" y="138430"/>
                  </a:lnTo>
                  <a:lnTo>
                    <a:pt x="123189" y="92075"/>
                  </a:lnTo>
                  <a:lnTo>
                    <a:pt x="142875" y="46355"/>
                  </a:lnTo>
                  <a:lnTo>
                    <a:pt x="165100" y="1270"/>
                  </a:lnTo>
                  <a:lnTo>
                    <a:pt x="132714" y="0"/>
                  </a:lnTo>
                  <a:close/>
                </a:path>
              </a:pathLst>
            </a:custGeom>
            <a:solidFill>
              <a:srgbClr val="BBD024"/>
            </a:solidFill>
          </p:spPr>
          <p:txBody>
            <a:bodyPr wrap="square" lIns="0" tIns="0" rIns="0" bIns="0" rtlCol="0"/>
            <a:lstStyle/>
            <a:p>
              <a:endParaRPr/>
            </a:p>
          </p:txBody>
        </p:sp>
        <p:sp>
          <p:nvSpPr>
            <p:cNvPr id="77" name="object 77">
              <a:extLst>
                <a:ext uri="{FF2B5EF4-FFF2-40B4-BE49-F238E27FC236}">
                  <a16:creationId xmlns:a16="http://schemas.microsoft.com/office/drawing/2014/main" id="{98F01645-F3C6-D852-445D-D88560793A3D}"/>
                </a:ext>
              </a:extLst>
            </p:cNvPr>
            <p:cNvSpPr/>
            <p:nvPr/>
          </p:nvSpPr>
          <p:spPr>
            <a:xfrm>
              <a:off x="4344669" y="4568189"/>
              <a:ext cx="961390" cy="1239520"/>
            </a:xfrm>
            <a:custGeom>
              <a:avLst/>
              <a:gdLst/>
              <a:ahLst/>
              <a:cxnLst/>
              <a:rect l="l" t="t" r="r" b="b"/>
              <a:pathLst>
                <a:path w="961389" h="1239520">
                  <a:moveTo>
                    <a:pt x="896619" y="0"/>
                  </a:moveTo>
                  <a:lnTo>
                    <a:pt x="862329" y="38100"/>
                  </a:lnTo>
                  <a:lnTo>
                    <a:pt x="826769" y="73660"/>
                  </a:lnTo>
                  <a:lnTo>
                    <a:pt x="789304" y="106680"/>
                  </a:lnTo>
                  <a:lnTo>
                    <a:pt x="751204" y="137160"/>
                  </a:lnTo>
                  <a:lnTo>
                    <a:pt x="710564" y="165100"/>
                  </a:lnTo>
                  <a:lnTo>
                    <a:pt x="669289" y="190500"/>
                  </a:lnTo>
                  <a:lnTo>
                    <a:pt x="626744" y="213360"/>
                  </a:lnTo>
                  <a:lnTo>
                    <a:pt x="582929" y="233680"/>
                  </a:lnTo>
                  <a:lnTo>
                    <a:pt x="538479" y="252095"/>
                  </a:lnTo>
                  <a:lnTo>
                    <a:pt x="492759" y="267970"/>
                  </a:lnTo>
                  <a:lnTo>
                    <a:pt x="445769" y="281940"/>
                  </a:lnTo>
                  <a:lnTo>
                    <a:pt x="398779" y="293370"/>
                  </a:lnTo>
                  <a:lnTo>
                    <a:pt x="349884" y="302260"/>
                  </a:lnTo>
                  <a:lnTo>
                    <a:pt x="300989" y="309880"/>
                  </a:lnTo>
                  <a:lnTo>
                    <a:pt x="251459" y="314325"/>
                  </a:lnTo>
                  <a:lnTo>
                    <a:pt x="201294" y="317500"/>
                  </a:lnTo>
                  <a:lnTo>
                    <a:pt x="150494" y="318770"/>
                  </a:lnTo>
                  <a:lnTo>
                    <a:pt x="107950" y="318135"/>
                  </a:lnTo>
                  <a:lnTo>
                    <a:pt x="85725" y="363220"/>
                  </a:lnTo>
                  <a:lnTo>
                    <a:pt x="66039" y="408940"/>
                  </a:lnTo>
                  <a:lnTo>
                    <a:pt x="48894" y="455295"/>
                  </a:lnTo>
                  <a:lnTo>
                    <a:pt x="34289" y="502285"/>
                  </a:lnTo>
                  <a:lnTo>
                    <a:pt x="22225" y="549910"/>
                  </a:lnTo>
                  <a:lnTo>
                    <a:pt x="12700" y="597535"/>
                  </a:lnTo>
                  <a:lnTo>
                    <a:pt x="6350" y="645160"/>
                  </a:lnTo>
                  <a:lnTo>
                    <a:pt x="1904" y="692785"/>
                  </a:lnTo>
                  <a:lnTo>
                    <a:pt x="0" y="740410"/>
                  </a:lnTo>
                  <a:lnTo>
                    <a:pt x="634" y="788670"/>
                  </a:lnTo>
                  <a:lnTo>
                    <a:pt x="3809" y="836295"/>
                  </a:lnTo>
                  <a:lnTo>
                    <a:pt x="9525" y="883285"/>
                  </a:lnTo>
                  <a:lnTo>
                    <a:pt x="17779" y="930275"/>
                  </a:lnTo>
                  <a:lnTo>
                    <a:pt x="27939" y="976630"/>
                  </a:lnTo>
                  <a:lnTo>
                    <a:pt x="40639" y="1022350"/>
                  </a:lnTo>
                  <a:lnTo>
                    <a:pt x="55879" y="1067435"/>
                  </a:lnTo>
                  <a:lnTo>
                    <a:pt x="73025" y="1111250"/>
                  </a:lnTo>
                  <a:lnTo>
                    <a:pt x="92709" y="1155065"/>
                  </a:lnTo>
                  <a:lnTo>
                    <a:pt x="114934" y="1196975"/>
                  </a:lnTo>
                  <a:lnTo>
                    <a:pt x="139064" y="1238250"/>
                  </a:lnTo>
                  <a:lnTo>
                    <a:pt x="185419" y="1239520"/>
                  </a:lnTo>
                  <a:lnTo>
                    <a:pt x="233679" y="1238250"/>
                  </a:lnTo>
                  <a:lnTo>
                    <a:pt x="281304" y="1234440"/>
                  </a:lnTo>
                  <a:lnTo>
                    <a:pt x="328929" y="1228725"/>
                  </a:lnTo>
                  <a:lnTo>
                    <a:pt x="375919" y="1219835"/>
                  </a:lnTo>
                  <a:lnTo>
                    <a:pt x="422275" y="1209040"/>
                  </a:lnTo>
                  <a:lnTo>
                    <a:pt x="467994" y="1195705"/>
                  </a:lnTo>
                  <a:lnTo>
                    <a:pt x="513079" y="1179830"/>
                  </a:lnTo>
                  <a:lnTo>
                    <a:pt x="556894" y="1162050"/>
                  </a:lnTo>
                  <a:lnTo>
                    <a:pt x="600709" y="1141730"/>
                  </a:lnTo>
                  <a:lnTo>
                    <a:pt x="642619" y="1119505"/>
                  </a:lnTo>
                  <a:lnTo>
                    <a:pt x="683894" y="1094105"/>
                  </a:lnTo>
                  <a:lnTo>
                    <a:pt x="723900" y="1067435"/>
                  </a:lnTo>
                  <a:lnTo>
                    <a:pt x="762634" y="1038225"/>
                  </a:lnTo>
                  <a:lnTo>
                    <a:pt x="800100" y="1007110"/>
                  </a:lnTo>
                  <a:lnTo>
                    <a:pt x="835659" y="973455"/>
                  </a:lnTo>
                  <a:lnTo>
                    <a:pt x="869950" y="937895"/>
                  </a:lnTo>
                  <a:lnTo>
                    <a:pt x="902334" y="900430"/>
                  </a:lnTo>
                  <a:lnTo>
                    <a:pt x="932814" y="860425"/>
                  </a:lnTo>
                  <a:lnTo>
                    <a:pt x="961389" y="818515"/>
                  </a:lnTo>
                  <a:lnTo>
                    <a:pt x="938529" y="774065"/>
                  </a:lnTo>
                  <a:lnTo>
                    <a:pt x="917575" y="728345"/>
                  </a:lnTo>
                  <a:lnTo>
                    <a:pt x="899159" y="681355"/>
                  </a:lnTo>
                  <a:lnTo>
                    <a:pt x="882650" y="634365"/>
                  </a:lnTo>
                  <a:lnTo>
                    <a:pt x="869314" y="586105"/>
                  </a:lnTo>
                  <a:lnTo>
                    <a:pt x="857884" y="537210"/>
                  </a:lnTo>
                  <a:lnTo>
                    <a:pt x="848994" y="487680"/>
                  </a:lnTo>
                  <a:lnTo>
                    <a:pt x="842644" y="438150"/>
                  </a:lnTo>
                  <a:lnTo>
                    <a:pt x="838834" y="387985"/>
                  </a:lnTo>
                  <a:lnTo>
                    <a:pt x="837564" y="337820"/>
                  </a:lnTo>
                  <a:lnTo>
                    <a:pt x="838834" y="283845"/>
                  </a:lnTo>
                  <a:lnTo>
                    <a:pt x="843279" y="229870"/>
                  </a:lnTo>
                  <a:lnTo>
                    <a:pt x="850900" y="175895"/>
                  </a:lnTo>
                  <a:lnTo>
                    <a:pt x="861059" y="122555"/>
                  </a:lnTo>
                  <a:lnTo>
                    <a:pt x="875029" y="69215"/>
                  </a:lnTo>
                  <a:lnTo>
                    <a:pt x="890269" y="17145"/>
                  </a:lnTo>
                  <a:lnTo>
                    <a:pt x="896619" y="0"/>
                  </a:lnTo>
                  <a:close/>
                </a:path>
              </a:pathLst>
            </a:custGeom>
            <a:solidFill>
              <a:srgbClr val="BACF23"/>
            </a:solidFill>
          </p:spPr>
          <p:txBody>
            <a:bodyPr wrap="square" lIns="0" tIns="0" rIns="0" bIns="0" rtlCol="0"/>
            <a:lstStyle/>
            <a:p>
              <a:endParaRPr/>
            </a:p>
          </p:txBody>
        </p:sp>
        <p:sp>
          <p:nvSpPr>
            <p:cNvPr id="78" name="object 78">
              <a:extLst>
                <a:ext uri="{FF2B5EF4-FFF2-40B4-BE49-F238E27FC236}">
                  <a16:creationId xmlns:a16="http://schemas.microsoft.com/office/drawing/2014/main" id="{739FC361-E700-C9BD-91E8-FAC6E32E742B}"/>
                </a:ext>
              </a:extLst>
            </p:cNvPr>
            <p:cNvSpPr/>
            <p:nvPr/>
          </p:nvSpPr>
          <p:spPr>
            <a:xfrm>
              <a:off x="5219064" y="4566919"/>
              <a:ext cx="22225" cy="70485"/>
            </a:xfrm>
            <a:custGeom>
              <a:avLst/>
              <a:gdLst/>
              <a:ahLst/>
              <a:cxnLst/>
              <a:rect l="l" t="t" r="r" b="b"/>
              <a:pathLst>
                <a:path w="22225" h="70485">
                  <a:moveTo>
                    <a:pt x="8466" y="41275"/>
                  </a:moveTo>
                  <a:lnTo>
                    <a:pt x="4445" y="53340"/>
                  </a:lnTo>
                  <a:lnTo>
                    <a:pt x="0" y="70485"/>
                  </a:lnTo>
                  <a:lnTo>
                    <a:pt x="5080" y="52705"/>
                  </a:lnTo>
                  <a:lnTo>
                    <a:pt x="8466" y="41275"/>
                  </a:lnTo>
                  <a:close/>
                </a:path>
                <a:path w="22225" h="70485">
                  <a:moveTo>
                    <a:pt x="13335" y="26670"/>
                  </a:moveTo>
                  <a:lnTo>
                    <a:pt x="10160" y="35560"/>
                  </a:lnTo>
                  <a:lnTo>
                    <a:pt x="8466" y="41275"/>
                  </a:lnTo>
                  <a:lnTo>
                    <a:pt x="13335" y="26670"/>
                  </a:lnTo>
                  <a:close/>
                </a:path>
                <a:path w="22225" h="70485">
                  <a:moveTo>
                    <a:pt x="22225" y="0"/>
                  </a:moveTo>
                  <a:lnTo>
                    <a:pt x="13335" y="26670"/>
                  </a:lnTo>
                  <a:lnTo>
                    <a:pt x="16510" y="17780"/>
                  </a:lnTo>
                  <a:lnTo>
                    <a:pt x="22225" y="0"/>
                  </a:lnTo>
                  <a:close/>
                </a:path>
              </a:pathLst>
            </a:custGeom>
            <a:solidFill>
              <a:srgbClr val="BBCF22"/>
            </a:solidFill>
          </p:spPr>
          <p:txBody>
            <a:bodyPr wrap="square" lIns="0" tIns="0" rIns="0" bIns="0" rtlCol="0"/>
            <a:lstStyle/>
            <a:p>
              <a:endParaRPr/>
            </a:p>
          </p:txBody>
        </p:sp>
        <p:sp>
          <p:nvSpPr>
            <p:cNvPr id="79" name="object 79">
              <a:extLst>
                <a:ext uri="{FF2B5EF4-FFF2-40B4-BE49-F238E27FC236}">
                  <a16:creationId xmlns:a16="http://schemas.microsoft.com/office/drawing/2014/main" id="{58A53E66-35A6-598E-FE3D-F7E9B38DA8AA}"/>
                </a:ext>
              </a:extLst>
            </p:cNvPr>
            <p:cNvSpPr/>
            <p:nvPr/>
          </p:nvSpPr>
          <p:spPr>
            <a:xfrm>
              <a:off x="5314314" y="5360035"/>
              <a:ext cx="27305" cy="45085"/>
            </a:xfrm>
            <a:custGeom>
              <a:avLst/>
              <a:gdLst/>
              <a:ahLst/>
              <a:cxnLst/>
              <a:rect l="l" t="t" r="r" b="b"/>
              <a:pathLst>
                <a:path w="27304" h="45085">
                  <a:moveTo>
                    <a:pt x="8889" y="0"/>
                  </a:moveTo>
                  <a:lnTo>
                    <a:pt x="5714" y="5079"/>
                  </a:lnTo>
                  <a:lnTo>
                    <a:pt x="0" y="13969"/>
                  </a:lnTo>
                  <a:lnTo>
                    <a:pt x="8889" y="29844"/>
                  </a:lnTo>
                  <a:lnTo>
                    <a:pt x="17780" y="45084"/>
                  </a:lnTo>
                  <a:lnTo>
                    <a:pt x="27305" y="29209"/>
                  </a:lnTo>
                  <a:lnTo>
                    <a:pt x="17780" y="14604"/>
                  </a:lnTo>
                  <a:lnTo>
                    <a:pt x="8889" y="0"/>
                  </a:lnTo>
                  <a:close/>
                </a:path>
              </a:pathLst>
            </a:custGeom>
            <a:solidFill>
              <a:srgbClr val="C2CD17"/>
            </a:solidFill>
          </p:spPr>
          <p:txBody>
            <a:bodyPr wrap="square" lIns="0" tIns="0" rIns="0" bIns="0" rtlCol="0"/>
            <a:lstStyle/>
            <a:p>
              <a:endParaRPr/>
            </a:p>
          </p:txBody>
        </p:sp>
        <p:sp>
          <p:nvSpPr>
            <p:cNvPr id="80" name="object 80">
              <a:extLst>
                <a:ext uri="{FF2B5EF4-FFF2-40B4-BE49-F238E27FC236}">
                  <a16:creationId xmlns:a16="http://schemas.microsoft.com/office/drawing/2014/main" id="{A6386EAA-2E73-F59B-331B-39BA3ABDFEA9}"/>
                </a:ext>
              </a:extLst>
            </p:cNvPr>
            <p:cNvSpPr/>
            <p:nvPr/>
          </p:nvSpPr>
          <p:spPr>
            <a:xfrm>
              <a:off x="5322569" y="4646929"/>
              <a:ext cx="144780" cy="741680"/>
            </a:xfrm>
            <a:custGeom>
              <a:avLst/>
              <a:gdLst/>
              <a:ahLst/>
              <a:cxnLst/>
              <a:rect l="l" t="t" r="r" b="b"/>
              <a:pathLst>
                <a:path w="144779" h="741679">
                  <a:moveTo>
                    <a:pt x="101600" y="0"/>
                  </a:moveTo>
                  <a:lnTo>
                    <a:pt x="112394" y="46354"/>
                  </a:lnTo>
                  <a:lnTo>
                    <a:pt x="120650" y="92709"/>
                  </a:lnTo>
                  <a:lnTo>
                    <a:pt x="127000" y="140334"/>
                  </a:lnTo>
                  <a:lnTo>
                    <a:pt x="130809" y="187324"/>
                  </a:lnTo>
                  <a:lnTo>
                    <a:pt x="132079" y="235584"/>
                  </a:lnTo>
                  <a:lnTo>
                    <a:pt x="130809" y="283209"/>
                  </a:lnTo>
                  <a:lnTo>
                    <a:pt x="127634" y="331469"/>
                  </a:lnTo>
                  <a:lnTo>
                    <a:pt x="121284" y="379094"/>
                  </a:lnTo>
                  <a:lnTo>
                    <a:pt x="112394" y="426719"/>
                  </a:lnTo>
                  <a:lnTo>
                    <a:pt x="100964" y="474344"/>
                  </a:lnTo>
                  <a:lnTo>
                    <a:pt x="86994" y="521334"/>
                  </a:lnTo>
                  <a:lnTo>
                    <a:pt x="70484" y="567689"/>
                  </a:lnTo>
                  <a:lnTo>
                    <a:pt x="51434" y="614044"/>
                  </a:lnTo>
                  <a:lnTo>
                    <a:pt x="29209" y="659129"/>
                  </a:lnTo>
                  <a:lnTo>
                    <a:pt x="5079" y="704214"/>
                  </a:lnTo>
                  <a:lnTo>
                    <a:pt x="0" y="712469"/>
                  </a:lnTo>
                  <a:lnTo>
                    <a:pt x="18414" y="741679"/>
                  </a:lnTo>
                  <a:lnTo>
                    <a:pt x="42544" y="695959"/>
                  </a:lnTo>
                  <a:lnTo>
                    <a:pt x="64134" y="648969"/>
                  </a:lnTo>
                  <a:lnTo>
                    <a:pt x="83184" y="601979"/>
                  </a:lnTo>
                  <a:lnTo>
                    <a:pt x="99694" y="553719"/>
                  </a:lnTo>
                  <a:lnTo>
                    <a:pt x="113664" y="505459"/>
                  </a:lnTo>
                  <a:lnTo>
                    <a:pt x="125094" y="457199"/>
                  </a:lnTo>
                  <a:lnTo>
                    <a:pt x="133984" y="408304"/>
                  </a:lnTo>
                  <a:lnTo>
                    <a:pt x="139700" y="359409"/>
                  </a:lnTo>
                  <a:lnTo>
                    <a:pt x="143509" y="309879"/>
                  </a:lnTo>
                  <a:lnTo>
                    <a:pt x="144779" y="260984"/>
                  </a:lnTo>
                  <a:lnTo>
                    <a:pt x="143509" y="212089"/>
                  </a:lnTo>
                  <a:lnTo>
                    <a:pt x="140334" y="163194"/>
                  </a:lnTo>
                  <a:lnTo>
                    <a:pt x="133984" y="114934"/>
                  </a:lnTo>
                  <a:lnTo>
                    <a:pt x="125729" y="66674"/>
                  </a:lnTo>
                  <a:lnTo>
                    <a:pt x="114934" y="19049"/>
                  </a:lnTo>
                  <a:lnTo>
                    <a:pt x="101600" y="0"/>
                  </a:lnTo>
                  <a:close/>
                </a:path>
              </a:pathLst>
            </a:custGeom>
            <a:solidFill>
              <a:srgbClr val="C2CD16"/>
            </a:solidFill>
          </p:spPr>
          <p:txBody>
            <a:bodyPr wrap="square" lIns="0" tIns="0" rIns="0" bIns="0" rtlCol="0"/>
            <a:lstStyle/>
            <a:p>
              <a:endParaRPr/>
            </a:p>
          </p:txBody>
        </p:sp>
        <p:sp>
          <p:nvSpPr>
            <p:cNvPr id="81" name="object 81">
              <a:extLst>
                <a:ext uri="{FF2B5EF4-FFF2-40B4-BE49-F238E27FC236}">
                  <a16:creationId xmlns:a16="http://schemas.microsoft.com/office/drawing/2014/main" id="{5ACC2F31-64CE-C1C6-36C6-3E34B333A0D4}"/>
                </a:ext>
              </a:extLst>
            </p:cNvPr>
            <p:cNvSpPr/>
            <p:nvPr/>
          </p:nvSpPr>
          <p:spPr>
            <a:xfrm>
              <a:off x="5195569" y="4455160"/>
              <a:ext cx="259715" cy="918210"/>
            </a:xfrm>
            <a:custGeom>
              <a:avLst/>
              <a:gdLst/>
              <a:ahLst/>
              <a:cxnLst/>
              <a:rect l="l" t="t" r="r" b="b"/>
              <a:pathLst>
                <a:path w="259714" h="918210">
                  <a:moveTo>
                    <a:pt x="126364" y="0"/>
                  </a:moveTo>
                  <a:lnTo>
                    <a:pt x="114300" y="19684"/>
                  </a:lnTo>
                  <a:lnTo>
                    <a:pt x="101600" y="38734"/>
                  </a:lnTo>
                  <a:lnTo>
                    <a:pt x="88264" y="57784"/>
                  </a:lnTo>
                  <a:lnTo>
                    <a:pt x="74929" y="76200"/>
                  </a:lnTo>
                  <a:lnTo>
                    <a:pt x="57150" y="121919"/>
                  </a:lnTo>
                  <a:lnTo>
                    <a:pt x="41909" y="167639"/>
                  </a:lnTo>
                  <a:lnTo>
                    <a:pt x="29209" y="214629"/>
                  </a:lnTo>
                  <a:lnTo>
                    <a:pt x="18414" y="260984"/>
                  </a:lnTo>
                  <a:lnTo>
                    <a:pt x="10159" y="308609"/>
                  </a:lnTo>
                  <a:lnTo>
                    <a:pt x="4444" y="355600"/>
                  </a:lnTo>
                  <a:lnTo>
                    <a:pt x="1269" y="402589"/>
                  </a:lnTo>
                  <a:lnTo>
                    <a:pt x="0" y="450214"/>
                  </a:lnTo>
                  <a:lnTo>
                    <a:pt x="1269" y="501650"/>
                  </a:lnTo>
                  <a:lnTo>
                    <a:pt x="5714" y="553719"/>
                  </a:lnTo>
                  <a:lnTo>
                    <a:pt x="12700" y="605154"/>
                  </a:lnTo>
                  <a:lnTo>
                    <a:pt x="22225" y="655954"/>
                  </a:lnTo>
                  <a:lnTo>
                    <a:pt x="33019" y="701039"/>
                  </a:lnTo>
                  <a:lnTo>
                    <a:pt x="45719" y="746125"/>
                  </a:lnTo>
                  <a:lnTo>
                    <a:pt x="60959" y="790575"/>
                  </a:lnTo>
                  <a:lnTo>
                    <a:pt x="78104" y="833754"/>
                  </a:lnTo>
                  <a:lnTo>
                    <a:pt x="97789" y="876300"/>
                  </a:lnTo>
                  <a:lnTo>
                    <a:pt x="118744" y="918209"/>
                  </a:lnTo>
                  <a:lnTo>
                    <a:pt x="127634" y="904239"/>
                  </a:lnTo>
                  <a:lnTo>
                    <a:pt x="100329" y="857250"/>
                  </a:lnTo>
                  <a:lnTo>
                    <a:pt x="76200" y="808354"/>
                  </a:lnTo>
                  <a:lnTo>
                    <a:pt x="177817" y="808354"/>
                  </a:lnTo>
                  <a:lnTo>
                    <a:pt x="179069" y="805814"/>
                  </a:lnTo>
                  <a:lnTo>
                    <a:pt x="198119" y="759459"/>
                  </a:lnTo>
                  <a:lnTo>
                    <a:pt x="214629" y="713104"/>
                  </a:lnTo>
                  <a:lnTo>
                    <a:pt x="228600" y="666114"/>
                  </a:lnTo>
                  <a:lnTo>
                    <a:pt x="240029" y="618489"/>
                  </a:lnTo>
                  <a:lnTo>
                    <a:pt x="248919" y="570864"/>
                  </a:lnTo>
                  <a:lnTo>
                    <a:pt x="255269" y="523239"/>
                  </a:lnTo>
                  <a:lnTo>
                    <a:pt x="258444" y="474979"/>
                  </a:lnTo>
                  <a:lnTo>
                    <a:pt x="259714" y="427354"/>
                  </a:lnTo>
                  <a:lnTo>
                    <a:pt x="258444" y="379094"/>
                  </a:lnTo>
                  <a:lnTo>
                    <a:pt x="254634" y="332104"/>
                  </a:lnTo>
                  <a:lnTo>
                    <a:pt x="248284" y="284479"/>
                  </a:lnTo>
                  <a:lnTo>
                    <a:pt x="240029" y="238125"/>
                  </a:lnTo>
                  <a:lnTo>
                    <a:pt x="229234" y="191769"/>
                  </a:lnTo>
                  <a:lnTo>
                    <a:pt x="199389" y="145414"/>
                  </a:lnTo>
                  <a:lnTo>
                    <a:pt x="172719" y="98425"/>
                  </a:lnTo>
                  <a:lnTo>
                    <a:pt x="147954" y="49529"/>
                  </a:lnTo>
                  <a:lnTo>
                    <a:pt x="126364" y="0"/>
                  </a:lnTo>
                  <a:close/>
                </a:path>
                <a:path w="259714" h="918210">
                  <a:moveTo>
                    <a:pt x="177817" y="808354"/>
                  </a:moveTo>
                  <a:lnTo>
                    <a:pt x="76200" y="808354"/>
                  </a:lnTo>
                  <a:lnTo>
                    <a:pt x="100329" y="857250"/>
                  </a:lnTo>
                  <a:lnTo>
                    <a:pt x="127634" y="904239"/>
                  </a:lnTo>
                  <a:lnTo>
                    <a:pt x="156844" y="850900"/>
                  </a:lnTo>
                  <a:lnTo>
                    <a:pt x="177817" y="808354"/>
                  </a:lnTo>
                  <a:close/>
                </a:path>
              </a:pathLst>
            </a:custGeom>
            <a:solidFill>
              <a:srgbClr val="C1CD17"/>
            </a:solidFill>
          </p:spPr>
          <p:txBody>
            <a:bodyPr wrap="square" lIns="0" tIns="0" rIns="0" bIns="0" rtlCol="0"/>
            <a:lstStyle/>
            <a:p>
              <a:endParaRPr/>
            </a:p>
          </p:txBody>
        </p:sp>
        <p:pic>
          <p:nvPicPr>
            <p:cNvPr id="82" name="object 82">
              <a:extLst>
                <a:ext uri="{FF2B5EF4-FFF2-40B4-BE49-F238E27FC236}">
                  <a16:creationId xmlns:a16="http://schemas.microsoft.com/office/drawing/2014/main" id="{EE6361CA-37A8-5FA6-0DD9-C6BA562222B8}"/>
                </a:ext>
              </a:extLst>
            </p:cNvPr>
            <p:cNvPicPr/>
            <p:nvPr/>
          </p:nvPicPr>
          <p:blipFill>
            <a:blip r:embed="rId10" cstate="print"/>
            <a:stretch>
              <a:fillRect/>
            </a:stretch>
          </p:blipFill>
          <p:spPr>
            <a:xfrm>
              <a:off x="5321934" y="4424044"/>
              <a:ext cx="116204" cy="242569"/>
            </a:xfrm>
            <a:prstGeom prst="rect">
              <a:avLst/>
            </a:prstGeom>
          </p:spPr>
        </p:pic>
        <p:sp>
          <p:nvSpPr>
            <p:cNvPr id="83" name="object 83">
              <a:extLst>
                <a:ext uri="{FF2B5EF4-FFF2-40B4-BE49-F238E27FC236}">
                  <a16:creationId xmlns:a16="http://schemas.microsoft.com/office/drawing/2014/main" id="{71226ED3-5BE9-EFC3-36AE-C609DC0EE5D0}"/>
                </a:ext>
              </a:extLst>
            </p:cNvPr>
            <p:cNvSpPr/>
            <p:nvPr/>
          </p:nvSpPr>
          <p:spPr>
            <a:xfrm>
              <a:off x="5306059" y="5374004"/>
              <a:ext cx="26034" cy="44450"/>
            </a:xfrm>
            <a:custGeom>
              <a:avLst/>
              <a:gdLst/>
              <a:ahLst/>
              <a:cxnLst/>
              <a:rect l="l" t="t" r="r" b="b"/>
              <a:pathLst>
                <a:path w="26035" h="44450">
                  <a:moveTo>
                    <a:pt x="8254" y="0"/>
                  </a:moveTo>
                  <a:lnTo>
                    <a:pt x="5714" y="4444"/>
                  </a:lnTo>
                  <a:lnTo>
                    <a:pt x="0" y="12699"/>
                  </a:lnTo>
                  <a:lnTo>
                    <a:pt x="8889" y="28574"/>
                  </a:lnTo>
                  <a:lnTo>
                    <a:pt x="18414" y="44449"/>
                  </a:lnTo>
                  <a:lnTo>
                    <a:pt x="26035" y="31114"/>
                  </a:lnTo>
                  <a:lnTo>
                    <a:pt x="17144" y="15874"/>
                  </a:lnTo>
                  <a:lnTo>
                    <a:pt x="8254" y="0"/>
                  </a:lnTo>
                  <a:close/>
                </a:path>
              </a:pathLst>
            </a:custGeom>
            <a:solidFill>
              <a:srgbClr val="B8C517"/>
            </a:solidFill>
          </p:spPr>
          <p:txBody>
            <a:bodyPr wrap="square" lIns="0" tIns="0" rIns="0" bIns="0" rtlCol="0"/>
            <a:lstStyle/>
            <a:p>
              <a:endParaRPr/>
            </a:p>
          </p:txBody>
        </p:sp>
        <p:sp>
          <p:nvSpPr>
            <p:cNvPr id="84" name="object 84">
              <a:extLst>
                <a:ext uri="{FF2B5EF4-FFF2-40B4-BE49-F238E27FC236}">
                  <a16:creationId xmlns:a16="http://schemas.microsoft.com/office/drawing/2014/main" id="{C4611BC7-051A-2DD0-2E5F-9C09D732226C}"/>
                </a:ext>
              </a:extLst>
            </p:cNvPr>
            <p:cNvSpPr/>
            <p:nvPr/>
          </p:nvSpPr>
          <p:spPr>
            <a:xfrm>
              <a:off x="5182234" y="4531360"/>
              <a:ext cx="132080" cy="854710"/>
            </a:xfrm>
            <a:custGeom>
              <a:avLst/>
              <a:gdLst/>
              <a:ahLst/>
              <a:cxnLst/>
              <a:rect l="l" t="t" r="r" b="b"/>
              <a:pathLst>
                <a:path w="132079" h="854710">
                  <a:moveTo>
                    <a:pt x="6350" y="262889"/>
                  </a:moveTo>
                  <a:lnTo>
                    <a:pt x="5714" y="266064"/>
                  </a:lnTo>
                  <a:lnTo>
                    <a:pt x="1269" y="320039"/>
                  </a:lnTo>
                  <a:lnTo>
                    <a:pt x="0" y="374014"/>
                  </a:lnTo>
                  <a:lnTo>
                    <a:pt x="1269" y="424179"/>
                  </a:lnTo>
                  <a:lnTo>
                    <a:pt x="5079" y="474344"/>
                  </a:lnTo>
                  <a:lnTo>
                    <a:pt x="11429" y="523875"/>
                  </a:lnTo>
                  <a:lnTo>
                    <a:pt x="20319" y="573404"/>
                  </a:lnTo>
                  <a:lnTo>
                    <a:pt x="31750" y="622300"/>
                  </a:lnTo>
                  <a:lnTo>
                    <a:pt x="45085" y="670559"/>
                  </a:lnTo>
                  <a:lnTo>
                    <a:pt x="61594" y="717550"/>
                  </a:lnTo>
                  <a:lnTo>
                    <a:pt x="80010" y="764539"/>
                  </a:lnTo>
                  <a:lnTo>
                    <a:pt x="100964" y="810259"/>
                  </a:lnTo>
                  <a:lnTo>
                    <a:pt x="123825" y="854709"/>
                  </a:lnTo>
                  <a:lnTo>
                    <a:pt x="132079" y="842009"/>
                  </a:lnTo>
                  <a:lnTo>
                    <a:pt x="111125" y="800100"/>
                  </a:lnTo>
                  <a:lnTo>
                    <a:pt x="91439" y="757554"/>
                  </a:lnTo>
                  <a:lnTo>
                    <a:pt x="74294" y="714375"/>
                  </a:lnTo>
                  <a:lnTo>
                    <a:pt x="59054" y="669925"/>
                  </a:lnTo>
                  <a:lnTo>
                    <a:pt x="46354" y="624839"/>
                  </a:lnTo>
                  <a:lnTo>
                    <a:pt x="35560" y="579754"/>
                  </a:lnTo>
                  <a:lnTo>
                    <a:pt x="24764" y="533400"/>
                  </a:lnTo>
                  <a:lnTo>
                    <a:pt x="26868" y="533400"/>
                  </a:lnTo>
                  <a:lnTo>
                    <a:pt x="26035" y="528954"/>
                  </a:lnTo>
                  <a:lnTo>
                    <a:pt x="20257" y="486409"/>
                  </a:lnTo>
                  <a:lnTo>
                    <a:pt x="15875" y="486409"/>
                  </a:lnTo>
                  <a:lnTo>
                    <a:pt x="10160" y="439419"/>
                  </a:lnTo>
                  <a:lnTo>
                    <a:pt x="15722" y="439419"/>
                  </a:lnTo>
                  <a:lnTo>
                    <a:pt x="14604" y="425450"/>
                  </a:lnTo>
                  <a:lnTo>
                    <a:pt x="13774" y="391794"/>
                  </a:lnTo>
                  <a:lnTo>
                    <a:pt x="6350" y="391794"/>
                  </a:lnTo>
                  <a:lnTo>
                    <a:pt x="5079" y="344169"/>
                  </a:lnTo>
                  <a:lnTo>
                    <a:pt x="6350" y="344169"/>
                  </a:lnTo>
                  <a:lnTo>
                    <a:pt x="6350" y="262889"/>
                  </a:lnTo>
                  <a:close/>
                </a:path>
                <a:path w="132079" h="854710">
                  <a:moveTo>
                    <a:pt x="26868" y="533400"/>
                  </a:moveTo>
                  <a:lnTo>
                    <a:pt x="24764" y="533400"/>
                  </a:lnTo>
                  <a:lnTo>
                    <a:pt x="35560" y="579754"/>
                  </a:lnTo>
                  <a:lnTo>
                    <a:pt x="26868" y="533400"/>
                  </a:lnTo>
                  <a:close/>
                </a:path>
                <a:path w="132079" h="854710">
                  <a:moveTo>
                    <a:pt x="15722" y="439419"/>
                  </a:moveTo>
                  <a:lnTo>
                    <a:pt x="10160" y="439419"/>
                  </a:lnTo>
                  <a:lnTo>
                    <a:pt x="15875" y="486409"/>
                  </a:lnTo>
                  <a:lnTo>
                    <a:pt x="15875" y="441325"/>
                  </a:lnTo>
                  <a:lnTo>
                    <a:pt x="15722" y="439419"/>
                  </a:lnTo>
                  <a:close/>
                </a:path>
                <a:path w="132079" h="854710">
                  <a:moveTo>
                    <a:pt x="15875" y="441325"/>
                  </a:moveTo>
                  <a:lnTo>
                    <a:pt x="15875" y="486409"/>
                  </a:lnTo>
                  <a:lnTo>
                    <a:pt x="20257" y="486409"/>
                  </a:lnTo>
                  <a:lnTo>
                    <a:pt x="19050" y="477519"/>
                  </a:lnTo>
                  <a:lnTo>
                    <a:pt x="15875" y="441325"/>
                  </a:lnTo>
                  <a:close/>
                </a:path>
                <a:path w="132079" h="854710">
                  <a:moveTo>
                    <a:pt x="6350" y="344169"/>
                  </a:moveTo>
                  <a:lnTo>
                    <a:pt x="5079" y="344169"/>
                  </a:lnTo>
                  <a:lnTo>
                    <a:pt x="6350" y="391794"/>
                  </a:lnTo>
                  <a:lnTo>
                    <a:pt x="6350" y="344169"/>
                  </a:lnTo>
                  <a:close/>
                </a:path>
                <a:path w="132079" h="854710">
                  <a:moveTo>
                    <a:pt x="37464" y="105409"/>
                  </a:moveTo>
                  <a:lnTo>
                    <a:pt x="23494" y="158750"/>
                  </a:lnTo>
                  <a:lnTo>
                    <a:pt x="13335" y="212089"/>
                  </a:lnTo>
                  <a:lnTo>
                    <a:pt x="6350" y="262889"/>
                  </a:lnTo>
                  <a:lnTo>
                    <a:pt x="6350" y="391794"/>
                  </a:lnTo>
                  <a:lnTo>
                    <a:pt x="13774" y="391794"/>
                  </a:lnTo>
                  <a:lnTo>
                    <a:pt x="13335" y="374014"/>
                  </a:lnTo>
                  <a:lnTo>
                    <a:pt x="14604" y="326389"/>
                  </a:lnTo>
                  <a:lnTo>
                    <a:pt x="17779" y="279400"/>
                  </a:lnTo>
                  <a:lnTo>
                    <a:pt x="23494" y="232409"/>
                  </a:lnTo>
                  <a:lnTo>
                    <a:pt x="28998" y="200659"/>
                  </a:lnTo>
                  <a:lnTo>
                    <a:pt x="16510" y="200659"/>
                  </a:lnTo>
                  <a:lnTo>
                    <a:pt x="25400" y="153034"/>
                  </a:lnTo>
                  <a:lnTo>
                    <a:pt x="37464" y="105409"/>
                  </a:lnTo>
                  <a:close/>
                </a:path>
                <a:path w="132079" h="854710">
                  <a:moveTo>
                    <a:pt x="88264" y="0"/>
                  </a:moveTo>
                  <a:lnTo>
                    <a:pt x="53975" y="52704"/>
                  </a:lnTo>
                  <a:lnTo>
                    <a:pt x="37464" y="105409"/>
                  </a:lnTo>
                  <a:lnTo>
                    <a:pt x="25400" y="153034"/>
                  </a:lnTo>
                  <a:lnTo>
                    <a:pt x="16510" y="200659"/>
                  </a:lnTo>
                  <a:lnTo>
                    <a:pt x="28998" y="200659"/>
                  </a:lnTo>
                  <a:lnTo>
                    <a:pt x="31750" y="184784"/>
                  </a:lnTo>
                  <a:lnTo>
                    <a:pt x="42544" y="138429"/>
                  </a:lnTo>
                  <a:lnTo>
                    <a:pt x="55244" y="91439"/>
                  </a:lnTo>
                  <a:lnTo>
                    <a:pt x="70485" y="45719"/>
                  </a:lnTo>
                  <a:lnTo>
                    <a:pt x="88264" y="0"/>
                  </a:lnTo>
                  <a:close/>
                </a:path>
              </a:pathLst>
            </a:custGeom>
            <a:solidFill>
              <a:srgbClr val="B7C517"/>
            </a:solidFill>
          </p:spPr>
          <p:txBody>
            <a:bodyPr wrap="square" lIns="0" tIns="0" rIns="0" bIns="0" rtlCol="0"/>
            <a:lstStyle/>
            <a:p>
              <a:endParaRPr/>
            </a:p>
          </p:txBody>
        </p:sp>
        <p:pic>
          <p:nvPicPr>
            <p:cNvPr id="85" name="object 85">
              <a:extLst>
                <a:ext uri="{FF2B5EF4-FFF2-40B4-BE49-F238E27FC236}">
                  <a16:creationId xmlns:a16="http://schemas.microsoft.com/office/drawing/2014/main" id="{D408EBF3-C992-DC21-D959-E7F07597C3D0}"/>
                </a:ext>
              </a:extLst>
            </p:cNvPr>
            <p:cNvPicPr/>
            <p:nvPr/>
          </p:nvPicPr>
          <p:blipFill>
            <a:blip r:embed="rId11" cstate="print"/>
            <a:stretch>
              <a:fillRect/>
            </a:stretch>
          </p:blipFill>
          <p:spPr>
            <a:xfrm>
              <a:off x="4365624" y="5792469"/>
              <a:ext cx="160654" cy="226060"/>
            </a:xfrm>
            <a:prstGeom prst="rect">
              <a:avLst/>
            </a:prstGeom>
          </p:spPr>
        </p:pic>
        <p:sp>
          <p:nvSpPr>
            <p:cNvPr id="86" name="object 86">
              <a:extLst>
                <a:ext uri="{FF2B5EF4-FFF2-40B4-BE49-F238E27FC236}">
                  <a16:creationId xmlns:a16="http://schemas.microsoft.com/office/drawing/2014/main" id="{92F2D176-3DFF-35AB-E291-F94A00CC8D7F}"/>
                </a:ext>
              </a:extLst>
            </p:cNvPr>
            <p:cNvSpPr/>
            <p:nvPr/>
          </p:nvSpPr>
          <p:spPr>
            <a:xfrm>
              <a:off x="4274184" y="4883785"/>
              <a:ext cx="146050" cy="911860"/>
            </a:xfrm>
            <a:custGeom>
              <a:avLst/>
              <a:gdLst/>
              <a:ahLst/>
              <a:cxnLst/>
              <a:rect l="l" t="t" r="r" b="b"/>
              <a:pathLst>
                <a:path w="146050" h="911860">
                  <a:moveTo>
                    <a:pt x="131444" y="0"/>
                  </a:moveTo>
                  <a:lnTo>
                    <a:pt x="106044" y="46989"/>
                  </a:lnTo>
                  <a:lnTo>
                    <a:pt x="83819" y="94614"/>
                  </a:lnTo>
                  <a:lnTo>
                    <a:pt x="63500" y="143509"/>
                  </a:lnTo>
                  <a:lnTo>
                    <a:pt x="46989" y="192404"/>
                  </a:lnTo>
                  <a:lnTo>
                    <a:pt x="32385" y="241934"/>
                  </a:lnTo>
                  <a:lnTo>
                    <a:pt x="20954" y="291464"/>
                  </a:lnTo>
                  <a:lnTo>
                    <a:pt x="11429" y="341629"/>
                  </a:lnTo>
                  <a:lnTo>
                    <a:pt x="5079" y="391794"/>
                  </a:lnTo>
                  <a:lnTo>
                    <a:pt x="1269" y="441959"/>
                  </a:lnTo>
                  <a:lnTo>
                    <a:pt x="0" y="492125"/>
                  </a:lnTo>
                  <a:lnTo>
                    <a:pt x="1269" y="540384"/>
                  </a:lnTo>
                  <a:lnTo>
                    <a:pt x="4444" y="588009"/>
                  </a:lnTo>
                  <a:lnTo>
                    <a:pt x="10160" y="635634"/>
                  </a:lnTo>
                  <a:lnTo>
                    <a:pt x="18414" y="682625"/>
                  </a:lnTo>
                  <a:lnTo>
                    <a:pt x="28575" y="728979"/>
                  </a:lnTo>
                  <a:lnTo>
                    <a:pt x="41275" y="775334"/>
                  </a:lnTo>
                  <a:lnTo>
                    <a:pt x="55879" y="820419"/>
                  </a:lnTo>
                  <a:lnTo>
                    <a:pt x="72389" y="865504"/>
                  </a:lnTo>
                  <a:lnTo>
                    <a:pt x="91439" y="909319"/>
                  </a:lnTo>
                  <a:lnTo>
                    <a:pt x="107314" y="911859"/>
                  </a:lnTo>
                  <a:lnTo>
                    <a:pt x="88264" y="868044"/>
                  </a:lnTo>
                  <a:lnTo>
                    <a:pt x="70485" y="822959"/>
                  </a:lnTo>
                  <a:lnTo>
                    <a:pt x="55879" y="777239"/>
                  </a:lnTo>
                  <a:lnTo>
                    <a:pt x="42544" y="730884"/>
                  </a:lnTo>
                  <a:lnTo>
                    <a:pt x="32385" y="683894"/>
                  </a:lnTo>
                  <a:lnTo>
                    <a:pt x="24129" y="636904"/>
                  </a:lnTo>
                  <a:lnTo>
                    <a:pt x="18414" y="588644"/>
                  </a:lnTo>
                  <a:lnTo>
                    <a:pt x="14604" y="540384"/>
                  </a:lnTo>
                  <a:lnTo>
                    <a:pt x="13335" y="492125"/>
                  </a:lnTo>
                  <a:lnTo>
                    <a:pt x="14604" y="441959"/>
                  </a:lnTo>
                  <a:lnTo>
                    <a:pt x="18414" y="391794"/>
                  </a:lnTo>
                  <a:lnTo>
                    <a:pt x="24764" y="341629"/>
                  </a:lnTo>
                  <a:lnTo>
                    <a:pt x="34289" y="291464"/>
                  </a:lnTo>
                  <a:lnTo>
                    <a:pt x="46354" y="241934"/>
                  </a:lnTo>
                  <a:lnTo>
                    <a:pt x="60325" y="192404"/>
                  </a:lnTo>
                  <a:lnTo>
                    <a:pt x="78104" y="143509"/>
                  </a:lnTo>
                  <a:lnTo>
                    <a:pt x="97789" y="95250"/>
                  </a:lnTo>
                  <a:lnTo>
                    <a:pt x="120650" y="47625"/>
                  </a:lnTo>
                  <a:lnTo>
                    <a:pt x="146050" y="1269"/>
                  </a:lnTo>
                  <a:lnTo>
                    <a:pt x="131444" y="0"/>
                  </a:lnTo>
                  <a:close/>
                </a:path>
              </a:pathLst>
            </a:custGeom>
            <a:solidFill>
              <a:srgbClr val="92AA23"/>
            </a:solidFill>
          </p:spPr>
          <p:txBody>
            <a:bodyPr wrap="square" lIns="0" tIns="0" rIns="0" bIns="0" rtlCol="0"/>
            <a:lstStyle/>
            <a:p>
              <a:endParaRPr/>
            </a:p>
          </p:txBody>
        </p:sp>
        <p:sp>
          <p:nvSpPr>
            <p:cNvPr id="87" name="object 87">
              <a:extLst>
                <a:ext uri="{FF2B5EF4-FFF2-40B4-BE49-F238E27FC236}">
                  <a16:creationId xmlns:a16="http://schemas.microsoft.com/office/drawing/2014/main" id="{A1923615-523C-2415-22AD-1C88640188B9}"/>
                </a:ext>
              </a:extLst>
            </p:cNvPr>
            <p:cNvSpPr/>
            <p:nvPr/>
          </p:nvSpPr>
          <p:spPr>
            <a:xfrm>
              <a:off x="3473449" y="4515485"/>
              <a:ext cx="1046480" cy="1516380"/>
            </a:xfrm>
            <a:custGeom>
              <a:avLst/>
              <a:gdLst/>
              <a:ahLst/>
              <a:cxnLst/>
              <a:rect l="l" t="t" r="r" b="b"/>
              <a:pathLst>
                <a:path w="1046479" h="1516379">
                  <a:moveTo>
                    <a:pt x="102235" y="0"/>
                  </a:moveTo>
                  <a:lnTo>
                    <a:pt x="82550" y="46354"/>
                  </a:lnTo>
                  <a:lnTo>
                    <a:pt x="65404" y="93979"/>
                  </a:lnTo>
                  <a:lnTo>
                    <a:pt x="50164" y="141604"/>
                  </a:lnTo>
                  <a:lnTo>
                    <a:pt x="36829" y="190500"/>
                  </a:lnTo>
                  <a:lnTo>
                    <a:pt x="25400" y="240029"/>
                  </a:lnTo>
                  <a:lnTo>
                    <a:pt x="15875" y="289559"/>
                  </a:lnTo>
                  <a:lnTo>
                    <a:pt x="8889" y="339725"/>
                  </a:lnTo>
                  <a:lnTo>
                    <a:pt x="3810" y="389889"/>
                  </a:lnTo>
                  <a:lnTo>
                    <a:pt x="635" y="440054"/>
                  </a:lnTo>
                  <a:lnTo>
                    <a:pt x="0" y="490854"/>
                  </a:lnTo>
                  <a:lnTo>
                    <a:pt x="635" y="541654"/>
                  </a:lnTo>
                  <a:lnTo>
                    <a:pt x="3810" y="592454"/>
                  </a:lnTo>
                  <a:lnTo>
                    <a:pt x="9525" y="643254"/>
                  </a:lnTo>
                  <a:lnTo>
                    <a:pt x="17145" y="693419"/>
                  </a:lnTo>
                  <a:lnTo>
                    <a:pt x="26670" y="742950"/>
                  </a:lnTo>
                  <a:lnTo>
                    <a:pt x="38100" y="791844"/>
                  </a:lnTo>
                  <a:lnTo>
                    <a:pt x="52070" y="839469"/>
                  </a:lnTo>
                  <a:lnTo>
                    <a:pt x="68579" y="886459"/>
                  </a:lnTo>
                  <a:lnTo>
                    <a:pt x="86995" y="932814"/>
                  </a:lnTo>
                  <a:lnTo>
                    <a:pt x="107314" y="977900"/>
                  </a:lnTo>
                  <a:lnTo>
                    <a:pt x="130175" y="1021079"/>
                  </a:lnTo>
                  <a:lnTo>
                    <a:pt x="155575" y="1063625"/>
                  </a:lnTo>
                  <a:lnTo>
                    <a:pt x="182245" y="1104264"/>
                  </a:lnTo>
                  <a:lnTo>
                    <a:pt x="212089" y="1143634"/>
                  </a:lnTo>
                  <a:lnTo>
                    <a:pt x="243839" y="1181100"/>
                  </a:lnTo>
                  <a:lnTo>
                    <a:pt x="277495" y="1216659"/>
                  </a:lnTo>
                  <a:lnTo>
                    <a:pt x="313689" y="1250314"/>
                  </a:lnTo>
                  <a:lnTo>
                    <a:pt x="351789" y="1281429"/>
                  </a:lnTo>
                  <a:lnTo>
                    <a:pt x="392429" y="1310639"/>
                  </a:lnTo>
                  <a:lnTo>
                    <a:pt x="435610" y="1337945"/>
                  </a:lnTo>
                  <a:lnTo>
                    <a:pt x="488314" y="1367789"/>
                  </a:lnTo>
                  <a:lnTo>
                    <a:pt x="540385" y="1394459"/>
                  </a:lnTo>
                  <a:lnTo>
                    <a:pt x="591185" y="1418589"/>
                  </a:lnTo>
                  <a:lnTo>
                    <a:pt x="641350" y="1440180"/>
                  </a:lnTo>
                  <a:lnTo>
                    <a:pt x="690245" y="1458595"/>
                  </a:lnTo>
                  <a:lnTo>
                    <a:pt x="738504" y="1474470"/>
                  </a:lnTo>
                  <a:lnTo>
                    <a:pt x="785495" y="1487170"/>
                  </a:lnTo>
                  <a:lnTo>
                    <a:pt x="831850" y="1497964"/>
                  </a:lnTo>
                  <a:lnTo>
                    <a:pt x="876935" y="1506220"/>
                  </a:lnTo>
                  <a:lnTo>
                    <a:pt x="921385" y="1511935"/>
                  </a:lnTo>
                  <a:lnTo>
                    <a:pt x="964564" y="1515110"/>
                  </a:lnTo>
                  <a:lnTo>
                    <a:pt x="1007110" y="1516380"/>
                  </a:lnTo>
                  <a:lnTo>
                    <a:pt x="1017270" y="1516380"/>
                  </a:lnTo>
                  <a:lnTo>
                    <a:pt x="1046479" y="1515745"/>
                  </a:lnTo>
                  <a:lnTo>
                    <a:pt x="1035050" y="1502410"/>
                  </a:lnTo>
                  <a:lnTo>
                    <a:pt x="1007110" y="1503045"/>
                  </a:lnTo>
                  <a:lnTo>
                    <a:pt x="965200" y="1501774"/>
                  </a:lnTo>
                  <a:lnTo>
                    <a:pt x="922654" y="1498599"/>
                  </a:lnTo>
                  <a:lnTo>
                    <a:pt x="878839" y="1492885"/>
                  </a:lnTo>
                  <a:lnTo>
                    <a:pt x="834389" y="1484630"/>
                  </a:lnTo>
                  <a:lnTo>
                    <a:pt x="788670" y="1474470"/>
                  </a:lnTo>
                  <a:lnTo>
                    <a:pt x="742314" y="1461135"/>
                  </a:lnTo>
                  <a:lnTo>
                    <a:pt x="694689" y="1445895"/>
                  </a:lnTo>
                  <a:lnTo>
                    <a:pt x="646429" y="1427480"/>
                  </a:lnTo>
                  <a:lnTo>
                    <a:pt x="596900" y="1406525"/>
                  </a:lnTo>
                  <a:lnTo>
                    <a:pt x="546100" y="1383029"/>
                  </a:lnTo>
                  <a:lnTo>
                    <a:pt x="494664" y="1356359"/>
                  </a:lnTo>
                  <a:lnTo>
                    <a:pt x="442595" y="1326514"/>
                  </a:lnTo>
                  <a:lnTo>
                    <a:pt x="400050" y="1299845"/>
                  </a:lnTo>
                  <a:lnTo>
                    <a:pt x="360045" y="1271270"/>
                  </a:lnTo>
                  <a:lnTo>
                    <a:pt x="322579" y="1240154"/>
                  </a:lnTo>
                  <a:lnTo>
                    <a:pt x="287020" y="1207134"/>
                  </a:lnTo>
                  <a:lnTo>
                    <a:pt x="253364" y="1172209"/>
                  </a:lnTo>
                  <a:lnTo>
                    <a:pt x="222250" y="1135379"/>
                  </a:lnTo>
                  <a:lnTo>
                    <a:pt x="193675" y="1096645"/>
                  </a:lnTo>
                  <a:lnTo>
                    <a:pt x="166370" y="1056639"/>
                  </a:lnTo>
                  <a:lnTo>
                    <a:pt x="142239" y="1014729"/>
                  </a:lnTo>
                  <a:lnTo>
                    <a:pt x="119379" y="971550"/>
                  </a:lnTo>
                  <a:lnTo>
                    <a:pt x="99060" y="927734"/>
                  </a:lnTo>
                  <a:lnTo>
                    <a:pt x="81279" y="882014"/>
                  </a:lnTo>
                  <a:lnTo>
                    <a:pt x="64770" y="835659"/>
                  </a:lnTo>
                  <a:lnTo>
                    <a:pt x="51435" y="788034"/>
                  </a:lnTo>
                  <a:lnTo>
                    <a:pt x="39370" y="739775"/>
                  </a:lnTo>
                  <a:lnTo>
                    <a:pt x="29845" y="690879"/>
                  </a:lnTo>
                  <a:lnTo>
                    <a:pt x="22860" y="641350"/>
                  </a:lnTo>
                  <a:lnTo>
                    <a:pt x="17145" y="591819"/>
                  </a:lnTo>
                  <a:lnTo>
                    <a:pt x="13970" y="541019"/>
                  </a:lnTo>
                  <a:lnTo>
                    <a:pt x="13335" y="490854"/>
                  </a:lnTo>
                  <a:lnTo>
                    <a:pt x="13970" y="441325"/>
                  </a:lnTo>
                  <a:lnTo>
                    <a:pt x="17145" y="392429"/>
                  </a:lnTo>
                  <a:lnTo>
                    <a:pt x="22225" y="343534"/>
                  </a:lnTo>
                  <a:lnTo>
                    <a:pt x="28575" y="294639"/>
                  </a:lnTo>
                  <a:lnTo>
                    <a:pt x="37464" y="246379"/>
                  </a:lnTo>
                  <a:lnTo>
                    <a:pt x="48260" y="198119"/>
                  </a:lnTo>
                  <a:lnTo>
                    <a:pt x="61595" y="150494"/>
                  </a:lnTo>
                  <a:lnTo>
                    <a:pt x="76200" y="103504"/>
                  </a:lnTo>
                  <a:lnTo>
                    <a:pt x="92710" y="57150"/>
                  </a:lnTo>
                  <a:lnTo>
                    <a:pt x="111125" y="12064"/>
                  </a:lnTo>
                  <a:lnTo>
                    <a:pt x="102235" y="0"/>
                  </a:lnTo>
                  <a:close/>
                </a:path>
              </a:pathLst>
            </a:custGeom>
            <a:solidFill>
              <a:srgbClr val="5B5757"/>
            </a:solidFill>
          </p:spPr>
          <p:txBody>
            <a:bodyPr wrap="square" lIns="0" tIns="0" rIns="0" bIns="0" rtlCol="0"/>
            <a:lstStyle/>
            <a:p>
              <a:endParaRPr/>
            </a:p>
          </p:txBody>
        </p:sp>
        <p:sp>
          <p:nvSpPr>
            <p:cNvPr id="88" name="object 88">
              <a:extLst>
                <a:ext uri="{FF2B5EF4-FFF2-40B4-BE49-F238E27FC236}">
                  <a16:creationId xmlns:a16="http://schemas.microsoft.com/office/drawing/2014/main" id="{EBBE2CDE-6453-A893-6AE1-47F20BA7C4A5}"/>
                </a:ext>
              </a:extLst>
            </p:cNvPr>
            <p:cNvSpPr/>
            <p:nvPr/>
          </p:nvSpPr>
          <p:spPr>
            <a:xfrm>
              <a:off x="4525644" y="6000749"/>
              <a:ext cx="130810" cy="29209"/>
            </a:xfrm>
            <a:custGeom>
              <a:avLst/>
              <a:gdLst/>
              <a:ahLst/>
              <a:cxnLst/>
              <a:rect l="l" t="t" r="r" b="b"/>
              <a:pathLst>
                <a:path w="130810" h="29210">
                  <a:moveTo>
                    <a:pt x="118744" y="0"/>
                  </a:moveTo>
                  <a:lnTo>
                    <a:pt x="89534" y="5715"/>
                  </a:lnTo>
                  <a:lnTo>
                    <a:pt x="60325" y="10795"/>
                  </a:lnTo>
                  <a:lnTo>
                    <a:pt x="30479" y="13970"/>
                  </a:lnTo>
                  <a:lnTo>
                    <a:pt x="0" y="16509"/>
                  </a:lnTo>
                  <a:lnTo>
                    <a:pt x="10794" y="29209"/>
                  </a:lnTo>
                  <a:lnTo>
                    <a:pt x="41909" y="26034"/>
                  </a:lnTo>
                  <a:lnTo>
                    <a:pt x="71754" y="22225"/>
                  </a:lnTo>
                  <a:lnTo>
                    <a:pt x="101600" y="17145"/>
                  </a:lnTo>
                  <a:lnTo>
                    <a:pt x="130809" y="10795"/>
                  </a:lnTo>
                  <a:lnTo>
                    <a:pt x="118744" y="0"/>
                  </a:lnTo>
                  <a:close/>
                </a:path>
              </a:pathLst>
            </a:custGeom>
            <a:solidFill>
              <a:srgbClr val="5B5135"/>
            </a:solidFill>
          </p:spPr>
          <p:txBody>
            <a:bodyPr wrap="square" lIns="0" tIns="0" rIns="0" bIns="0" rtlCol="0"/>
            <a:lstStyle/>
            <a:p>
              <a:endParaRPr/>
            </a:p>
          </p:txBody>
        </p:sp>
        <p:sp>
          <p:nvSpPr>
            <p:cNvPr id="89" name="object 89">
              <a:extLst>
                <a:ext uri="{FF2B5EF4-FFF2-40B4-BE49-F238E27FC236}">
                  <a16:creationId xmlns:a16="http://schemas.microsoft.com/office/drawing/2014/main" id="{C568EC4A-10F5-015A-2DE3-EEDE9A398CED}"/>
                </a:ext>
              </a:extLst>
            </p:cNvPr>
            <p:cNvSpPr/>
            <p:nvPr/>
          </p:nvSpPr>
          <p:spPr>
            <a:xfrm>
              <a:off x="4644389" y="5417819"/>
              <a:ext cx="687070" cy="593725"/>
            </a:xfrm>
            <a:custGeom>
              <a:avLst/>
              <a:gdLst/>
              <a:ahLst/>
              <a:cxnLst/>
              <a:rect l="l" t="t" r="r" b="b"/>
              <a:pathLst>
                <a:path w="687070" h="593725">
                  <a:moveTo>
                    <a:pt x="679450" y="0"/>
                  </a:moveTo>
                  <a:lnTo>
                    <a:pt x="626110" y="85090"/>
                  </a:lnTo>
                  <a:lnTo>
                    <a:pt x="597535" y="127000"/>
                  </a:lnTo>
                  <a:lnTo>
                    <a:pt x="568325" y="167640"/>
                  </a:lnTo>
                  <a:lnTo>
                    <a:pt x="538480" y="207010"/>
                  </a:lnTo>
                  <a:lnTo>
                    <a:pt x="507364" y="245745"/>
                  </a:lnTo>
                  <a:lnTo>
                    <a:pt x="474980" y="282575"/>
                  </a:lnTo>
                  <a:lnTo>
                    <a:pt x="441960" y="318770"/>
                  </a:lnTo>
                  <a:lnTo>
                    <a:pt x="407035" y="352425"/>
                  </a:lnTo>
                  <a:lnTo>
                    <a:pt x="372110" y="385445"/>
                  </a:lnTo>
                  <a:lnTo>
                    <a:pt x="335280" y="415925"/>
                  </a:lnTo>
                  <a:lnTo>
                    <a:pt x="297814" y="445135"/>
                  </a:lnTo>
                  <a:lnTo>
                    <a:pt x="258445" y="471805"/>
                  </a:lnTo>
                  <a:lnTo>
                    <a:pt x="218439" y="496570"/>
                  </a:lnTo>
                  <a:lnTo>
                    <a:pt x="177164" y="518795"/>
                  </a:lnTo>
                  <a:lnTo>
                    <a:pt x="134620" y="539115"/>
                  </a:lnTo>
                  <a:lnTo>
                    <a:pt x="91439" y="556260"/>
                  </a:lnTo>
                  <a:lnTo>
                    <a:pt x="46355" y="570865"/>
                  </a:lnTo>
                  <a:lnTo>
                    <a:pt x="0" y="582930"/>
                  </a:lnTo>
                  <a:lnTo>
                    <a:pt x="12064" y="593725"/>
                  </a:lnTo>
                  <a:lnTo>
                    <a:pt x="64135" y="579755"/>
                  </a:lnTo>
                  <a:lnTo>
                    <a:pt x="114935" y="561340"/>
                  </a:lnTo>
                  <a:lnTo>
                    <a:pt x="163830" y="540385"/>
                  </a:lnTo>
                  <a:lnTo>
                    <a:pt x="210820" y="516255"/>
                  </a:lnTo>
                  <a:lnTo>
                    <a:pt x="256539" y="488950"/>
                  </a:lnTo>
                  <a:lnTo>
                    <a:pt x="300989" y="459105"/>
                  </a:lnTo>
                  <a:lnTo>
                    <a:pt x="343535" y="426720"/>
                  </a:lnTo>
                  <a:lnTo>
                    <a:pt x="380364" y="395605"/>
                  </a:lnTo>
                  <a:lnTo>
                    <a:pt x="415925" y="363220"/>
                  </a:lnTo>
                  <a:lnTo>
                    <a:pt x="450214" y="328930"/>
                  </a:lnTo>
                  <a:lnTo>
                    <a:pt x="483235" y="293370"/>
                  </a:lnTo>
                  <a:lnTo>
                    <a:pt x="515620" y="256540"/>
                  </a:lnTo>
                  <a:lnTo>
                    <a:pt x="546735" y="218440"/>
                  </a:lnTo>
                  <a:lnTo>
                    <a:pt x="576580" y="179070"/>
                  </a:lnTo>
                  <a:lnTo>
                    <a:pt x="605789" y="138430"/>
                  </a:lnTo>
                  <a:lnTo>
                    <a:pt x="633730" y="97155"/>
                  </a:lnTo>
                  <a:lnTo>
                    <a:pt x="661035" y="55245"/>
                  </a:lnTo>
                  <a:lnTo>
                    <a:pt x="687070" y="12700"/>
                  </a:lnTo>
                  <a:lnTo>
                    <a:pt x="679450" y="0"/>
                  </a:lnTo>
                  <a:close/>
                </a:path>
              </a:pathLst>
            </a:custGeom>
            <a:solidFill>
              <a:srgbClr val="5B502C"/>
            </a:solidFill>
          </p:spPr>
          <p:txBody>
            <a:bodyPr wrap="square" lIns="0" tIns="0" rIns="0" bIns="0" rtlCol="0"/>
            <a:lstStyle/>
            <a:p>
              <a:endParaRPr/>
            </a:p>
          </p:txBody>
        </p:sp>
        <p:sp>
          <p:nvSpPr>
            <p:cNvPr id="90" name="object 90">
              <a:extLst>
                <a:ext uri="{FF2B5EF4-FFF2-40B4-BE49-F238E27FC236}">
                  <a16:creationId xmlns:a16="http://schemas.microsoft.com/office/drawing/2014/main" id="{D57885CB-8E96-E3C3-A0B7-AA205DAEBEA9}"/>
                </a:ext>
              </a:extLst>
            </p:cNvPr>
            <p:cNvSpPr/>
            <p:nvPr/>
          </p:nvSpPr>
          <p:spPr>
            <a:xfrm>
              <a:off x="5332094" y="5389244"/>
              <a:ext cx="17780" cy="29209"/>
            </a:xfrm>
            <a:custGeom>
              <a:avLst/>
              <a:gdLst/>
              <a:ahLst/>
              <a:cxnLst/>
              <a:rect l="l" t="t" r="r" b="b"/>
              <a:pathLst>
                <a:path w="17779" h="29210">
                  <a:moveTo>
                    <a:pt x="9525" y="0"/>
                  </a:moveTo>
                  <a:lnTo>
                    <a:pt x="6350" y="4445"/>
                  </a:lnTo>
                  <a:lnTo>
                    <a:pt x="0" y="15875"/>
                  </a:lnTo>
                  <a:lnTo>
                    <a:pt x="7619" y="29210"/>
                  </a:lnTo>
                  <a:lnTo>
                    <a:pt x="17779" y="12065"/>
                  </a:lnTo>
                  <a:lnTo>
                    <a:pt x="14604" y="8255"/>
                  </a:lnTo>
                  <a:lnTo>
                    <a:pt x="9525" y="0"/>
                  </a:lnTo>
                  <a:close/>
                </a:path>
              </a:pathLst>
            </a:custGeom>
            <a:solidFill>
              <a:srgbClr val="5A4B25"/>
            </a:solidFill>
          </p:spPr>
          <p:txBody>
            <a:bodyPr wrap="square" lIns="0" tIns="0" rIns="0" bIns="0" rtlCol="0"/>
            <a:lstStyle/>
            <a:p>
              <a:endParaRPr/>
            </a:p>
          </p:txBody>
        </p:sp>
        <p:sp>
          <p:nvSpPr>
            <p:cNvPr id="91" name="object 91">
              <a:extLst>
                <a:ext uri="{FF2B5EF4-FFF2-40B4-BE49-F238E27FC236}">
                  <a16:creationId xmlns:a16="http://schemas.microsoft.com/office/drawing/2014/main" id="{0D1A8A97-3533-A5FE-E2AF-CE5CAF43F167}"/>
                </a:ext>
              </a:extLst>
            </p:cNvPr>
            <p:cNvSpPr/>
            <p:nvPr/>
          </p:nvSpPr>
          <p:spPr>
            <a:xfrm>
              <a:off x="5340984" y="4666614"/>
              <a:ext cx="139700" cy="734695"/>
            </a:xfrm>
            <a:custGeom>
              <a:avLst/>
              <a:gdLst/>
              <a:ahLst/>
              <a:cxnLst/>
              <a:rect l="l" t="t" r="r" b="b"/>
              <a:pathLst>
                <a:path w="139700" h="734695">
                  <a:moveTo>
                    <a:pt x="96519" y="0"/>
                  </a:moveTo>
                  <a:lnTo>
                    <a:pt x="107314" y="47625"/>
                  </a:lnTo>
                  <a:lnTo>
                    <a:pt x="115569" y="95885"/>
                  </a:lnTo>
                  <a:lnTo>
                    <a:pt x="121919" y="144145"/>
                  </a:lnTo>
                  <a:lnTo>
                    <a:pt x="125094" y="193040"/>
                  </a:lnTo>
                  <a:lnTo>
                    <a:pt x="126364" y="241935"/>
                  </a:lnTo>
                  <a:lnTo>
                    <a:pt x="125094" y="290830"/>
                  </a:lnTo>
                  <a:lnTo>
                    <a:pt x="121285" y="340360"/>
                  </a:lnTo>
                  <a:lnTo>
                    <a:pt x="115569" y="389255"/>
                  </a:lnTo>
                  <a:lnTo>
                    <a:pt x="106679" y="438150"/>
                  </a:lnTo>
                  <a:lnTo>
                    <a:pt x="95250" y="486410"/>
                  </a:lnTo>
                  <a:lnTo>
                    <a:pt x="81279" y="534670"/>
                  </a:lnTo>
                  <a:lnTo>
                    <a:pt x="64769" y="582930"/>
                  </a:lnTo>
                  <a:lnTo>
                    <a:pt x="45719" y="629920"/>
                  </a:lnTo>
                  <a:lnTo>
                    <a:pt x="24129" y="676910"/>
                  </a:lnTo>
                  <a:lnTo>
                    <a:pt x="0" y="722630"/>
                  </a:lnTo>
                  <a:lnTo>
                    <a:pt x="8254" y="734695"/>
                  </a:lnTo>
                  <a:lnTo>
                    <a:pt x="33654" y="687705"/>
                  </a:lnTo>
                  <a:lnTo>
                    <a:pt x="55879" y="640080"/>
                  </a:lnTo>
                  <a:lnTo>
                    <a:pt x="76200" y="591820"/>
                  </a:lnTo>
                  <a:lnTo>
                    <a:pt x="92710" y="542290"/>
                  </a:lnTo>
                  <a:lnTo>
                    <a:pt x="107314" y="492760"/>
                  </a:lnTo>
                  <a:lnTo>
                    <a:pt x="119379" y="443230"/>
                  </a:lnTo>
                  <a:lnTo>
                    <a:pt x="128269" y="393065"/>
                  </a:lnTo>
                  <a:lnTo>
                    <a:pt x="134619" y="342900"/>
                  </a:lnTo>
                  <a:lnTo>
                    <a:pt x="138429" y="292100"/>
                  </a:lnTo>
                  <a:lnTo>
                    <a:pt x="139700" y="241935"/>
                  </a:lnTo>
                  <a:lnTo>
                    <a:pt x="138429" y="187960"/>
                  </a:lnTo>
                  <a:lnTo>
                    <a:pt x="133985" y="133985"/>
                  </a:lnTo>
                  <a:lnTo>
                    <a:pt x="126364" y="80645"/>
                  </a:lnTo>
                  <a:lnTo>
                    <a:pt x="116204" y="27940"/>
                  </a:lnTo>
                  <a:lnTo>
                    <a:pt x="96519" y="0"/>
                  </a:lnTo>
                  <a:close/>
                </a:path>
              </a:pathLst>
            </a:custGeom>
            <a:solidFill>
              <a:srgbClr val="584B25"/>
            </a:solidFill>
          </p:spPr>
          <p:txBody>
            <a:bodyPr wrap="square" lIns="0" tIns="0" rIns="0" bIns="0" rtlCol="0"/>
            <a:lstStyle/>
            <a:p>
              <a:endParaRPr/>
            </a:p>
          </p:txBody>
        </p:sp>
        <p:pic>
          <p:nvPicPr>
            <p:cNvPr id="92" name="object 92">
              <a:extLst>
                <a:ext uri="{FF2B5EF4-FFF2-40B4-BE49-F238E27FC236}">
                  <a16:creationId xmlns:a16="http://schemas.microsoft.com/office/drawing/2014/main" id="{0540A7B8-BB7D-8A00-B49C-CABF8B43F56A}"/>
                </a:ext>
              </a:extLst>
            </p:cNvPr>
            <p:cNvPicPr/>
            <p:nvPr/>
          </p:nvPicPr>
          <p:blipFill>
            <a:blip r:embed="rId12" cstate="print"/>
            <a:stretch>
              <a:fillRect/>
            </a:stretch>
          </p:blipFill>
          <p:spPr>
            <a:xfrm>
              <a:off x="5340350" y="4410710"/>
              <a:ext cx="118110" cy="283844"/>
            </a:xfrm>
            <a:prstGeom prst="rect">
              <a:avLst/>
            </a:prstGeom>
          </p:spPr>
        </p:pic>
        <p:sp>
          <p:nvSpPr>
            <p:cNvPr id="93" name="object 93">
              <a:extLst>
                <a:ext uri="{FF2B5EF4-FFF2-40B4-BE49-F238E27FC236}">
                  <a16:creationId xmlns:a16="http://schemas.microsoft.com/office/drawing/2014/main" id="{17BF31E9-702F-C625-147B-AF5A49E9FFE6}"/>
                </a:ext>
              </a:extLst>
            </p:cNvPr>
            <p:cNvSpPr/>
            <p:nvPr/>
          </p:nvSpPr>
          <p:spPr>
            <a:xfrm>
              <a:off x="5323839" y="5405119"/>
              <a:ext cx="15240" cy="26034"/>
            </a:xfrm>
            <a:custGeom>
              <a:avLst/>
              <a:gdLst/>
              <a:ahLst/>
              <a:cxnLst/>
              <a:rect l="l" t="t" r="r" b="b"/>
              <a:pathLst>
                <a:path w="15239" h="26035">
                  <a:moveTo>
                    <a:pt x="7620" y="0"/>
                  </a:moveTo>
                  <a:lnTo>
                    <a:pt x="0" y="13335"/>
                  </a:lnTo>
                  <a:lnTo>
                    <a:pt x="2539" y="17780"/>
                  </a:lnTo>
                  <a:lnTo>
                    <a:pt x="7620" y="26035"/>
                  </a:lnTo>
                  <a:lnTo>
                    <a:pt x="15239" y="13335"/>
                  </a:lnTo>
                  <a:lnTo>
                    <a:pt x="7620" y="0"/>
                  </a:lnTo>
                  <a:close/>
                </a:path>
              </a:pathLst>
            </a:custGeom>
            <a:solidFill>
              <a:srgbClr val="504628"/>
            </a:solidFill>
          </p:spPr>
          <p:txBody>
            <a:bodyPr wrap="square" lIns="0" tIns="0" rIns="0" bIns="0" rtlCol="0"/>
            <a:lstStyle/>
            <a:p>
              <a:endParaRPr/>
            </a:p>
          </p:txBody>
        </p:sp>
        <p:sp>
          <p:nvSpPr>
            <p:cNvPr id="94" name="object 94">
              <a:extLst>
                <a:ext uri="{FF2B5EF4-FFF2-40B4-BE49-F238E27FC236}">
                  <a16:creationId xmlns:a16="http://schemas.microsoft.com/office/drawing/2014/main" id="{C876AC0A-D411-3DAC-5014-B45A365AB9A7}"/>
                </a:ext>
              </a:extLst>
            </p:cNvPr>
            <p:cNvSpPr/>
            <p:nvPr/>
          </p:nvSpPr>
          <p:spPr>
            <a:xfrm>
              <a:off x="4509134" y="6017260"/>
              <a:ext cx="27940" cy="13970"/>
            </a:xfrm>
            <a:custGeom>
              <a:avLst/>
              <a:gdLst/>
              <a:ahLst/>
              <a:cxnLst/>
              <a:rect l="l" t="t" r="r" b="b"/>
              <a:pathLst>
                <a:path w="27939" h="13970">
                  <a:moveTo>
                    <a:pt x="17144" y="0"/>
                  </a:moveTo>
                  <a:lnTo>
                    <a:pt x="11429" y="0"/>
                  </a:lnTo>
                  <a:lnTo>
                    <a:pt x="5714" y="634"/>
                  </a:lnTo>
                  <a:lnTo>
                    <a:pt x="0" y="634"/>
                  </a:lnTo>
                  <a:lnTo>
                    <a:pt x="11429" y="13969"/>
                  </a:lnTo>
                  <a:lnTo>
                    <a:pt x="17144" y="13334"/>
                  </a:lnTo>
                  <a:lnTo>
                    <a:pt x="27939" y="12699"/>
                  </a:lnTo>
                  <a:lnTo>
                    <a:pt x="17144" y="0"/>
                  </a:lnTo>
                  <a:close/>
                </a:path>
              </a:pathLst>
            </a:custGeom>
            <a:solidFill>
              <a:srgbClr val="302C2D"/>
            </a:solidFill>
          </p:spPr>
          <p:txBody>
            <a:bodyPr wrap="square" lIns="0" tIns="0" rIns="0" bIns="0" rtlCol="0"/>
            <a:lstStyle/>
            <a:p>
              <a:endParaRPr/>
            </a:p>
          </p:txBody>
        </p:sp>
        <p:sp>
          <p:nvSpPr>
            <p:cNvPr id="95" name="object 95">
              <a:extLst>
                <a:ext uri="{FF2B5EF4-FFF2-40B4-BE49-F238E27FC236}">
                  <a16:creationId xmlns:a16="http://schemas.microsoft.com/office/drawing/2014/main" id="{295ADE8E-E9D3-5CCB-699A-90423B5AC7B9}"/>
                </a:ext>
              </a:extLst>
            </p:cNvPr>
            <p:cNvSpPr/>
            <p:nvPr/>
          </p:nvSpPr>
          <p:spPr>
            <a:xfrm>
              <a:off x="3425189" y="2929889"/>
              <a:ext cx="981075" cy="1571625"/>
            </a:xfrm>
            <a:custGeom>
              <a:avLst/>
              <a:gdLst/>
              <a:ahLst/>
              <a:cxnLst/>
              <a:rect l="l" t="t" r="r" b="b"/>
              <a:pathLst>
                <a:path w="981075" h="1571625">
                  <a:moveTo>
                    <a:pt x="908050" y="0"/>
                  </a:moveTo>
                  <a:lnTo>
                    <a:pt x="856614" y="635"/>
                  </a:lnTo>
                  <a:lnTo>
                    <a:pt x="805180" y="3810"/>
                  </a:lnTo>
                  <a:lnTo>
                    <a:pt x="754380" y="8889"/>
                  </a:lnTo>
                  <a:lnTo>
                    <a:pt x="704850" y="15875"/>
                  </a:lnTo>
                  <a:lnTo>
                    <a:pt x="655320" y="24764"/>
                  </a:lnTo>
                  <a:lnTo>
                    <a:pt x="607695" y="35560"/>
                  </a:lnTo>
                  <a:lnTo>
                    <a:pt x="560705" y="48260"/>
                  </a:lnTo>
                  <a:lnTo>
                    <a:pt x="514985" y="63500"/>
                  </a:lnTo>
                  <a:lnTo>
                    <a:pt x="471170" y="80645"/>
                  </a:lnTo>
                  <a:lnTo>
                    <a:pt x="429260" y="99695"/>
                  </a:lnTo>
                  <a:lnTo>
                    <a:pt x="384175" y="122555"/>
                  </a:lnTo>
                  <a:lnTo>
                    <a:pt x="341630" y="148589"/>
                  </a:lnTo>
                  <a:lnTo>
                    <a:pt x="302260" y="177164"/>
                  </a:lnTo>
                  <a:lnTo>
                    <a:pt x="264795" y="208280"/>
                  </a:lnTo>
                  <a:lnTo>
                    <a:pt x="231139" y="241935"/>
                  </a:lnTo>
                  <a:lnTo>
                    <a:pt x="200660" y="277495"/>
                  </a:lnTo>
                  <a:lnTo>
                    <a:pt x="173355" y="316230"/>
                  </a:lnTo>
                  <a:lnTo>
                    <a:pt x="149860" y="356870"/>
                  </a:lnTo>
                  <a:lnTo>
                    <a:pt x="130175" y="400685"/>
                  </a:lnTo>
                  <a:lnTo>
                    <a:pt x="113030" y="445770"/>
                  </a:lnTo>
                  <a:lnTo>
                    <a:pt x="96520" y="492125"/>
                  </a:lnTo>
                  <a:lnTo>
                    <a:pt x="81280" y="539114"/>
                  </a:lnTo>
                  <a:lnTo>
                    <a:pt x="67310" y="586739"/>
                  </a:lnTo>
                  <a:lnTo>
                    <a:pt x="53975" y="635635"/>
                  </a:lnTo>
                  <a:lnTo>
                    <a:pt x="41910" y="684530"/>
                  </a:lnTo>
                  <a:lnTo>
                    <a:pt x="31114" y="734060"/>
                  </a:lnTo>
                  <a:lnTo>
                    <a:pt x="22225" y="783589"/>
                  </a:lnTo>
                  <a:lnTo>
                    <a:pt x="13970" y="833755"/>
                  </a:lnTo>
                  <a:lnTo>
                    <a:pt x="8255" y="883920"/>
                  </a:lnTo>
                  <a:lnTo>
                    <a:pt x="3810" y="934720"/>
                  </a:lnTo>
                  <a:lnTo>
                    <a:pt x="635" y="984885"/>
                  </a:lnTo>
                  <a:lnTo>
                    <a:pt x="0" y="1034414"/>
                  </a:lnTo>
                  <a:lnTo>
                    <a:pt x="635" y="1086485"/>
                  </a:lnTo>
                  <a:lnTo>
                    <a:pt x="4445" y="1137920"/>
                  </a:lnTo>
                  <a:lnTo>
                    <a:pt x="9525" y="1188720"/>
                  </a:lnTo>
                  <a:lnTo>
                    <a:pt x="17780" y="1238885"/>
                  </a:lnTo>
                  <a:lnTo>
                    <a:pt x="27939" y="1288414"/>
                  </a:lnTo>
                  <a:lnTo>
                    <a:pt x="41275" y="1337310"/>
                  </a:lnTo>
                  <a:lnTo>
                    <a:pt x="57150" y="1384300"/>
                  </a:lnTo>
                  <a:lnTo>
                    <a:pt x="75564" y="1430655"/>
                  </a:lnTo>
                  <a:lnTo>
                    <a:pt x="97155" y="1475740"/>
                  </a:lnTo>
                  <a:lnTo>
                    <a:pt x="121285" y="1518920"/>
                  </a:lnTo>
                  <a:lnTo>
                    <a:pt x="147320" y="1558925"/>
                  </a:lnTo>
                  <a:lnTo>
                    <a:pt x="156845" y="1571625"/>
                  </a:lnTo>
                  <a:lnTo>
                    <a:pt x="168275" y="1546860"/>
                  </a:lnTo>
                  <a:lnTo>
                    <a:pt x="180339" y="1522730"/>
                  </a:lnTo>
                  <a:lnTo>
                    <a:pt x="207010" y="1474470"/>
                  </a:lnTo>
                  <a:lnTo>
                    <a:pt x="233680" y="1431925"/>
                  </a:lnTo>
                  <a:lnTo>
                    <a:pt x="262255" y="1390650"/>
                  </a:lnTo>
                  <a:lnTo>
                    <a:pt x="244475" y="1346835"/>
                  </a:lnTo>
                  <a:lnTo>
                    <a:pt x="229235" y="1301750"/>
                  </a:lnTo>
                  <a:lnTo>
                    <a:pt x="215900" y="1256664"/>
                  </a:lnTo>
                  <a:lnTo>
                    <a:pt x="205105" y="1210310"/>
                  </a:lnTo>
                  <a:lnTo>
                    <a:pt x="196850" y="1163955"/>
                  </a:lnTo>
                  <a:lnTo>
                    <a:pt x="190500" y="1116964"/>
                  </a:lnTo>
                  <a:lnTo>
                    <a:pt x="186689" y="1069339"/>
                  </a:lnTo>
                  <a:lnTo>
                    <a:pt x="186055" y="1021714"/>
                  </a:lnTo>
                  <a:lnTo>
                    <a:pt x="186689" y="974089"/>
                  </a:lnTo>
                  <a:lnTo>
                    <a:pt x="190500" y="926464"/>
                  </a:lnTo>
                  <a:lnTo>
                    <a:pt x="196850" y="878839"/>
                  </a:lnTo>
                  <a:lnTo>
                    <a:pt x="205739" y="831214"/>
                  </a:lnTo>
                  <a:lnTo>
                    <a:pt x="217170" y="784225"/>
                  </a:lnTo>
                  <a:lnTo>
                    <a:pt x="231139" y="737235"/>
                  </a:lnTo>
                  <a:lnTo>
                    <a:pt x="247650" y="690880"/>
                  </a:lnTo>
                  <a:lnTo>
                    <a:pt x="266700" y="645160"/>
                  </a:lnTo>
                  <a:lnTo>
                    <a:pt x="288289" y="600075"/>
                  </a:lnTo>
                  <a:lnTo>
                    <a:pt x="313055" y="555625"/>
                  </a:lnTo>
                  <a:lnTo>
                    <a:pt x="339725" y="512445"/>
                  </a:lnTo>
                  <a:lnTo>
                    <a:pt x="368300" y="471170"/>
                  </a:lnTo>
                  <a:lnTo>
                    <a:pt x="399414" y="432435"/>
                  </a:lnTo>
                  <a:lnTo>
                    <a:pt x="431800" y="395605"/>
                  </a:lnTo>
                  <a:lnTo>
                    <a:pt x="465455" y="360680"/>
                  </a:lnTo>
                  <a:lnTo>
                    <a:pt x="501014" y="327660"/>
                  </a:lnTo>
                  <a:lnTo>
                    <a:pt x="538480" y="296545"/>
                  </a:lnTo>
                  <a:lnTo>
                    <a:pt x="576580" y="267970"/>
                  </a:lnTo>
                  <a:lnTo>
                    <a:pt x="616585" y="241300"/>
                  </a:lnTo>
                  <a:lnTo>
                    <a:pt x="657225" y="217170"/>
                  </a:lnTo>
                  <a:lnTo>
                    <a:pt x="699135" y="194945"/>
                  </a:lnTo>
                  <a:lnTo>
                    <a:pt x="742314" y="175260"/>
                  </a:lnTo>
                  <a:lnTo>
                    <a:pt x="786130" y="157480"/>
                  </a:lnTo>
                  <a:lnTo>
                    <a:pt x="831214" y="142239"/>
                  </a:lnTo>
                  <a:lnTo>
                    <a:pt x="876300" y="128905"/>
                  </a:lnTo>
                  <a:lnTo>
                    <a:pt x="922655" y="118110"/>
                  </a:lnTo>
                  <a:lnTo>
                    <a:pt x="931545" y="97155"/>
                  </a:lnTo>
                  <a:lnTo>
                    <a:pt x="941705" y="76200"/>
                  </a:lnTo>
                  <a:lnTo>
                    <a:pt x="951864" y="55880"/>
                  </a:lnTo>
                  <a:lnTo>
                    <a:pt x="981075" y="1905"/>
                  </a:lnTo>
                  <a:lnTo>
                    <a:pt x="944880" y="635"/>
                  </a:lnTo>
                  <a:lnTo>
                    <a:pt x="908050" y="0"/>
                  </a:lnTo>
                  <a:close/>
                </a:path>
              </a:pathLst>
            </a:custGeom>
            <a:solidFill>
              <a:srgbClr val="4092CA"/>
            </a:solidFill>
          </p:spPr>
          <p:txBody>
            <a:bodyPr wrap="square" lIns="0" tIns="0" rIns="0" bIns="0" rtlCol="0"/>
            <a:lstStyle/>
            <a:p>
              <a:endParaRPr/>
            </a:p>
          </p:txBody>
        </p:sp>
        <p:sp>
          <p:nvSpPr>
            <p:cNvPr id="96" name="object 96">
              <a:extLst>
                <a:ext uri="{FF2B5EF4-FFF2-40B4-BE49-F238E27FC236}">
                  <a16:creationId xmlns:a16="http://schemas.microsoft.com/office/drawing/2014/main" id="{4C896A08-14EC-792E-9D01-6CE2D7D86A6A}"/>
                </a:ext>
              </a:extLst>
            </p:cNvPr>
            <p:cNvSpPr/>
            <p:nvPr/>
          </p:nvSpPr>
          <p:spPr>
            <a:xfrm>
              <a:off x="3611244" y="3048634"/>
              <a:ext cx="801370" cy="1272540"/>
            </a:xfrm>
            <a:custGeom>
              <a:avLst/>
              <a:gdLst/>
              <a:ahLst/>
              <a:cxnLst/>
              <a:rect l="l" t="t" r="r" b="b"/>
              <a:pathLst>
                <a:path w="801370" h="1272539">
                  <a:moveTo>
                    <a:pt x="736600" y="0"/>
                  </a:moveTo>
                  <a:lnTo>
                    <a:pt x="690244" y="10794"/>
                  </a:lnTo>
                  <a:lnTo>
                    <a:pt x="645159" y="24129"/>
                  </a:lnTo>
                  <a:lnTo>
                    <a:pt x="600075" y="39369"/>
                  </a:lnTo>
                  <a:lnTo>
                    <a:pt x="556259" y="57150"/>
                  </a:lnTo>
                  <a:lnTo>
                    <a:pt x="513079" y="76835"/>
                  </a:lnTo>
                  <a:lnTo>
                    <a:pt x="471169" y="99060"/>
                  </a:lnTo>
                  <a:lnTo>
                    <a:pt x="430529" y="123189"/>
                  </a:lnTo>
                  <a:lnTo>
                    <a:pt x="390525" y="149860"/>
                  </a:lnTo>
                  <a:lnTo>
                    <a:pt x="352425" y="178435"/>
                  </a:lnTo>
                  <a:lnTo>
                    <a:pt x="314959" y="209550"/>
                  </a:lnTo>
                  <a:lnTo>
                    <a:pt x="279400" y="242569"/>
                  </a:lnTo>
                  <a:lnTo>
                    <a:pt x="245744" y="277494"/>
                  </a:lnTo>
                  <a:lnTo>
                    <a:pt x="213359" y="314325"/>
                  </a:lnTo>
                  <a:lnTo>
                    <a:pt x="182244" y="353060"/>
                  </a:lnTo>
                  <a:lnTo>
                    <a:pt x="153669" y="394335"/>
                  </a:lnTo>
                  <a:lnTo>
                    <a:pt x="127000" y="437514"/>
                  </a:lnTo>
                  <a:lnTo>
                    <a:pt x="102234" y="481964"/>
                  </a:lnTo>
                  <a:lnTo>
                    <a:pt x="80644" y="527050"/>
                  </a:lnTo>
                  <a:lnTo>
                    <a:pt x="61594" y="572769"/>
                  </a:lnTo>
                  <a:lnTo>
                    <a:pt x="45084" y="619125"/>
                  </a:lnTo>
                  <a:lnTo>
                    <a:pt x="31114" y="666114"/>
                  </a:lnTo>
                  <a:lnTo>
                    <a:pt x="19684" y="713104"/>
                  </a:lnTo>
                  <a:lnTo>
                    <a:pt x="10794" y="760729"/>
                  </a:lnTo>
                  <a:lnTo>
                    <a:pt x="4444" y="808354"/>
                  </a:lnTo>
                  <a:lnTo>
                    <a:pt x="634" y="855979"/>
                  </a:lnTo>
                  <a:lnTo>
                    <a:pt x="0" y="903604"/>
                  </a:lnTo>
                  <a:lnTo>
                    <a:pt x="634" y="951229"/>
                  </a:lnTo>
                  <a:lnTo>
                    <a:pt x="4444" y="998854"/>
                  </a:lnTo>
                  <a:lnTo>
                    <a:pt x="10794" y="1045844"/>
                  </a:lnTo>
                  <a:lnTo>
                    <a:pt x="19050" y="1092200"/>
                  </a:lnTo>
                  <a:lnTo>
                    <a:pt x="29844" y="1138554"/>
                  </a:lnTo>
                  <a:lnTo>
                    <a:pt x="43179" y="1183639"/>
                  </a:lnTo>
                  <a:lnTo>
                    <a:pt x="58419" y="1228725"/>
                  </a:lnTo>
                  <a:lnTo>
                    <a:pt x="76200" y="1272539"/>
                  </a:lnTo>
                  <a:lnTo>
                    <a:pt x="107950" y="1231264"/>
                  </a:lnTo>
                  <a:lnTo>
                    <a:pt x="141604" y="1191894"/>
                  </a:lnTo>
                  <a:lnTo>
                    <a:pt x="177164" y="1155064"/>
                  </a:lnTo>
                  <a:lnTo>
                    <a:pt x="214629" y="1119504"/>
                  </a:lnTo>
                  <a:lnTo>
                    <a:pt x="252729" y="1087119"/>
                  </a:lnTo>
                  <a:lnTo>
                    <a:pt x="293369" y="1056004"/>
                  </a:lnTo>
                  <a:lnTo>
                    <a:pt x="334644" y="1027429"/>
                  </a:lnTo>
                  <a:lnTo>
                    <a:pt x="377189" y="1001394"/>
                  </a:lnTo>
                  <a:lnTo>
                    <a:pt x="421004" y="977264"/>
                  </a:lnTo>
                  <a:lnTo>
                    <a:pt x="466089" y="955675"/>
                  </a:lnTo>
                  <a:lnTo>
                    <a:pt x="511809" y="935989"/>
                  </a:lnTo>
                  <a:lnTo>
                    <a:pt x="558800" y="918844"/>
                  </a:lnTo>
                  <a:lnTo>
                    <a:pt x="605789" y="904239"/>
                  </a:lnTo>
                  <a:lnTo>
                    <a:pt x="654050" y="892175"/>
                  </a:lnTo>
                  <a:lnTo>
                    <a:pt x="702944" y="882014"/>
                  </a:lnTo>
                  <a:lnTo>
                    <a:pt x="751839" y="874394"/>
                  </a:lnTo>
                  <a:lnTo>
                    <a:pt x="801369" y="869314"/>
                  </a:lnTo>
                  <a:lnTo>
                    <a:pt x="776604" y="822960"/>
                  </a:lnTo>
                  <a:lnTo>
                    <a:pt x="753744" y="775969"/>
                  </a:lnTo>
                  <a:lnTo>
                    <a:pt x="734059" y="727710"/>
                  </a:lnTo>
                  <a:lnTo>
                    <a:pt x="716279" y="678179"/>
                  </a:lnTo>
                  <a:lnTo>
                    <a:pt x="701675" y="628014"/>
                  </a:lnTo>
                  <a:lnTo>
                    <a:pt x="688975" y="577214"/>
                  </a:lnTo>
                  <a:lnTo>
                    <a:pt x="679450" y="526414"/>
                  </a:lnTo>
                  <a:lnTo>
                    <a:pt x="672464" y="474344"/>
                  </a:lnTo>
                  <a:lnTo>
                    <a:pt x="668654" y="422275"/>
                  </a:lnTo>
                  <a:lnTo>
                    <a:pt x="667384" y="369569"/>
                  </a:lnTo>
                  <a:lnTo>
                    <a:pt x="667384" y="351154"/>
                  </a:lnTo>
                  <a:lnTo>
                    <a:pt x="669289" y="284479"/>
                  </a:lnTo>
                  <a:lnTo>
                    <a:pt x="673734" y="236219"/>
                  </a:lnTo>
                  <a:lnTo>
                    <a:pt x="680719" y="187960"/>
                  </a:lnTo>
                  <a:lnTo>
                    <a:pt x="690244" y="140969"/>
                  </a:lnTo>
                  <a:lnTo>
                    <a:pt x="702944" y="93344"/>
                  </a:lnTo>
                  <a:lnTo>
                    <a:pt x="718184" y="46989"/>
                  </a:lnTo>
                  <a:lnTo>
                    <a:pt x="736600" y="0"/>
                  </a:lnTo>
                  <a:close/>
                </a:path>
              </a:pathLst>
            </a:custGeom>
            <a:solidFill>
              <a:srgbClr val="1378BD"/>
            </a:solidFill>
          </p:spPr>
          <p:txBody>
            <a:bodyPr wrap="square" lIns="0" tIns="0" rIns="0" bIns="0" rtlCol="0"/>
            <a:lstStyle/>
            <a:p>
              <a:endParaRPr/>
            </a:p>
          </p:txBody>
        </p:sp>
        <p:sp>
          <p:nvSpPr>
            <p:cNvPr id="97" name="object 97">
              <a:extLst>
                <a:ext uri="{FF2B5EF4-FFF2-40B4-BE49-F238E27FC236}">
                  <a16:creationId xmlns:a16="http://schemas.microsoft.com/office/drawing/2014/main" id="{0E7B2B6D-6EB4-4894-006E-491FCD0BBE0A}"/>
                </a:ext>
              </a:extLst>
            </p:cNvPr>
            <p:cNvSpPr/>
            <p:nvPr/>
          </p:nvSpPr>
          <p:spPr>
            <a:xfrm>
              <a:off x="4410074" y="2933064"/>
              <a:ext cx="11430" cy="20320"/>
            </a:xfrm>
            <a:custGeom>
              <a:avLst/>
              <a:gdLst/>
              <a:ahLst/>
              <a:cxnLst/>
              <a:rect l="l" t="t" r="r" b="b"/>
              <a:pathLst>
                <a:path w="11429" h="20319">
                  <a:moveTo>
                    <a:pt x="11429" y="0"/>
                  </a:moveTo>
                  <a:lnTo>
                    <a:pt x="10795" y="0"/>
                  </a:lnTo>
                  <a:lnTo>
                    <a:pt x="6985" y="6985"/>
                  </a:lnTo>
                  <a:lnTo>
                    <a:pt x="3175" y="13335"/>
                  </a:lnTo>
                  <a:lnTo>
                    <a:pt x="0" y="20320"/>
                  </a:lnTo>
                  <a:lnTo>
                    <a:pt x="11429" y="0"/>
                  </a:lnTo>
                  <a:close/>
                </a:path>
              </a:pathLst>
            </a:custGeom>
            <a:solidFill>
              <a:srgbClr val="3378BA"/>
            </a:solidFill>
          </p:spPr>
          <p:txBody>
            <a:bodyPr wrap="square" lIns="0" tIns="0" rIns="0" bIns="0" rtlCol="0"/>
            <a:lstStyle/>
            <a:p>
              <a:endParaRPr/>
            </a:p>
          </p:txBody>
        </p:sp>
        <p:sp>
          <p:nvSpPr>
            <p:cNvPr id="98" name="object 98">
              <a:extLst>
                <a:ext uri="{FF2B5EF4-FFF2-40B4-BE49-F238E27FC236}">
                  <a16:creationId xmlns:a16="http://schemas.microsoft.com/office/drawing/2014/main" id="{78219D4B-F784-6EF3-DB95-E22744A03C42}"/>
                </a:ext>
              </a:extLst>
            </p:cNvPr>
            <p:cNvSpPr/>
            <p:nvPr/>
          </p:nvSpPr>
          <p:spPr>
            <a:xfrm>
              <a:off x="4388802" y="2931794"/>
              <a:ext cx="32384" cy="32384"/>
            </a:xfrm>
            <a:custGeom>
              <a:avLst/>
              <a:gdLst/>
              <a:ahLst/>
              <a:cxnLst/>
              <a:rect l="l" t="t" r="r" b="b"/>
              <a:pathLst>
                <a:path w="32385" h="32385">
                  <a:moveTo>
                    <a:pt x="5397" y="22406"/>
                  </a:moveTo>
                  <a:lnTo>
                    <a:pt x="3492" y="25400"/>
                  </a:lnTo>
                  <a:lnTo>
                    <a:pt x="0" y="32384"/>
                  </a:lnTo>
                  <a:lnTo>
                    <a:pt x="5397" y="22406"/>
                  </a:lnTo>
                  <a:close/>
                </a:path>
                <a:path w="32385" h="32385">
                  <a:moveTo>
                    <a:pt x="22965" y="17229"/>
                  </a:moveTo>
                  <a:lnTo>
                    <a:pt x="20637" y="20954"/>
                  </a:lnTo>
                  <a:lnTo>
                    <a:pt x="14287" y="32384"/>
                  </a:lnTo>
                  <a:lnTo>
                    <a:pt x="21272" y="20954"/>
                  </a:lnTo>
                  <a:lnTo>
                    <a:pt x="22965" y="17229"/>
                  </a:lnTo>
                  <a:close/>
                </a:path>
                <a:path w="32385" h="32385">
                  <a:moveTo>
                    <a:pt x="11767" y="10754"/>
                  </a:moveTo>
                  <a:lnTo>
                    <a:pt x="9940" y="13969"/>
                  </a:lnTo>
                  <a:lnTo>
                    <a:pt x="5397" y="22406"/>
                  </a:lnTo>
                  <a:lnTo>
                    <a:pt x="7937" y="18414"/>
                  </a:lnTo>
                  <a:lnTo>
                    <a:pt x="11767" y="10754"/>
                  </a:lnTo>
                  <a:close/>
                </a:path>
                <a:path w="32385" h="32385">
                  <a:moveTo>
                    <a:pt x="26657" y="10754"/>
                  </a:moveTo>
                  <a:lnTo>
                    <a:pt x="24447" y="13969"/>
                  </a:lnTo>
                  <a:lnTo>
                    <a:pt x="22965" y="17229"/>
                  </a:lnTo>
                  <a:lnTo>
                    <a:pt x="23812" y="15875"/>
                  </a:lnTo>
                  <a:lnTo>
                    <a:pt x="26657" y="10754"/>
                  </a:lnTo>
                  <a:close/>
                </a:path>
                <a:path w="32385" h="32385">
                  <a:moveTo>
                    <a:pt x="17462" y="0"/>
                  </a:moveTo>
                  <a:lnTo>
                    <a:pt x="13017" y="8255"/>
                  </a:lnTo>
                  <a:lnTo>
                    <a:pt x="11767" y="10754"/>
                  </a:lnTo>
                  <a:lnTo>
                    <a:pt x="26987" y="10159"/>
                  </a:lnTo>
                  <a:lnTo>
                    <a:pt x="28257" y="7619"/>
                  </a:lnTo>
                  <a:lnTo>
                    <a:pt x="32067" y="634"/>
                  </a:lnTo>
                  <a:lnTo>
                    <a:pt x="17462" y="0"/>
                  </a:lnTo>
                  <a:close/>
                </a:path>
              </a:pathLst>
            </a:custGeom>
            <a:solidFill>
              <a:srgbClr val="156AA1"/>
            </a:solidFill>
          </p:spPr>
          <p:txBody>
            <a:bodyPr wrap="square" lIns="0" tIns="0" rIns="0" bIns="0" rtlCol="0"/>
            <a:lstStyle/>
            <a:p>
              <a:endParaRPr/>
            </a:p>
          </p:txBody>
        </p:sp>
        <p:sp>
          <p:nvSpPr>
            <p:cNvPr id="99" name="object 99">
              <a:extLst>
                <a:ext uri="{FF2B5EF4-FFF2-40B4-BE49-F238E27FC236}">
                  <a16:creationId xmlns:a16="http://schemas.microsoft.com/office/drawing/2014/main" id="{E55AB043-8EB8-EE5A-C987-3C39C998B6AA}"/>
                </a:ext>
              </a:extLst>
            </p:cNvPr>
            <p:cNvSpPr/>
            <p:nvPr/>
          </p:nvSpPr>
          <p:spPr>
            <a:xfrm>
              <a:off x="4278629" y="3381375"/>
              <a:ext cx="140335" cy="536575"/>
            </a:xfrm>
            <a:custGeom>
              <a:avLst/>
              <a:gdLst/>
              <a:ahLst/>
              <a:cxnLst/>
              <a:rect l="l" t="t" r="r" b="b"/>
              <a:pathLst>
                <a:path w="140335" h="536575">
                  <a:moveTo>
                    <a:pt x="635" y="0"/>
                  </a:moveTo>
                  <a:lnTo>
                    <a:pt x="0" y="9525"/>
                  </a:lnTo>
                  <a:lnTo>
                    <a:pt x="0" y="36829"/>
                  </a:lnTo>
                  <a:lnTo>
                    <a:pt x="1270" y="89535"/>
                  </a:lnTo>
                  <a:lnTo>
                    <a:pt x="5080" y="141604"/>
                  </a:lnTo>
                  <a:lnTo>
                    <a:pt x="12065" y="193675"/>
                  </a:lnTo>
                  <a:lnTo>
                    <a:pt x="21590" y="244475"/>
                  </a:lnTo>
                  <a:lnTo>
                    <a:pt x="34290" y="295275"/>
                  </a:lnTo>
                  <a:lnTo>
                    <a:pt x="48895" y="345439"/>
                  </a:lnTo>
                  <a:lnTo>
                    <a:pt x="66675" y="394970"/>
                  </a:lnTo>
                  <a:lnTo>
                    <a:pt x="86360" y="443229"/>
                  </a:lnTo>
                  <a:lnTo>
                    <a:pt x="109220" y="490220"/>
                  </a:lnTo>
                  <a:lnTo>
                    <a:pt x="133985" y="536575"/>
                  </a:lnTo>
                  <a:lnTo>
                    <a:pt x="140335" y="535939"/>
                  </a:lnTo>
                  <a:lnTo>
                    <a:pt x="114935" y="488950"/>
                  </a:lnTo>
                  <a:lnTo>
                    <a:pt x="91440" y="440054"/>
                  </a:lnTo>
                  <a:lnTo>
                    <a:pt x="71120" y="389889"/>
                  </a:lnTo>
                  <a:lnTo>
                    <a:pt x="53340" y="338454"/>
                  </a:lnTo>
                  <a:lnTo>
                    <a:pt x="38100" y="285114"/>
                  </a:lnTo>
                  <a:lnTo>
                    <a:pt x="26670" y="236854"/>
                  </a:lnTo>
                  <a:lnTo>
                    <a:pt x="17145" y="188595"/>
                  </a:lnTo>
                  <a:lnTo>
                    <a:pt x="9525" y="140970"/>
                  </a:lnTo>
                  <a:lnTo>
                    <a:pt x="4445" y="93979"/>
                  </a:lnTo>
                  <a:lnTo>
                    <a:pt x="1270" y="46989"/>
                  </a:lnTo>
                  <a:lnTo>
                    <a:pt x="635" y="0"/>
                  </a:lnTo>
                  <a:close/>
                </a:path>
              </a:pathLst>
            </a:custGeom>
            <a:solidFill>
              <a:srgbClr val="09629F"/>
            </a:solidFill>
          </p:spPr>
          <p:txBody>
            <a:bodyPr wrap="square" lIns="0" tIns="0" rIns="0" bIns="0" rtlCol="0"/>
            <a:lstStyle/>
            <a:p>
              <a:endParaRPr/>
            </a:p>
          </p:txBody>
        </p:sp>
        <p:pic>
          <p:nvPicPr>
            <p:cNvPr id="100" name="object 100">
              <a:extLst>
                <a:ext uri="{FF2B5EF4-FFF2-40B4-BE49-F238E27FC236}">
                  <a16:creationId xmlns:a16="http://schemas.microsoft.com/office/drawing/2014/main" id="{C0130E60-68E5-0042-03C6-5377D3961AB1}"/>
                </a:ext>
              </a:extLst>
            </p:cNvPr>
            <p:cNvPicPr/>
            <p:nvPr/>
          </p:nvPicPr>
          <p:blipFill>
            <a:blip r:embed="rId13" cstate="print"/>
            <a:stretch>
              <a:fillRect/>
            </a:stretch>
          </p:blipFill>
          <p:spPr>
            <a:xfrm>
              <a:off x="3590924" y="4335144"/>
              <a:ext cx="143510" cy="252094"/>
            </a:xfrm>
            <a:prstGeom prst="rect">
              <a:avLst/>
            </a:prstGeom>
          </p:spPr>
        </p:pic>
        <p:sp>
          <p:nvSpPr>
            <p:cNvPr id="101" name="object 101">
              <a:extLst>
                <a:ext uri="{FF2B5EF4-FFF2-40B4-BE49-F238E27FC236}">
                  <a16:creationId xmlns:a16="http://schemas.microsoft.com/office/drawing/2014/main" id="{49A85BFA-B253-6C10-C503-1FEB17CE0BF0}"/>
                </a:ext>
              </a:extLst>
            </p:cNvPr>
            <p:cNvSpPr/>
            <p:nvPr/>
          </p:nvSpPr>
          <p:spPr>
            <a:xfrm>
              <a:off x="3655694" y="4414519"/>
              <a:ext cx="758190" cy="455930"/>
            </a:xfrm>
            <a:custGeom>
              <a:avLst/>
              <a:gdLst/>
              <a:ahLst/>
              <a:cxnLst/>
              <a:rect l="l" t="t" r="r" b="b"/>
              <a:pathLst>
                <a:path w="758189" h="455929">
                  <a:moveTo>
                    <a:pt x="79375" y="0"/>
                  </a:moveTo>
                  <a:lnTo>
                    <a:pt x="55244" y="42545"/>
                  </a:lnTo>
                  <a:lnTo>
                    <a:pt x="34925" y="85090"/>
                  </a:lnTo>
                  <a:lnTo>
                    <a:pt x="16509" y="128270"/>
                  </a:lnTo>
                  <a:lnTo>
                    <a:pt x="0" y="172085"/>
                  </a:lnTo>
                  <a:lnTo>
                    <a:pt x="31750" y="201295"/>
                  </a:lnTo>
                  <a:lnTo>
                    <a:pt x="66039" y="229870"/>
                  </a:lnTo>
                  <a:lnTo>
                    <a:pt x="102234" y="256540"/>
                  </a:lnTo>
                  <a:lnTo>
                    <a:pt x="141604" y="281305"/>
                  </a:lnTo>
                  <a:lnTo>
                    <a:pt x="182879" y="305435"/>
                  </a:lnTo>
                  <a:lnTo>
                    <a:pt x="226694" y="327025"/>
                  </a:lnTo>
                  <a:lnTo>
                    <a:pt x="273684" y="347345"/>
                  </a:lnTo>
                  <a:lnTo>
                    <a:pt x="323214" y="366395"/>
                  </a:lnTo>
                  <a:lnTo>
                    <a:pt x="371475" y="382270"/>
                  </a:lnTo>
                  <a:lnTo>
                    <a:pt x="419734" y="396240"/>
                  </a:lnTo>
                  <a:lnTo>
                    <a:pt x="467994" y="409575"/>
                  </a:lnTo>
                  <a:lnTo>
                    <a:pt x="516254" y="421005"/>
                  </a:lnTo>
                  <a:lnTo>
                    <a:pt x="564514" y="431165"/>
                  </a:lnTo>
                  <a:lnTo>
                    <a:pt x="612775" y="440055"/>
                  </a:lnTo>
                  <a:lnTo>
                    <a:pt x="661669" y="447040"/>
                  </a:lnTo>
                  <a:lnTo>
                    <a:pt x="709294" y="452120"/>
                  </a:lnTo>
                  <a:lnTo>
                    <a:pt x="757554" y="455930"/>
                  </a:lnTo>
                  <a:lnTo>
                    <a:pt x="758189" y="454660"/>
                  </a:lnTo>
                  <a:lnTo>
                    <a:pt x="707389" y="446405"/>
                  </a:lnTo>
                  <a:lnTo>
                    <a:pt x="656589" y="435610"/>
                  </a:lnTo>
                  <a:lnTo>
                    <a:pt x="607059" y="421005"/>
                  </a:lnTo>
                  <a:lnTo>
                    <a:pt x="556894" y="404495"/>
                  </a:lnTo>
                  <a:lnTo>
                    <a:pt x="508000" y="384175"/>
                  </a:lnTo>
                  <a:lnTo>
                    <a:pt x="459739" y="361315"/>
                  </a:lnTo>
                  <a:lnTo>
                    <a:pt x="412114" y="335280"/>
                  </a:lnTo>
                  <a:lnTo>
                    <a:pt x="370204" y="309245"/>
                  </a:lnTo>
                  <a:lnTo>
                    <a:pt x="330200" y="281305"/>
                  </a:lnTo>
                  <a:lnTo>
                    <a:pt x="291464" y="251460"/>
                  </a:lnTo>
                  <a:lnTo>
                    <a:pt x="255269" y="219710"/>
                  </a:lnTo>
                  <a:lnTo>
                    <a:pt x="220979" y="186690"/>
                  </a:lnTo>
                  <a:lnTo>
                    <a:pt x="188594" y="151765"/>
                  </a:lnTo>
                  <a:lnTo>
                    <a:pt x="158114" y="115570"/>
                  </a:lnTo>
                  <a:lnTo>
                    <a:pt x="129539" y="78105"/>
                  </a:lnTo>
                  <a:lnTo>
                    <a:pt x="103504" y="39370"/>
                  </a:lnTo>
                  <a:lnTo>
                    <a:pt x="79375" y="0"/>
                  </a:lnTo>
                  <a:close/>
                </a:path>
              </a:pathLst>
            </a:custGeom>
            <a:solidFill>
              <a:srgbClr val="2A869B"/>
            </a:solidFill>
          </p:spPr>
          <p:txBody>
            <a:bodyPr wrap="square" lIns="0" tIns="0" rIns="0" bIns="0" rtlCol="0"/>
            <a:lstStyle/>
            <a:p>
              <a:endParaRPr/>
            </a:p>
          </p:txBody>
        </p:sp>
        <p:sp>
          <p:nvSpPr>
            <p:cNvPr id="102" name="object 102">
              <a:extLst>
                <a:ext uri="{FF2B5EF4-FFF2-40B4-BE49-F238E27FC236}">
                  <a16:creationId xmlns:a16="http://schemas.microsoft.com/office/drawing/2014/main" id="{CE08717F-BC44-2FDA-9BD3-34190214E695}"/>
                </a:ext>
              </a:extLst>
            </p:cNvPr>
            <p:cNvSpPr/>
            <p:nvPr/>
          </p:nvSpPr>
          <p:spPr>
            <a:xfrm>
              <a:off x="3693794" y="3930650"/>
              <a:ext cx="747395" cy="484505"/>
            </a:xfrm>
            <a:custGeom>
              <a:avLst/>
              <a:gdLst/>
              <a:ahLst/>
              <a:cxnLst/>
              <a:rect l="l" t="t" r="r" b="b"/>
              <a:pathLst>
                <a:path w="747395" h="484504">
                  <a:moveTo>
                    <a:pt x="726439" y="0"/>
                  </a:moveTo>
                  <a:lnTo>
                    <a:pt x="676909" y="5079"/>
                  </a:lnTo>
                  <a:lnTo>
                    <a:pt x="627379" y="12064"/>
                  </a:lnTo>
                  <a:lnTo>
                    <a:pt x="578484" y="22225"/>
                  </a:lnTo>
                  <a:lnTo>
                    <a:pt x="530225" y="34289"/>
                  </a:lnTo>
                  <a:lnTo>
                    <a:pt x="482600" y="48895"/>
                  </a:lnTo>
                  <a:lnTo>
                    <a:pt x="435609" y="66039"/>
                  </a:lnTo>
                  <a:lnTo>
                    <a:pt x="389889" y="85089"/>
                  </a:lnTo>
                  <a:lnTo>
                    <a:pt x="344804" y="107314"/>
                  </a:lnTo>
                  <a:lnTo>
                    <a:pt x="300989" y="131445"/>
                  </a:lnTo>
                  <a:lnTo>
                    <a:pt x="257809" y="157479"/>
                  </a:lnTo>
                  <a:lnTo>
                    <a:pt x="216534" y="186054"/>
                  </a:lnTo>
                  <a:lnTo>
                    <a:pt x="176529" y="217170"/>
                  </a:lnTo>
                  <a:lnTo>
                    <a:pt x="137794" y="250189"/>
                  </a:lnTo>
                  <a:lnTo>
                    <a:pt x="100329" y="285750"/>
                  </a:lnTo>
                  <a:lnTo>
                    <a:pt x="65404" y="323214"/>
                  </a:lnTo>
                  <a:lnTo>
                    <a:pt x="31750" y="363220"/>
                  </a:lnTo>
                  <a:lnTo>
                    <a:pt x="0" y="404494"/>
                  </a:lnTo>
                  <a:lnTo>
                    <a:pt x="19050" y="445135"/>
                  </a:lnTo>
                  <a:lnTo>
                    <a:pt x="40639" y="484505"/>
                  </a:lnTo>
                  <a:lnTo>
                    <a:pt x="67309" y="441325"/>
                  </a:lnTo>
                  <a:lnTo>
                    <a:pt x="96519" y="400050"/>
                  </a:lnTo>
                  <a:lnTo>
                    <a:pt x="127000" y="360679"/>
                  </a:lnTo>
                  <a:lnTo>
                    <a:pt x="160019" y="323850"/>
                  </a:lnTo>
                  <a:lnTo>
                    <a:pt x="194309" y="288925"/>
                  </a:lnTo>
                  <a:lnTo>
                    <a:pt x="229869" y="255904"/>
                  </a:lnTo>
                  <a:lnTo>
                    <a:pt x="267334" y="225425"/>
                  </a:lnTo>
                  <a:lnTo>
                    <a:pt x="306069" y="196850"/>
                  </a:lnTo>
                  <a:lnTo>
                    <a:pt x="346075" y="170179"/>
                  </a:lnTo>
                  <a:lnTo>
                    <a:pt x="387350" y="146050"/>
                  </a:lnTo>
                  <a:lnTo>
                    <a:pt x="429259" y="123825"/>
                  </a:lnTo>
                  <a:lnTo>
                    <a:pt x="472439" y="104139"/>
                  </a:lnTo>
                  <a:lnTo>
                    <a:pt x="516889" y="86360"/>
                  </a:lnTo>
                  <a:lnTo>
                    <a:pt x="561975" y="71120"/>
                  </a:lnTo>
                  <a:lnTo>
                    <a:pt x="607059" y="57785"/>
                  </a:lnTo>
                  <a:lnTo>
                    <a:pt x="653414" y="47625"/>
                  </a:lnTo>
                  <a:lnTo>
                    <a:pt x="700404" y="39370"/>
                  </a:lnTo>
                  <a:lnTo>
                    <a:pt x="747394" y="33654"/>
                  </a:lnTo>
                  <a:lnTo>
                    <a:pt x="726439" y="0"/>
                  </a:lnTo>
                  <a:close/>
                </a:path>
              </a:pathLst>
            </a:custGeom>
            <a:solidFill>
              <a:srgbClr val="23829A"/>
            </a:solidFill>
          </p:spPr>
          <p:txBody>
            <a:bodyPr wrap="square" lIns="0" tIns="0" rIns="0" bIns="0" rtlCol="0"/>
            <a:lstStyle/>
            <a:p>
              <a:endParaRPr/>
            </a:p>
          </p:txBody>
        </p:sp>
        <p:sp>
          <p:nvSpPr>
            <p:cNvPr id="103" name="object 103">
              <a:extLst>
                <a:ext uri="{FF2B5EF4-FFF2-40B4-BE49-F238E27FC236}">
                  <a16:creationId xmlns:a16="http://schemas.microsoft.com/office/drawing/2014/main" id="{F0DDE16D-3A07-0A30-2250-9B0CCFF816A5}"/>
                </a:ext>
              </a:extLst>
            </p:cNvPr>
            <p:cNvSpPr/>
            <p:nvPr/>
          </p:nvSpPr>
          <p:spPr>
            <a:xfrm>
              <a:off x="3734434" y="3963669"/>
              <a:ext cx="1346835" cy="905510"/>
            </a:xfrm>
            <a:custGeom>
              <a:avLst/>
              <a:gdLst/>
              <a:ahLst/>
              <a:cxnLst/>
              <a:rect l="l" t="t" r="r" b="b"/>
              <a:pathLst>
                <a:path w="1346835" h="905510">
                  <a:moveTo>
                    <a:pt x="706754" y="0"/>
                  </a:moveTo>
                  <a:lnTo>
                    <a:pt x="659764" y="5714"/>
                  </a:lnTo>
                  <a:lnTo>
                    <a:pt x="612775" y="13969"/>
                  </a:lnTo>
                  <a:lnTo>
                    <a:pt x="566419" y="24129"/>
                  </a:lnTo>
                  <a:lnTo>
                    <a:pt x="521335" y="37464"/>
                  </a:lnTo>
                  <a:lnTo>
                    <a:pt x="476250" y="52704"/>
                  </a:lnTo>
                  <a:lnTo>
                    <a:pt x="431800" y="70484"/>
                  </a:lnTo>
                  <a:lnTo>
                    <a:pt x="388619" y="90169"/>
                  </a:lnTo>
                  <a:lnTo>
                    <a:pt x="346710" y="112394"/>
                  </a:lnTo>
                  <a:lnTo>
                    <a:pt x="305435" y="136525"/>
                  </a:lnTo>
                  <a:lnTo>
                    <a:pt x="265429" y="163194"/>
                  </a:lnTo>
                  <a:lnTo>
                    <a:pt x="226694" y="191769"/>
                  </a:lnTo>
                  <a:lnTo>
                    <a:pt x="189229" y="222250"/>
                  </a:lnTo>
                  <a:lnTo>
                    <a:pt x="153669" y="255269"/>
                  </a:lnTo>
                  <a:lnTo>
                    <a:pt x="119379" y="290194"/>
                  </a:lnTo>
                  <a:lnTo>
                    <a:pt x="86360" y="327025"/>
                  </a:lnTo>
                  <a:lnTo>
                    <a:pt x="55879" y="366394"/>
                  </a:lnTo>
                  <a:lnTo>
                    <a:pt x="26669" y="407669"/>
                  </a:lnTo>
                  <a:lnTo>
                    <a:pt x="0" y="450849"/>
                  </a:lnTo>
                  <a:lnTo>
                    <a:pt x="24129" y="490219"/>
                  </a:lnTo>
                  <a:lnTo>
                    <a:pt x="50164" y="528954"/>
                  </a:lnTo>
                  <a:lnTo>
                    <a:pt x="78739" y="566419"/>
                  </a:lnTo>
                  <a:lnTo>
                    <a:pt x="109219" y="602614"/>
                  </a:lnTo>
                  <a:lnTo>
                    <a:pt x="141604" y="637539"/>
                  </a:lnTo>
                  <a:lnTo>
                    <a:pt x="175894" y="670559"/>
                  </a:lnTo>
                  <a:lnTo>
                    <a:pt x="212089" y="702309"/>
                  </a:lnTo>
                  <a:lnTo>
                    <a:pt x="250825" y="732154"/>
                  </a:lnTo>
                  <a:lnTo>
                    <a:pt x="290829" y="760094"/>
                  </a:lnTo>
                  <a:lnTo>
                    <a:pt x="332739" y="786129"/>
                  </a:lnTo>
                  <a:lnTo>
                    <a:pt x="380364" y="812164"/>
                  </a:lnTo>
                  <a:lnTo>
                    <a:pt x="428625" y="835024"/>
                  </a:lnTo>
                  <a:lnTo>
                    <a:pt x="477519" y="855344"/>
                  </a:lnTo>
                  <a:lnTo>
                    <a:pt x="527685" y="871854"/>
                  </a:lnTo>
                  <a:lnTo>
                    <a:pt x="577214" y="886459"/>
                  </a:lnTo>
                  <a:lnTo>
                    <a:pt x="628014" y="897254"/>
                  </a:lnTo>
                  <a:lnTo>
                    <a:pt x="678814" y="905509"/>
                  </a:lnTo>
                  <a:lnTo>
                    <a:pt x="706754" y="861694"/>
                  </a:lnTo>
                  <a:lnTo>
                    <a:pt x="735964" y="819149"/>
                  </a:lnTo>
                  <a:lnTo>
                    <a:pt x="767714" y="779779"/>
                  </a:lnTo>
                  <a:lnTo>
                    <a:pt x="800735" y="741679"/>
                  </a:lnTo>
                  <a:lnTo>
                    <a:pt x="835025" y="705484"/>
                  </a:lnTo>
                  <a:lnTo>
                    <a:pt x="871854" y="671829"/>
                  </a:lnTo>
                  <a:lnTo>
                    <a:pt x="909319" y="640079"/>
                  </a:lnTo>
                  <a:lnTo>
                    <a:pt x="948689" y="610234"/>
                  </a:lnTo>
                  <a:lnTo>
                    <a:pt x="988694" y="582929"/>
                  </a:lnTo>
                  <a:lnTo>
                    <a:pt x="1030604" y="557529"/>
                  </a:lnTo>
                  <a:lnTo>
                    <a:pt x="1073150" y="534034"/>
                  </a:lnTo>
                  <a:lnTo>
                    <a:pt x="1116329" y="513079"/>
                  </a:lnTo>
                  <a:lnTo>
                    <a:pt x="1161414" y="494029"/>
                  </a:lnTo>
                  <a:lnTo>
                    <a:pt x="1206500" y="477519"/>
                  </a:lnTo>
                  <a:lnTo>
                    <a:pt x="1252854" y="462914"/>
                  </a:lnTo>
                  <a:lnTo>
                    <a:pt x="1299844" y="450849"/>
                  </a:lnTo>
                  <a:lnTo>
                    <a:pt x="1346835" y="440689"/>
                  </a:lnTo>
                  <a:lnTo>
                    <a:pt x="1299844" y="429894"/>
                  </a:lnTo>
                  <a:lnTo>
                    <a:pt x="1252854" y="415924"/>
                  </a:lnTo>
                  <a:lnTo>
                    <a:pt x="1206500" y="399414"/>
                  </a:lnTo>
                  <a:lnTo>
                    <a:pt x="1160144" y="379729"/>
                  </a:lnTo>
                  <a:lnTo>
                    <a:pt x="1115060" y="358139"/>
                  </a:lnTo>
                  <a:lnTo>
                    <a:pt x="1070610" y="333375"/>
                  </a:lnTo>
                  <a:lnTo>
                    <a:pt x="984250" y="279400"/>
                  </a:lnTo>
                  <a:lnTo>
                    <a:pt x="942975" y="250189"/>
                  </a:lnTo>
                  <a:lnTo>
                    <a:pt x="902969" y="219075"/>
                  </a:lnTo>
                  <a:lnTo>
                    <a:pt x="865504" y="186054"/>
                  </a:lnTo>
                  <a:lnTo>
                    <a:pt x="829944" y="151764"/>
                  </a:lnTo>
                  <a:lnTo>
                    <a:pt x="795654" y="115569"/>
                  </a:lnTo>
                  <a:lnTo>
                    <a:pt x="763904" y="78104"/>
                  </a:lnTo>
                  <a:lnTo>
                    <a:pt x="734694" y="40004"/>
                  </a:lnTo>
                  <a:lnTo>
                    <a:pt x="706754" y="0"/>
                  </a:lnTo>
                  <a:close/>
                </a:path>
              </a:pathLst>
            </a:custGeom>
            <a:solidFill>
              <a:srgbClr val="22829A"/>
            </a:solidFill>
          </p:spPr>
          <p:txBody>
            <a:bodyPr wrap="square" lIns="0" tIns="0" rIns="0" bIns="0" rtlCol="0"/>
            <a:lstStyle/>
            <a:p>
              <a:endParaRPr/>
            </a:p>
          </p:txBody>
        </p:sp>
        <p:sp>
          <p:nvSpPr>
            <p:cNvPr id="104" name="object 104">
              <a:extLst>
                <a:ext uri="{FF2B5EF4-FFF2-40B4-BE49-F238E27FC236}">
                  <a16:creationId xmlns:a16="http://schemas.microsoft.com/office/drawing/2014/main" id="{6909FE27-240B-1B1F-A78F-33FAB7281266}"/>
                </a:ext>
              </a:extLst>
            </p:cNvPr>
            <p:cNvSpPr/>
            <p:nvPr/>
          </p:nvSpPr>
          <p:spPr>
            <a:xfrm>
              <a:off x="4762499" y="4271010"/>
              <a:ext cx="353060" cy="133985"/>
            </a:xfrm>
            <a:custGeom>
              <a:avLst/>
              <a:gdLst/>
              <a:ahLst/>
              <a:cxnLst/>
              <a:rect l="l" t="t" r="r" b="b"/>
              <a:pathLst>
                <a:path w="353060" h="133985">
                  <a:moveTo>
                    <a:pt x="0" y="0"/>
                  </a:moveTo>
                  <a:lnTo>
                    <a:pt x="42545" y="26669"/>
                  </a:lnTo>
                  <a:lnTo>
                    <a:pt x="86995" y="51434"/>
                  </a:lnTo>
                  <a:lnTo>
                    <a:pt x="132079" y="73025"/>
                  </a:lnTo>
                  <a:lnTo>
                    <a:pt x="178435" y="92709"/>
                  </a:lnTo>
                  <a:lnTo>
                    <a:pt x="224789" y="109219"/>
                  </a:lnTo>
                  <a:lnTo>
                    <a:pt x="271779" y="123189"/>
                  </a:lnTo>
                  <a:lnTo>
                    <a:pt x="318770" y="133984"/>
                  </a:lnTo>
                  <a:lnTo>
                    <a:pt x="353060" y="128904"/>
                  </a:lnTo>
                  <a:lnTo>
                    <a:pt x="302260" y="119379"/>
                  </a:lnTo>
                  <a:lnTo>
                    <a:pt x="251460" y="106679"/>
                  </a:lnTo>
                  <a:lnTo>
                    <a:pt x="201295" y="92075"/>
                  </a:lnTo>
                  <a:lnTo>
                    <a:pt x="151129" y="74294"/>
                  </a:lnTo>
                  <a:lnTo>
                    <a:pt x="102235" y="53975"/>
                  </a:lnTo>
                  <a:lnTo>
                    <a:pt x="53975" y="30479"/>
                  </a:lnTo>
                  <a:lnTo>
                    <a:pt x="6350" y="3810"/>
                  </a:lnTo>
                  <a:lnTo>
                    <a:pt x="0" y="0"/>
                  </a:lnTo>
                  <a:close/>
                </a:path>
              </a:pathLst>
            </a:custGeom>
            <a:solidFill>
              <a:srgbClr val="228197"/>
            </a:solidFill>
          </p:spPr>
          <p:txBody>
            <a:bodyPr wrap="square" lIns="0" tIns="0" rIns="0" bIns="0" rtlCol="0"/>
            <a:lstStyle/>
            <a:p>
              <a:endParaRPr/>
            </a:p>
          </p:txBody>
        </p:sp>
        <p:sp>
          <p:nvSpPr>
            <p:cNvPr id="105" name="object 105">
              <a:extLst>
                <a:ext uri="{FF2B5EF4-FFF2-40B4-BE49-F238E27FC236}">
                  <a16:creationId xmlns:a16="http://schemas.microsoft.com/office/drawing/2014/main" id="{C4A89A77-943E-7130-EB38-FFE9CCC7B9BC}"/>
                </a:ext>
              </a:extLst>
            </p:cNvPr>
            <p:cNvSpPr/>
            <p:nvPr/>
          </p:nvSpPr>
          <p:spPr>
            <a:xfrm>
              <a:off x="4420869" y="3930014"/>
              <a:ext cx="27305" cy="33655"/>
            </a:xfrm>
            <a:custGeom>
              <a:avLst/>
              <a:gdLst/>
              <a:ahLst/>
              <a:cxnLst/>
              <a:rect l="l" t="t" r="r" b="b"/>
              <a:pathLst>
                <a:path w="27304" h="33654">
                  <a:moveTo>
                    <a:pt x="6350" y="0"/>
                  </a:moveTo>
                  <a:lnTo>
                    <a:pt x="0" y="0"/>
                  </a:lnTo>
                  <a:lnTo>
                    <a:pt x="5079" y="8255"/>
                  </a:lnTo>
                  <a:lnTo>
                    <a:pt x="10159" y="17145"/>
                  </a:lnTo>
                  <a:lnTo>
                    <a:pt x="15875" y="25400"/>
                  </a:lnTo>
                  <a:lnTo>
                    <a:pt x="20954" y="33655"/>
                  </a:lnTo>
                  <a:lnTo>
                    <a:pt x="27304" y="33020"/>
                  </a:lnTo>
                  <a:lnTo>
                    <a:pt x="22225" y="24764"/>
                  </a:lnTo>
                  <a:lnTo>
                    <a:pt x="16509" y="16510"/>
                  </a:lnTo>
                  <a:lnTo>
                    <a:pt x="6350" y="0"/>
                  </a:lnTo>
                  <a:close/>
                </a:path>
              </a:pathLst>
            </a:custGeom>
            <a:solidFill>
              <a:srgbClr val="247C91"/>
            </a:solidFill>
          </p:spPr>
          <p:txBody>
            <a:bodyPr wrap="square" lIns="0" tIns="0" rIns="0" bIns="0" rtlCol="0"/>
            <a:lstStyle/>
            <a:p>
              <a:endParaRPr/>
            </a:p>
          </p:txBody>
        </p:sp>
        <p:sp>
          <p:nvSpPr>
            <p:cNvPr id="106" name="object 106">
              <a:extLst>
                <a:ext uri="{FF2B5EF4-FFF2-40B4-BE49-F238E27FC236}">
                  <a16:creationId xmlns:a16="http://schemas.microsoft.com/office/drawing/2014/main" id="{E4F53210-EF80-131D-6756-E072044AE25F}"/>
                </a:ext>
              </a:extLst>
            </p:cNvPr>
            <p:cNvSpPr/>
            <p:nvPr/>
          </p:nvSpPr>
          <p:spPr>
            <a:xfrm>
              <a:off x="4441824" y="3963034"/>
              <a:ext cx="686435" cy="436245"/>
            </a:xfrm>
            <a:custGeom>
              <a:avLst/>
              <a:gdLst/>
              <a:ahLst/>
              <a:cxnLst/>
              <a:rect l="l" t="t" r="r" b="b"/>
              <a:pathLst>
                <a:path w="686435" h="436245">
                  <a:moveTo>
                    <a:pt x="6350" y="0"/>
                  </a:moveTo>
                  <a:lnTo>
                    <a:pt x="27939" y="40639"/>
                  </a:lnTo>
                  <a:lnTo>
                    <a:pt x="57150" y="79375"/>
                  </a:lnTo>
                  <a:lnTo>
                    <a:pt x="88900" y="116204"/>
                  </a:lnTo>
                  <a:lnTo>
                    <a:pt x="123189" y="152400"/>
                  </a:lnTo>
                  <a:lnTo>
                    <a:pt x="158750" y="186689"/>
                  </a:lnTo>
                  <a:lnTo>
                    <a:pt x="196214" y="219710"/>
                  </a:lnTo>
                  <a:lnTo>
                    <a:pt x="236220" y="250825"/>
                  </a:lnTo>
                  <a:lnTo>
                    <a:pt x="277495" y="280035"/>
                  </a:lnTo>
                  <a:lnTo>
                    <a:pt x="321310" y="307339"/>
                  </a:lnTo>
                  <a:lnTo>
                    <a:pt x="375285" y="337819"/>
                  </a:lnTo>
                  <a:lnTo>
                    <a:pt x="423545" y="361314"/>
                  </a:lnTo>
                  <a:lnTo>
                    <a:pt x="472439" y="381634"/>
                  </a:lnTo>
                  <a:lnTo>
                    <a:pt x="522604" y="399414"/>
                  </a:lnTo>
                  <a:lnTo>
                    <a:pt x="572770" y="414019"/>
                  </a:lnTo>
                  <a:lnTo>
                    <a:pt x="623570" y="426719"/>
                  </a:lnTo>
                  <a:lnTo>
                    <a:pt x="674370" y="436244"/>
                  </a:lnTo>
                  <a:lnTo>
                    <a:pt x="686435" y="434339"/>
                  </a:lnTo>
                  <a:lnTo>
                    <a:pt x="633729" y="424814"/>
                  </a:lnTo>
                  <a:lnTo>
                    <a:pt x="581025" y="412114"/>
                  </a:lnTo>
                  <a:lnTo>
                    <a:pt x="529589" y="397509"/>
                  </a:lnTo>
                  <a:lnTo>
                    <a:pt x="478789" y="379094"/>
                  </a:lnTo>
                  <a:lnTo>
                    <a:pt x="428625" y="358139"/>
                  </a:lnTo>
                  <a:lnTo>
                    <a:pt x="379729" y="334644"/>
                  </a:lnTo>
                  <a:lnTo>
                    <a:pt x="332104" y="308610"/>
                  </a:lnTo>
                  <a:lnTo>
                    <a:pt x="285114" y="279400"/>
                  </a:lnTo>
                  <a:lnTo>
                    <a:pt x="240664" y="247650"/>
                  </a:lnTo>
                  <a:lnTo>
                    <a:pt x="201929" y="217169"/>
                  </a:lnTo>
                  <a:lnTo>
                    <a:pt x="164464" y="185419"/>
                  </a:lnTo>
                  <a:lnTo>
                    <a:pt x="128904" y="151129"/>
                  </a:lnTo>
                  <a:lnTo>
                    <a:pt x="95250" y="115569"/>
                  </a:lnTo>
                  <a:lnTo>
                    <a:pt x="64135" y="78739"/>
                  </a:lnTo>
                  <a:lnTo>
                    <a:pt x="34289" y="40004"/>
                  </a:lnTo>
                  <a:lnTo>
                    <a:pt x="6350" y="0"/>
                  </a:lnTo>
                  <a:close/>
                </a:path>
              </a:pathLst>
            </a:custGeom>
            <a:solidFill>
              <a:srgbClr val="237C91"/>
            </a:solidFill>
          </p:spPr>
          <p:txBody>
            <a:bodyPr wrap="square" lIns="0" tIns="0" rIns="0" bIns="0" rtlCol="0"/>
            <a:lstStyle/>
            <a:p>
              <a:endParaRPr/>
            </a:p>
          </p:txBody>
        </p:sp>
        <p:sp>
          <p:nvSpPr>
            <p:cNvPr id="107" name="object 107">
              <a:extLst>
                <a:ext uri="{FF2B5EF4-FFF2-40B4-BE49-F238E27FC236}">
                  <a16:creationId xmlns:a16="http://schemas.microsoft.com/office/drawing/2014/main" id="{90DC7911-E5EC-B55B-D2B5-DA9EF57B359B}"/>
                </a:ext>
              </a:extLst>
            </p:cNvPr>
            <p:cNvSpPr/>
            <p:nvPr/>
          </p:nvSpPr>
          <p:spPr>
            <a:xfrm>
              <a:off x="4427854" y="4411979"/>
              <a:ext cx="878205" cy="461009"/>
            </a:xfrm>
            <a:custGeom>
              <a:avLst/>
              <a:gdLst/>
              <a:ahLst/>
              <a:cxnLst/>
              <a:rect l="l" t="t" r="r" b="b"/>
              <a:pathLst>
                <a:path w="878204" h="461010">
                  <a:moveTo>
                    <a:pt x="292734" y="439419"/>
                  </a:moveTo>
                  <a:lnTo>
                    <a:pt x="43180" y="439419"/>
                  </a:lnTo>
                  <a:lnTo>
                    <a:pt x="31115" y="460374"/>
                  </a:lnTo>
                  <a:lnTo>
                    <a:pt x="66675" y="461009"/>
                  </a:lnTo>
                  <a:lnTo>
                    <a:pt x="116840" y="459739"/>
                  </a:lnTo>
                  <a:lnTo>
                    <a:pt x="166370" y="457199"/>
                  </a:lnTo>
                  <a:lnTo>
                    <a:pt x="215900" y="452119"/>
                  </a:lnTo>
                  <a:lnTo>
                    <a:pt x="264160" y="445134"/>
                  </a:lnTo>
                  <a:lnTo>
                    <a:pt x="292734" y="439419"/>
                  </a:lnTo>
                  <a:close/>
                </a:path>
                <a:path w="878204" h="461010">
                  <a:moveTo>
                    <a:pt x="496570" y="49529"/>
                  </a:moveTo>
                  <a:lnTo>
                    <a:pt x="450850" y="67309"/>
                  </a:lnTo>
                  <a:lnTo>
                    <a:pt x="405765" y="87629"/>
                  </a:lnTo>
                  <a:lnTo>
                    <a:pt x="361950" y="110489"/>
                  </a:lnTo>
                  <a:lnTo>
                    <a:pt x="318770" y="135254"/>
                  </a:lnTo>
                  <a:lnTo>
                    <a:pt x="277495" y="162559"/>
                  </a:lnTo>
                  <a:lnTo>
                    <a:pt x="237490" y="191769"/>
                  </a:lnTo>
                  <a:lnTo>
                    <a:pt x="198120" y="223519"/>
                  </a:lnTo>
                  <a:lnTo>
                    <a:pt x="160655" y="257174"/>
                  </a:lnTo>
                  <a:lnTo>
                    <a:pt x="125095" y="293369"/>
                  </a:lnTo>
                  <a:lnTo>
                    <a:pt x="90805" y="331469"/>
                  </a:lnTo>
                  <a:lnTo>
                    <a:pt x="59055" y="372109"/>
                  </a:lnTo>
                  <a:lnTo>
                    <a:pt x="28575" y="414654"/>
                  </a:lnTo>
                  <a:lnTo>
                    <a:pt x="0" y="459104"/>
                  </a:lnTo>
                  <a:lnTo>
                    <a:pt x="31115" y="460374"/>
                  </a:lnTo>
                  <a:lnTo>
                    <a:pt x="43180" y="439419"/>
                  </a:lnTo>
                  <a:lnTo>
                    <a:pt x="292734" y="439419"/>
                  </a:lnTo>
                  <a:lnTo>
                    <a:pt x="358775" y="424179"/>
                  </a:lnTo>
                  <a:lnTo>
                    <a:pt x="405130" y="410844"/>
                  </a:lnTo>
                  <a:lnTo>
                    <a:pt x="450215" y="394969"/>
                  </a:lnTo>
                  <a:lnTo>
                    <a:pt x="494030" y="377189"/>
                  </a:lnTo>
                  <a:lnTo>
                    <a:pt x="537210" y="356869"/>
                  </a:lnTo>
                  <a:lnTo>
                    <a:pt x="577850" y="334644"/>
                  </a:lnTo>
                  <a:lnTo>
                    <a:pt x="617855" y="310514"/>
                  </a:lnTo>
                  <a:lnTo>
                    <a:pt x="656590" y="283844"/>
                  </a:lnTo>
                  <a:lnTo>
                    <a:pt x="693420" y="254634"/>
                  </a:lnTo>
                  <a:lnTo>
                    <a:pt x="729615" y="223519"/>
                  </a:lnTo>
                  <a:lnTo>
                    <a:pt x="763905" y="189864"/>
                  </a:lnTo>
                  <a:lnTo>
                    <a:pt x="796925" y="153669"/>
                  </a:lnTo>
                  <a:lnTo>
                    <a:pt x="828040" y="114934"/>
                  </a:lnTo>
                  <a:lnTo>
                    <a:pt x="838633" y="90804"/>
                  </a:lnTo>
                  <a:lnTo>
                    <a:pt x="406400" y="90804"/>
                  </a:lnTo>
                  <a:lnTo>
                    <a:pt x="450850" y="68579"/>
                  </a:lnTo>
                  <a:lnTo>
                    <a:pt x="496570" y="49529"/>
                  </a:lnTo>
                  <a:close/>
                </a:path>
                <a:path w="878204" h="461010">
                  <a:moveTo>
                    <a:pt x="691515" y="0"/>
                  </a:moveTo>
                  <a:lnTo>
                    <a:pt x="641985" y="8254"/>
                  </a:lnTo>
                  <a:lnTo>
                    <a:pt x="592455" y="19684"/>
                  </a:lnTo>
                  <a:lnTo>
                    <a:pt x="544195" y="33019"/>
                  </a:lnTo>
                  <a:lnTo>
                    <a:pt x="496570" y="49529"/>
                  </a:lnTo>
                  <a:lnTo>
                    <a:pt x="450850" y="68579"/>
                  </a:lnTo>
                  <a:lnTo>
                    <a:pt x="406400" y="90804"/>
                  </a:lnTo>
                  <a:lnTo>
                    <a:pt x="838633" y="90804"/>
                  </a:lnTo>
                  <a:lnTo>
                    <a:pt x="839470" y="88899"/>
                  </a:lnTo>
                  <a:lnTo>
                    <a:pt x="851535" y="62864"/>
                  </a:lnTo>
                  <a:lnTo>
                    <a:pt x="878205" y="12064"/>
                  </a:lnTo>
                  <a:lnTo>
                    <a:pt x="805815" y="12064"/>
                  </a:lnTo>
                  <a:lnTo>
                    <a:pt x="767715" y="9524"/>
                  </a:lnTo>
                  <a:lnTo>
                    <a:pt x="729615" y="5714"/>
                  </a:lnTo>
                  <a:lnTo>
                    <a:pt x="691515" y="0"/>
                  </a:lnTo>
                  <a:close/>
                </a:path>
              </a:pathLst>
            </a:custGeom>
            <a:solidFill>
              <a:srgbClr val="2C8592"/>
            </a:solidFill>
          </p:spPr>
          <p:txBody>
            <a:bodyPr wrap="square" lIns="0" tIns="0" rIns="0" bIns="0" rtlCol="0"/>
            <a:lstStyle/>
            <a:p>
              <a:endParaRPr/>
            </a:p>
          </p:txBody>
        </p:sp>
        <p:pic>
          <p:nvPicPr>
            <p:cNvPr id="108" name="object 108">
              <a:extLst>
                <a:ext uri="{FF2B5EF4-FFF2-40B4-BE49-F238E27FC236}">
                  <a16:creationId xmlns:a16="http://schemas.microsoft.com/office/drawing/2014/main" id="{8F62B297-1E95-5798-81BF-8282BD1A8C35}"/>
                </a:ext>
              </a:extLst>
            </p:cNvPr>
            <p:cNvPicPr/>
            <p:nvPr/>
          </p:nvPicPr>
          <p:blipFill>
            <a:blip r:embed="rId14" cstate="print"/>
            <a:stretch>
              <a:fillRect/>
            </a:stretch>
          </p:blipFill>
          <p:spPr>
            <a:xfrm>
              <a:off x="5120004" y="4404360"/>
              <a:ext cx="212725" cy="123189"/>
            </a:xfrm>
            <a:prstGeom prst="rect">
              <a:avLst/>
            </a:prstGeom>
          </p:spPr>
        </p:pic>
        <p:sp>
          <p:nvSpPr>
            <p:cNvPr id="109" name="object 109">
              <a:extLst>
                <a:ext uri="{FF2B5EF4-FFF2-40B4-BE49-F238E27FC236}">
                  <a16:creationId xmlns:a16="http://schemas.microsoft.com/office/drawing/2014/main" id="{02451B8A-027F-55C9-9DD1-338501009FB0}"/>
                </a:ext>
              </a:extLst>
            </p:cNvPr>
            <p:cNvSpPr/>
            <p:nvPr/>
          </p:nvSpPr>
          <p:spPr>
            <a:xfrm>
              <a:off x="4412614" y="4869179"/>
              <a:ext cx="15240" cy="1905"/>
            </a:xfrm>
            <a:custGeom>
              <a:avLst/>
              <a:gdLst/>
              <a:ahLst/>
              <a:cxnLst/>
              <a:rect l="l" t="t" r="r" b="b"/>
              <a:pathLst>
                <a:path w="15239" h="1904">
                  <a:moveTo>
                    <a:pt x="635" y="0"/>
                  </a:moveTo>
                  <a:lnTo>
                    <a:pt x="0" y="1269"/>
                  </a:lnTo>
                  <a:lnTo>
                    <a:pt x="5080" y="1269"/>
                  </a:lnTo>
                  <a:lnTo>
                    <a:pt x="14605" y="1904"/>
                  </a:lnTo>
                  <a:lnTo>
                    <a:pt x="15239" y="1904"/>
                  </a:lnTo>
                  <a:lnTo>
                    <a:pt x="10160" y="1269"/>
                  </a:lnTo>
                  <a:lnTo>
                    <a:pt x="635" y="0"/>
                  </a:lnTo>
                  <a:close/>
                </a:path>
              </a:pathLst>
            </a:custGeom>
            <a:solidFill>
              <a:srgbClr val="247D91"/>
            </a:solidFill>
          </p:spPr>
          <p:txBody>
            <a:bodyPr wrap="square" lIns="0" tIns="0" rIns="0" bIns="0" rtlCol="0"/>
            <a:lstStyle/>
            <a:p>
              <a:endParaRPr/>
            </a:p>
          </p:txBody>
        </p:sp>
        <p:sp>
          <p:nvSpPr>
            <p:cNvPr id="110" name="object 110">
              <a:extLst>
                <a:ext uri="{FF2B5EF4-FFF2-40B4-BE49-F238E27FC236}">
                  <a16:creationId xmlns:a16="http://schemas.microsoft.com/office/drawing/2014/main" id="{E6E8CA9F-CE66-3535-B8A4-21BDD6F2470D}"/>
                </a:ext>
              </a:extLst>
            </p:cNvPr>
            <p:cNvSpPr/>
            <p:nvPr/>
          </p:nvSpPr>
          <p:spPr>
            <a:xfrm>
              <a:off x="4413249" y="4404994"/>
              <a:ext cx="692150" cy="466725"/>
            </a:xfrm>
            <a:custGeom>
              <a:avLst/>
              <a:gdLst/>
              <a:ahLst/>
              <a:cxnLst/>
              <a:rect l="l" t="t" r="r" b="b"/>
              <a:pathLst>
                <a:path w="692150" h="466725">
                  <a:moveTo>
                    <a:pt x="668020" y="0"/>
                  </a:moveTo>
                  <a:lnTo>
                    <a:pt x="621029" y="10160"/>
                  </a:lnTo>
                  <a:lnTo>
                    <a:pt x="574039" y="22225"/>
                  </a:lnTo>
                  <a:lnTo>
                    <a:pt x="527685" y="36830"/>
                  </a:lnTo>
                  <a:lnTo>
                    <a:pt x="482600" y="53340"/>
                  </a:lnTo>
                  <a:lnTo>
                    <a:pt x="437514" y="72390"/>
                  </a:lnTo>
                  <a:lnTo>
                    <a:pt x="394335" y="93345"/>
                  </a:lnTo>
                  <a:lnTo>
                    <a:pt x="351789" y="116840"/>
                  </a:lnTo>
                  <a:lnTo>
                    <a:pt x="309879" y="142240"/>
                  </a:lnTo>
                  <a:lnTo>
                    <a:pt x="269875" y="169545"/>
                  </a:lnTo>
                  <a:lnTo>
                    <a:pt x="230504" y="199390"/>
                  </a:lnTo>
                  <a:lnTo>
                    <a:pt x="193039" y="231140"/>
                  </a:lnTo>
                  <a:lnTo>
                    <a:pt x="156210" y="264795"/>
                  </a:lnTo>
                  <a:lnTo>
                    <a:pt x="121920" y="300990"/>
                  </a:lnTo>
                  <a:lnTo>
                    <a:pt x="88900" y="339090"/>
                  </a:lnTo>
                  <a:lnTo>
                    <a:pt x="57150" y="378460"/>
                  </a:lnTo>
                  <a:lnTo>
                    <a:pt x="27939" y="421005"/>
                  </a:lnTo>
                  <a:lnTo>
                    <a:pt x="0" y="464820"/>
                  </a:lnTo>
                  <a:lnTo>
                    <a:pt x="14604" y="466725"/>
                  </a:lnTo>
                  <a:lnTo>
                    <a:pt x="43179" y="422275"/>
                  </a:lnTo>
                  <a:lnTo>
                    <a:pt x="73660" y="379730"/>
                  </a:lnTo>
                  <a:lnTo>
                    <a:pt x="105410" y="339090"/>
                  </a:lnTo>
                  <a:lnTo>
                    <a:pt x="139700" y="300990"/>
                  </a:lnTo>
                  <a:lnTo>
                    <a:pt x="175260" y="264795"/>
                  </a:lnTo>
                  <a:lnTo>
                    <a:pt x="212725" y="231140"/>
                  </a:lnTo>
                  <a:lnTo>
                    <a:pt x="252095" y="199390"/>
                  </a:lnTo>
                  <a:lnTo>
                    <a:pt x="292100" y="170180"/>
                  </a:lnTo>
                  <a:lnTo>
                    <a:pt x="333375" y="142875"/>
                  </a:lnTo>
                  <a:lnTo>
                    <a:pt x="376554" y="118110"/>
                  </a:lnTo>
                  <a:lnTo>
                    <a:pt x="420370" y="95250"/>
                  </a:lnTo>
                  <a:lnTo>
                    <a:pt x="465454" y="74930"/>
                  </a:lnTo>
                  <a:lnTo>
                    <a:pt x="511175" y="56515"/>
                  </a:lnTo>
                  <a:lnTo>
                    <a:pt x="555625" y="40640"/>
                  </a:lnTo>
                  <a:lnTo>
                    <a:pt x="600075" y="26035"/>
                  </a:lnTo>
                  <a:lnTo>
                    <a:pt x="645795" y="14605"/>
                  </a:lnTo>
                  <a:lnTo>
                    <a:pt x="692150" y="5080"/>
                  </a:lnTo>
                  <a:lnTo>
                    <a:pt x="668020" y="0"/>
                  </a:lnTo>
                  <a:close/>
                </a:path>
              </a:pathLst>
            </a:custGeom>
            <a:solidFill>
              <a:srgbClr val="237C91"/>
            </a:solidFill>
          </p:spPr>
          <p:txBody>
            <a:bodyPr wrap="square" lIns="0" tIns="0" rIns="0" bIns="0" rtlCol="0"/>
            <a:lstStyle/>
            <a:p>
              <a:endParaRPr/>
            </a:p>
          </p:txBody>
        </p:sp>
        <p:pic>
          <p:nvPicPr>
            <p:cNvPr id="111" name="object 111">
              <a:extLst>
                <a:ext uri="{FF2B5EF4-FFF2-40B4-BE49-F238E27FC236}">
                  <a16:creationId xmlns:a16="http://schemas.microsoft.com/office/drawing/2014/main" id="{8A60BA19-F72B-5373-DB05-98C69310F296}"/>
                </a:ext>
              </a:extLst>
            </p:cNvPr>
            <p:cNvPicPr/>
            <p:nvPr/>
          </p:nvPicPr>
          <p:blipFill>
            <a:blip r:embed="rId15" cstate="print"/>
            <a:stretch>
              <a:fillRect/>
            </a:stretch>
          </p:blipFill>
          <p:spPr>
            <a:xfrm>
              <a:off x="4924424" y="4397375"/>
              <a:ext cx="262889" cy="64135"/>
            </a:xfrm>
            <a:prstGeom prst="rect">
              <a:avLst/>
            </a:prstGeom>
          </p:spPr>
        </p:pic>
        <p:pic>
          <p:nvPicPr>
            <p:cNvPr id="112" name="object 112">
              <a:extLst>
                <a:ext uri="{FF2B5EF4-FFF2-40B4-BE49-F238E27FC236}">
                  <a16:creationId xmlns:a16="http://schemas.microsoft.com/office/drawing/2014/main" id="{4C741E4C-8EF1-B6E8-D97A-19C8948181B5}"/>
                </a:ext>
              </a:extLst>
            </p:cNvPr>
            <p:cNvPicPr/>
            <p:nvPr/>
          </p:nvPicPr>
          <p:blipFill>
            <a:blip r:embed="rId16" cstate="print"/>
            <a:stretch>
              <a:fillRect/>
            </a:stretch>
          </p:blipFill>
          <p:spPr>
            <a:xfrm>
              <a:off x="3582034" y="4321175"/>
              <a:ext cx="112395" cy="193039"/>
            </a:xfrm>
            <a:prstGeom prst="rect">
              <a:avLst/>
            </a:prstGeom>
          </p:spPr>
        </p:pic>
        <p:sp>
          <p:nvSpPr>
            <p:cNvPr id="113" name="object 113">
              <a:extLst>
                <a:ext uri="{FF2B5EF4-FFF2-40B4-BE49-F238E27FC236}">
                  <a16:creationId xmlns:a16="http://schemas.microsoft.com/office/drawing/2014/main" id="{A367FB20-B695-593D-92F7-83C6E3E111C8}"/>
                </a:ext>
              </a:extLst>
            </p:cNvPr>
            <p:cNvSpPr/>
            <p:nvPr/>
          </p:nvSpPr>
          <p:spPr>
            <a:xfrm>
              <a:off x="3687444" y="3917950"/>
              <a:ext cx="732790" cy="417195"/>
            </a:xfrm>
            <a:custGeom>
              <a:avLst/>
              <a:gdLst/>
              <a:ahLst/>
              <a:cxnLst/>
              <a:rect l="l" t="t" r="r" b="b"/>
              <a:pathLst>
                <a:path w="732789" h="417195">
                  <a:moveTo>
                    <a:pt x="725169" y="0"/>
                  </a:moveTo>
                  <a:lnTo>
                    <a:pt x="675639" y="5079"/>
                  </a:lnTo>
                  <a:lnTo>
                    <a:pt x="626744" y="12700"/>
                  </a:lnTo>
                  <a:lnTo>
                    <a:pt x="577850" y="22860"/>
                  </a:lnTo>
                  <a:lnTo>
                    <a:pt x="529589" y="34925"/>
                  </a:lnTo>
                  <a:lnTo>
                    <a:pt x="482600" y="49529"/>
                  </a:lnTo>
                  <a:lnTo>
                    <a:pt x="435609" y="66675"/>
                  </a:lnTo>
                  <a:lnTo>
                    <a:pt x="389889" y="86360"/>
                  </a:lnTo>
                  <a:lnTo>
                    <a:pt x="344804" y="107950"/>
                  </a:lnTo>
                  <a:lnTo>
                    <a:pt x="300989" y="132079"/>
                  </a:lnTo>
                  <a:lnTo>
                    <a:pt x="258444" y="158114"/>
                  </a:lnTo>
                  <a:lnTo>
                    <a:pt x="217169" y="186689"/>
                  </a:lnTo>
                  <a:lnTo>
                    <a:pt x="176529" y="217804"/>
                  </a:lnTo>
                  <a:lnTo>
                    <a:pt x="138429" y="250189"/>
                  </a:lnTo>
                  <a:lnTo>
                    <a:pt x="100964" y="285750"/>
                  </a:lnTo>
                  <a:lnTo>
                    <a:pt x="65404" y="322579"/>
                  </a:lnTo>
                  <a:lnTo>
                    <a:pt x="31750" y="361950"/>
                  </a:lnTo>
                  <a:lnTo>
                    <a:pt x="0" y="403225"/>
                  </a:lnTo>
                  <a:lnTo>
                    <a:pt x="6350" y="417194"/>
                  </a:lnTo>
                  <a:lnTo>
                    <a:pt x="38100" y="375920"/>
                  </a:lnTo>
                  <a:lnTo>
                    <a:pt x="71754" y="335914"/>
                  </a:lnTo>
                  <a:lnTo>
                    <a:pt x="106679" y="298450"/>
                  </a:lnTo>
                  <a:lnTo>
                    <a:pt x="144144" y="262889"/>
                  </a:lnTo>
                  <a:lnTo>
                    <a:pt x="182879" y="229870"/>
                  </a:lnTo>
                  <a:lnTo>
                    <a:pt x="222884" y="198754"/>
                  </a:lnTo>
                  <a:lnTo>
                    <a:pt x="264159" y="170179"/>
                  </a:lnTo>
                  <a:lnTo>
                    <a:pt x="307339" y="144145"/>
                  </a:lnTo>
                  <a:lnTo>
                    <a:pt x="351154" y="120014"/>
                  </a:lnTo>
                  <a:lnTo>
                    <a:pt x="396239" y="97789"/>
                  </a:lnTo>
                  <a:lnTo>
                    <a:pt x="441959" y="78739"/>
                  </a:lnTo>
                  <a:lnTo>
                    <a:pt x="488950" y="61595"/>
                  </a:lnTo>
                  <a:lnTo>
                    <a:pt x="536575" y="46989"/>
                  </a:lnTo>
                  <a:lnTo>
                    <a:pt x="584834" y="34925"/>
                  </a:lnTo>
                  <a:lnTo>
                    <a:pt x="633729" y="24764"/>
                  </a:lnTo>
                  <a:lnTo>
                    <a:pt x="683259" y="17779"/>
                  </a:lnTo>
                  <a:lnTo>
                    <a:pt x="732789" y="12700"/>
                  </a:lnTo>
                  <a:lnTo>
                    <a:pt x="725169" y="0"/>
                  </a:lnTo>
                  <a:close/>
                </a:path>
              </a:pathLst>
            </a:custGeom>
            <a:solidFill>
              <a:srgbClr val="09629F"/>
            </a:solidFill>
          </p:spPr>
          <p:txBody>
            <a:bodyPr wrap="square" lIns="0" tIns="0" rIns="0" bIns="0" rtlCol="0"/>
            <a:lstStyle/>
            <a:p>
              <a:endParaRPr/>
            </a:p>
          </p:txBody>
        </p:sp>
        <p:sp>
          <p:nvSpPr>
            <p:cNvPr id="114" name="object 114">
              <a:extLst>
                <a:ext uri="{FF2B5EF4-FFF2-40B4-BE49-F238E27FC236}">
                  <a16:creationId xmlns:a16="http://schemas.microsoft.com/office/drawing/2014/main" id="{588F113E-3F2F-2352-D16D-7E083F28BEB9}"/>
                </a:ext>
              </a:extLst>
            </p:cNvPr>
            <p:cNvSpPr/>
            <p:nvPr/>
          </p:nvSpPr>
          <p:spPr>
            <a:xfrm>
              <a:off x="4413249" y="3917314"/>
              <a:ext cx="13970" cy="13335"/>
            </a:xfrm>
            <a:custGeom>
              <a:avLst/>
              <a:gdLst/>
              <a:ahLst/>
              <a:cxnLst/>
              <a:rect l="l" t="t" r="r" b="b"/>
              <a:pathLst>
                <a:path w="13970" h="13335">
                  <a:moveTo>
                    <a:pt x="6350" y="0"/>
                  </a:moveTo>
                  <a:lnTo>
                    <a:pt x="0" y="635"/>
                  </a:lnTo>
                  <a:lnTo>
                    <a:pt x="5079" y="9525"/>
                  </a:lnTo>
                  <a:lnTo>
                    <a:pt x="7620" y="13335"/>
                  </a:lnTo>
                  <a:lnTo>
                    <a:pt x="13970" y="13335"/>
                  </a:lnTo>
                  <a:lnTo>
                    <a:pt x="6350" y="0"/>
                  </a:lnTo>
                  <a:close/>
                </a:path>
              </a:pathLst>
            </a:custGeom>
            <a:solidFill>
              <a:srgbClr val="085D96"/>
            </a:solidFill>
          </p:spPr>
          <p:txBody>
            <a:bodyPr wrap="square" lIns="0" tIns="0" rIns="0" bIns="0" rtlCol="0"/>
            <a:lstStyle/>
            <a:p>
              <a:endParaRPr/>
            </a:p>
          </p:txBody>
        </p:sp>
        <p:sp>
          <p:nvSpPr>
            <p:cNvPr id="115" name="object 115">
              <a:extLst>
                <a:ext uri="{FF2B5EF4-FFF2-40B4-BE49-F238E27FC236}">
                  <a16:creationId xmlns:a16="http://schemas.microsoft.com/office/drawing/2014/main" id="{29117D26-2860-2E4F-13A7-4FD15ABE9700}"/>
                </a:ext>
              </a:extLst>
            </p:cNvPr>
            <p:cNvSpPr/>
            <p:nvPr/>
          </p:nvSpPr>
          <p:spPr>
            <a:xfrm>
              <a:off x="4947284" y="4338319"/>
              <a:ext cx="244475" cy="52705"/>
            </a:xfrm>
            <a:custGeom>
              <a:avLst/>
              <a:gdLst/>
              <a:ahLst/>
              <a:cxnLst/>
              <a:rect l="l" t="t" r="r" b="b"/>
              <a:pathLst>
                <a:path w="244475" h="52704">
                  <a:moveTo>
                    <a:pt x="0" y="0"/>
                  </a:moveTo>
                  <a:lnTo>
                    <a:pt x="46354" y="15240"/>
                  </a:lnTo>
                  <a:lnTo>
                    <a:pt x="93979" y="27940"/>
                  </a:lnTo>
                  <a:lnTo>
                    <a:pt x="142239" y="38735"/>
                  </a:lnTo>
                  <a:lnTo>
                    <a:pt x="190500" y="46990"/>
                  </a:lnTo>
                  <a:lnTo>
                    <a:pt x="240029" y="52705"/>
                  </a:lnTo>
                  <a:lnTo>
                    <a:pt x="244475" y="52070"/>
                  </a:lnTo>
                  <a:lnTo>
                    <a:pt x="195579" y="46990"/>
                  </a:lnTo>
                  <a:lnTo>
                    <a:pt x="146685" y="38735"/>
                  </a:lnTo>
                  <a:lnTo>
                    <a:pt x="97154" y="28575"/>
                  </a:lnTo>
                  <a:lnTo>
                    <a:pt x="48260" y="15240"/>
                  </a:lnTo>
                  <a:lnTo>
                    <a:pt x="0" y="0"/>
                  </a:lnTo>
                  <a:close/>
                </a:path>
              </a:pathLst>
            </a:custGeom>
            <a:solidFill>
              <a:srgbClr val="2C8097"/>
            </a:solidFill>
          </p:spPr>
          <p:txBody>
            <a:bodyPr wrap="square" lIns="0" tIns="0" rIns="0" bIns="0" rtlCol="0"/>
            <a:lstStyle/>
            <a:p>
              <a:endParaRPr/>
            </a:p>
          </p:txBody>
        </p:sp>
        <p:sp>
          <p:nvSpPr>
            <p:cNvPr id="116" name="object 116">
              <a:extLst>
                <a:ext uri="{FF2B5EF4-FFF2-40B4-BE49-F238E27FC236}">
                  <a16:creationId xmlns:a16="http://schemas.microsoft.com/office/drawing/2014/main" id="{827BA5FE-C902-BF17-AC9B-5555D6167510}"/>
                </a:ext>
              </a:extLst>
            </p:cNvPr>
            <p:cNvSpPr/>
            <p:nvPr/>
          </p:nvSpPr>
          <p:spPr>
            <a:xfrm>
              <a:off x="5191759" y="4391025"/>
              <a:ext cx="107314" cy="4445"/>
            </a:xfrm>
            <a:custGeom>
              <a:avLst/>
              <a:gdLst/>
              <a:ahLst/>
              <a:cxnLst/>
              <a:rect l="l" t="t" r="r" b="b"/>
              <a:pathLst>
                <a:path w="107314" h="4445">
                  <a:moveTo>
                    <a:pt x="43641" y="3117"/>
                  </a:moveTo>
                  <a:lnTo>
                    <a:pt x="53339" y="3810"/>
                  </a:lnTo>
                  <a:lnTo>
                    <a:pt x="91439" y="4444"/>
                  </a:lnTo>
                  <a:lnTo>
                    <a:pt x="107314" y="4444"/>
                  </a:lnTo>
                  <a:lnTo>
                    <a:pt x="107314" y="3810"/>
                  </a:lnTo>
                  <a:lnTo>
                    <a:pt x="68579" y="3810"/>
                  </a:lnTo>
                  <a:lnTo>
                    <a:pt x="43641" y="3117"/>
                  </a:lnTo>
                  <a:close/>
                </a:path>
                <a:path w="107314" h="4445">
                  <a:moveTo>
                    <a:pt x="0" y="0"/>
                  </a:moveTo>
                  <a:lnTo>
                    <a:pt x="22860" y="1905"/>
                  </a:lnTo>
                  <a:lnTo>
                    <a:pt x="45713" y="3265"/>
                  </a:lnTo>
                  <a:lnTo>
                    <a:pt x="0" y="0"/>
                  </a:lnTo>
                  <a:close/>
                </a:path>
              </a:pathLst>
            </a:custGeom>
            <a:solidFill>
              <a:srgbClr val="257B91"/>
            </a:solidFill>
          </p:spPr>
          <p:txBody>
            <a:bodyPr wrap="square" lIns="0" tIns="0" rIns="0" bIns="0" rtlCol="0"/>
            <a:lstStyle/>
            <a:p>
              <a:endParaRPr/>
            </a:p>
          </p:txBody>
        </p:sp>
        <p:sp>
          <p:nvSpPr>
            <p:cNvPr id="117" name="object 117">
              <a:extLst>
                <a:ext uri="{FF2B5EF4-FFF2-40B4-BE49-F238E27FC236}">
                  <a16:creationId xmlns:a16="http://schemas.microsoft.com/office/drawing/2014/main" id="{3CB674CA-CF56-57EA-EFF9-C95314ABB158}"/>
                </a:ext>
              </a:extLst>
            </p:cNvPr>
            <p:cNvSpPr/>
            <p:nvPr/>
          </p:nvSpPr>
          <p:spPr>
            <a:xfrm>
              <a:off x="5299709" y="4394200"/>
              <a:ext cx="13970" cy="1270"/>
            </a:xfrm>
            <a:custGeom>
              <a:avLst/>
              <a:gdLst/>
              <a:ahLst/>
              <a:cxnLst/>
              <a:rect l="l" t="t" r="r" b="b"/>
              <a:pathLst>
                <a:path w="13970" h="1270">
                  <a:moveTo>
                    <a:pt x="13969" y="0"/>
                  </a:moveTo>
                  <a:lnTo>
                    <a:pt x="0" y="0"/>
                  </a:lnTo>
                  <a:lnTo>
                    <a:pt x="0" y="1269"/>
                  </a:lnTo>
                  <a:lnTo>
                    <a:pt x="9525" y="1269"/>
                  </a:lnTo>
                  <a:lnTo>
                    <a:pt x="13969" y="0"/>
                  </a:lnTo>
                  <a:close/>
                </a:path>
              </a:pathLst>
            </a:custGeom>
            <a:solidFill>
              <a:srgbClr val="247A8F"/>
            </a:solidFill>
          </p:spPr>
          <p:txBody>
            <a:bodyPr wrap="square" lIns="0" tIns="0" rIns="0" bIns="0" rtlCol="0"/>
            <a:lstStyle/>
            <a:p>
              <a:endParaRPr/>
            </a:p>
          </p:txBody>
        </p:sp>
        <p:sp>
          <p:nvSpPr>
            <p:cNvPr id="118" name="object 118">
              <a:extLst>
                <a:ext uri="{FF2B5EF4-FFF2-40B4-BE49-F238E27FC236}">
                  <a16:creationId xmlns:a16="http://schemas.microsoft.com/office/drawing/2014/main" id="{8A662A4C-D59C-1726-DA54-3530525EF080}"/>
                </a:ext>
              </a:extLst>
            </p:cNvPr>
            <p:cNvSpPr/>
            <p:nvPr/>
          </p:nvSpPr>
          <p:spPr>
            <a:xfrm>
              <a:off x="5322569" y="4394200"/>
              <a:ext cx="1270" cy="1270"/>
            </a:xfrm>
            <a:custGeom>
              <a:avLst/>
              <a:gdLst/>
              <a:ahLst/>
              <a:cxnLst/>
              <a:rect l="l" t="t" r="r" b="b"/>
              <a:pathLst>
                <a:path w="1270" h="1270">
                  <a:moveTo>
                    <a:pt x="1269" y="0"/>
                  </a:moveTo>
                  <a:lnTo>
                    <a:pt x="0" y="0"/>
                  </a:lnTo>
                  <a:lnTo>
                    <a:pt x="0" y="1269"/>
                  </a:lnTo>
                  <a:lnTo>
                    <a:pt x="1269" y="1269"/>
                  </a:lnTo>
                  <a:lnTo>
                    <a:pt x="1269" y="0"/>
                  </a:lnTo>
                  <a:close/>
                </a:path>
              </a:pathLst>
            </a:custGeom>
            <a:solidFill>
              <a:srgbClr val="0A5C93"/>
            </a:solidFill>
          </p:spPr>
          <p:txBody>
            <a:bodyPr wrap="square" lIns="0" tIns="0" rIns="0" bIns="0" rtlCol="0"/>
            <a:lstStyle/>
            <a:p>
              <a:endParaRPr/>
            </a:p>
          </p:txBody>
        </p:sp>
        <p:sp>
          <p:nvSpPr>
            <p:cNvPr id="119" name="object 119">
              <a:extLst>
                <a:ext uri="{FF2B5EF4-FFF2-40B4-BE49-F238E27FC236}">
                  <a16:creationId xmlns:a16="http://schemas.microsoft.com/office/drawing/2014/main" id="{9FDE4ADA-2200-FA68-879C-E7CC406656E9}"/>
                </a:ext>
              </a:extLst>
            </p:cNvPr>
            <p:cNvSpPr/>
            <p:nvPr/>
          </p:nvSpPr>
          <p:spPr>
            <a:xfrm>
              <a:off x="4336414" y="3686175"/>
              <a:ext cx="100330" cy="229870"/>
            </a:xfrm>
            <a:custGeom>
              <a:avLst/>
              <a:gdLst/>
              <a:ahLst/>
              <a:cxnLst/>
              <a:rect l="l" t="t" r="r" b="b"/>
              <a:pathLst>
                <a:path w="100329" h="229870">
                  <a:moveTo>
                    <a:pt x="0" y="0"/>
                  </a:moveTo>
                  <a:lnTo>
                    <a:pt x="15239" y="48260"/>
                  </a:lnTo>
                  <a:lnTo>
                    <a:pt x="32385" y="95250"/>
                  </a:lnTo>
                  <a:lnTo>
                    <a:pt x="52070" y="141604"/>
                  </a:lnTo>
                  <a:lnTo>
                    <a:pt x="74295" y="186054"/>
                  </a:lnTo>
                  <a:lnTo>
                    <a:pt x="98425" y="229870"/>
                  </a:lnTo>
                  <a:lnTo>
                    <a:pt x="100330" y="229870"/>
                  </a:lnTo>
                  <a:lnTo>
                    <a:pt x="75564" y="185420"/>
                  </a:lnTo>
                  <a:lnTo>
                    <a:pt x="53339" y="139700"/>
                  </a:lnTo>
                  <a:lnTo>
                    <a:pt x="33020" y="93979"/>
                  </a:lnTo>
                  <a:lnTo>
                    <a:pt x="15875" y="46989"/>
                  </a:lnTo>
                  <a:lnTo>
                    <a:pt x="0" y="0"/>
                  </a:lnTo>
                  <a:close/>
                </a:path>
              </a:pathLst>
            </a:custGeom>
            <a:solidFill>
              <a:srgbClr val="2770B8"/>
            </a:solidFill>
          </p:spPr>
          <p:txBody>
            <a:bodyPr wrap="square" lIns="0" tIns="0" rIns="0" bIns="0" rtlCol="0"/>
            <a:lstStyle/>
            <a:p>
              <a:endParaRPr/>
            </a:p>
          </p:txBody>
        </p:sp>
        <p:sp>
          <p:nvSpPr>
            <p:cNvPr id="120" name="object 120">
              <a:extLst>
                <a:ext uri="{FF2B5EF4-FFF2-40B4-BE49-F238E27FC236}">
                  <a16:creationId xmlns:a16="http://schemas.microsoft.com/office/drawing/2014/main" id="{87725F33-A894-F66C-76E8-E80883BADD45}"/>
                </a:ext>
              </a:extLst>
            </p:cNvPr>
            <p:cNvSpPr/>
            <p:nvPr/>
          </p:nvSpPr>
          <p:spPr>
            <a:xfrm>
              <a:off x="4444999" y="3929379"/>
              <a:ext cx="20320" cy="33020"/>
            </a:xfrm>
            <a:custGeom>
              <a:avLst/>
              <a:gdLst/>
              <a:ahLst/>
              <a:cxnLst/>
              <a:rect l="l" t="t" r="r" b="b"/>
              <a:pathLst>
                <a:path w="20320" h="33020">
                  <a:moveTo>
                    <a:pt x="0" y="0"/>
                  </a:moveTo>
                  <a:lnTo>
                    <a:pt x="18414" y="33020"/>
                  </a:lnTo>
                  <a:lnTo>
                    <a:pt x="20320" y="32385"/>
                  </a:lnTo>
                  <a:lnTo>
                    <a:pt x="15239" y="24765"/>
                  </a:lnTo>
                  <a:lnTo>
                    <a:pt x="0" y="0"/>
                  </a:lnTo>
                  <a:close/>
                </a:path>
              </a:pathLst>
            </a:custGeom>
            <a:solidFill>
              <a:srgbClr val="2C8199"/>
            </a:solidFill>
          </p:spPr>
          <p:txBody>
            <a:bodyPr wrap="square" lIns="0" tIns="0" rIns="0" bIns="0" rtlCol="0"/>
            <a:lstStyle/>
            <a:p>
              <a:endParaRPr/>
            </a:p>
          </p:txBody>
        </p:sp>
        <p:sp>
          <p:nvSpPr>
            <p:cNvPr id="121" name="object 121">
              <a:extLst>
                <a:ext uri="{FF2B5EF4-FFF2-40B4-BE49-F238E27FC236}">
                  <a16:creationId xmlns:a16="http://schemas.microsoft.com/office/drawing/2014/main" id="{0B58FA07-13EF-4DD6-6954-FE065679F0B0}"/>
                </a:ext>
              </a:extLst>
            </p:cNvPr>
            <p:cNvSpPr/>
            <p:nvPr/>
          </p:nvSpPr>
          <p:spPr>
            <a:xfrm>
              <a:off x="4464684" y="3961764"/>
              <a:ext cx="66675" cy="90805"/>
            </a:xfrm>
            <a:custGeom>
              <a:avLst/>
              <a:gdLst/>
              <a:ahLst/>
              <a:cxnLst/>
              <a:rect l="l" t="t" r="r" b="b"/>
              <a:pathLst>
                <a:path w="66675" h="90804">
                  <a:moveTo>
                    <a:pt x="0" y="0"/>
                  </a:moveTo>
                  <a:lnTo>
                    <a:pt x="31114" y="46355"/>
                  </a:lnTo>
                  <a:lnTo>
                    <a:pt x="66675" y="90805"/>
                  </a:lnTo>
                  <a:lnTo>
                    <a:pt x="52069" y="70485"/>
                  </a:lnTo>
                  <a:lnTo>
                    <a:pt x="38100" y="53339"/>
                  </a:lnTo>
                  <a:lnTo>
                    <a:pt x="25400" y="35560"/>
                  </a:lnTo>
                  <a:lnTo>
                    <a:pt x="12700" y="18414"/>
                  </a:lnTo>
                  <a:lnTo>
                    <a:pt x="0" y="0"/>
                  </a:lnTo>
                  <a:close/>
                </a:path>
              </a:pathLst>
            </a:custGeom>
            <a:solidFill>
              <a:srgbClr val="2B8297"/>
            </a:solidFill>
          </p:spPr>
          <p:txBody>
            <a:bodyPr wrap="square" lIns="0" tIns="0" rIns="0" bIns="0" rtlCol="0"/>
            <a:lstStyle/>
            <a:p>
              <a:endParaRPr/>
            </a:p>
          </p:txBody>
        </p:sp>
        <p:sp>
          <p:nvSpPr>
            <p:cNvPr id="122" name="object 122">
              <a:extLst>
                <a:ext uri="{FF2B5EF4-FFF2-40B4-BE49-F238E27FC236}">
                  <a16:creationId xmlns:a16="http://schemas.microsoft.com/office/drawing/2014/main" id="{AEA76EFA-4767-47D7-ABD7-9760FF666F11}"/>
                </a:ext>
              </a:extLst>
            </p:cNvPr>
            <p:cNvSpPr/>
            <p:nvPr/>
          </p:nvSpPr>
          <p:spPr>
            <a:xfrm>
              <a:off x="4516754" y="4032250"/>
              <a:ext cx="205740" cy="191770"/>
            </a:xfrm>
            <a:custGeom>
              <a:avLst/>
              <a:gdLst/>
              <a:ahLst/>
              <a:cxnLst/>
              <a:rect l="l" t="t" r="r" b="b"/>
              <a:pathLst>
                <a:path w="205739" h="191770">
                  <a:moveTo>
                    <a:pt x="164329" y="161653"/>
                  </a:moveTo>
                  <a:lnTo>
                    <a:pt x="167005" y="163829"/>
                  </a:lnTo>
                  <a:lnTo>
                    <a:pt x="205740" y="191770"/>
                  </a:lnTo>
                  <a:lnTo>
                    <a:pt x="164329" y="161653"/>
                  </a:lnTo>
                  <a:close/>
                </a:path>
                <a:path w="205739" h="191770">
                  <a:moveTo>
                    <a:pt x="34104" y="40747"/>
                  </a:moveTo>
                  <a:lnTo>
                    <a:pt x="48895" y="58420"/>
                  </a:lnTo>
                  <a:lnTo>
                    <a:pt x="85090" y="94614"/>
                  </a:lnTo>
                  <a:lnTo>
                    <a:pt x="123190" y="128904"/>
                  </a:lnTo>
                  <a:lnTo>
                    <a:pt x="163228" y="160810"/>
                  </a:lnTo>
                  <a:lnTo>
                    <a:pt x="129540" y="133350"/>
                  </a:lnTo>
                  <a:lnTo>
                    <a:pt x="94615" y="102235"/>
                  </a:lnTo>
                  <a:lnTo>
                    <a:pt x="60960" y="69214"/>
                  </a:lnTo>
                  <a:lnTo>
                    <a:pt x="34104" y="40747"/>
                  </a:lnTo>
                  <a:close/>
                </a:path>
                <a:path w="205739" h="191770">
                  <a:moveTo>
                    <a:pt x="0" y="0"/>
                  </a:moveTo>
                  <a:lnTo>
                    <a:pt x="29210" y="35560"/>
                  </a:lnTo>
                  <a:lnTo>
                    <a:pt x="34104" y="40747"/>
                  </a:lnTo>
                  <a:lnTo>
                    <a:pt x="0" y="0"/>
                  </a:lnTo>
                  <a:close/>
                </a:path>
              </a:pathLst>
            </a:custGeom>
            <a:solidFill>
              <a:srgbClr val="2C8097"/>
            </a:solidFill>
          </p:spPr>
          <p:txBody>
            <a:bodyPr wrap="square" lIns="0" tIns="0" rIns="0" bIns="0" rtlCol="0"/>
            <a:lstStyle/>
            <a:p>
              <a:endParaRPr/>
            </a:p>
          </p:txBody>
        </p:sp>
        <p:sp>
          <p:nvSpPr>
            <p:cNvPr id="123" name="object 123">
              <a:extLst>
                <a:ext uri="{FF2B5EF4-FFF2-40B4-BE49-F238E27FC236}">
                  <a16:creationId xmlns:a16="http://schemas.microsoft.com/office/drawing/2014/main" id="{B5C453C0-E4FC-B839-FD0B-E57F40897873}"/>
                </a:ext>
              </a:extLst>
            </p:cNvPr>
            <p:cNvSpPr/>
            <p:nvPr/>
          </p:nvSpPr>
          <p:spPr>
            <a:xfrm>
              <a:off x="4434204" y="3916044"/>
              <a:ext cx="10160" cy="12700"/>
            </a:xfrm>
            <a:custGeom>
              <a:avLst/>
              <a:gdLst/>
              <a:ahLst/>
              <a:cxnLst/>
              <a:rect l="l" t="t" r="r" b="b"/>
              <a:pathLst>
                <a:path w="10160" h="12700">
                  <a:moveTo>
                    <a:pt x="1905" y="0"/>
                  </a:moveTo>
                  <a:lnTo>
                    <a:pt x="0" y="0"/>
                  </a:lnTo>
                  <a:lnTo>
                    <a:pt x="2540" y="4444"/>
                  </a:lnTo>
                  <a:lnTo>
                    <a:pt x="5080" y="8254"/>
                  </a:lnTo>
                  <a:lnTo>
                    <a:pt x="7620" y="12700"/>
                  </a:lnTo>
                  <a:lnTo>
                    <a:pt x="10160" y="12700"/>
                  </a:lnTo>
                  <a:lnTo>
                    <a:pt x="7620" y="8254"/>
                  </a:lnTo>
                  <a:lnTo>
                    <a:pt x="4445" y="3809"/>
                  </a:lnTo>
                  <a:lnTo>
                    <a:pt x="1905" y="0"/>
                  </a:lnTo>
                  <a:close/>
                </a:path>
              </a:pathLst>
            </a:custGeom>
            <a:solidFill>
              <a:srgbClr val="0F609E"/>
            </a:solidFill>
          </p:spPr>
          <p:txBody>
            <a:bodyPr wrap="square" lIns="0" tIns="0" rIns="0" bIns="0" rtlCol="0"/>
            <a:lstStyle/>
            <a:p>
              <a:endParaRPr/>
            </a:p>
          </p:txBody>
        </p:sp>
        <p:sp>
          <p:nvSpPr>
            <p:cNvPr id="124" name="object 124">
              <a:extLst>
                <a:ext uri="{FF2B5EF4-FFF2-40B4-BE49-F238E27FC236}">
                  <a16:creationId xmlns:a16="http://schemas.microsoft.com/office/drawing/2014/main" id="{7FEDE3C0-61BD-EF39-F6A2-73F5DC9374AE}"/>
                </a:ext>
              </a:extLst>
            </p:cNvPr>
            <p:cNvSpPr/>
            <p:nvPr/>
          </p:nvSpPr>
          <p:spPr>
            <a:xfrm>
              <a:off x="5278754" y="3968750"/>
              <a:ext cx="5715" cy="203200"/>
            </a:xfrm>
            <a:custGeom>
              <a:avLst/>
              <a:gdLst/>
              <a:ahLst/>
              <a:cxnLst/>
              <a:rect l="l" t="t" r="r" b="b"/>
              <a:pathLst>
                <a:path w="5714" h="203200">
                  <a:moveTo>
                    <a:pt x="5715" y="0"/>
                  </a:moveTo>
                  <a:lnTo>
                    <a:pt x="1270" y="51435"/>
                  </a:lnTo>
                  <a:lnTo>
                    <a:pt x="0" y="102870"/>
                  </a:lnTo>
                  <a:lnTo>
                    <a:pt x="1270" y="153670"/>
                  </a:lnTo>
                  <a:lnTo>
                    <a:pt x="4445" y="203200"/>
                  </a:lnTo>
                  <a:lnTo>
                    <a:pt x="1905" y="150495"/>
                  </a:lnTo>
                  <a:lnTo>
                    <a:pt x="1270" y="99060"/>
                  </a:lnTo>
                  <a:lnTo>
                    <a:pt x="2540" y="48260"/>
                  </a:lnTo>
                  <a:lnTo>
                    <a:pt x="5715" y="0"/>
                  </a:lnTo>
                  <a:close/>
                </a:path>
              </a:pathLst>
            </a:custGeom>
            <a:solidFill>
              <a:srgbClr val="305E9B"/>
            </a:solidFill>
          </p:spPr>
          <p:txBody>
            <a:bodyPr wrap="square" lIns="0" tIns="0" rIns="0" bIns="0" rtlCol="0"/>
            <a:lstStyle/>
            <a:p>
              <a:endParaRPr/>
            </a:p>
          </p:txBody>
        </p:sp>
        <p:sp>
          <p:nvSpPr>
            <p:cNvPr id="125" name="object 125">
              <a:extLst>
                <a:ext uri="{FF2B5EF4-FFF2-40B4-BE49-F238E27FC236}">
                  <a16:creationId xmlns:a16="http://schemas.microsoft.com/office/drawing/2014/main" id="{E86618F2-A3CF-16DB-38DC-86257BCCF815}"/>
                </a:ext>
              </a:extLst>
            </p:cNvPr>
            <p:cNvSpPr/>
            <p:nvPr/>
          </p:nvSpPr>
          <p:spPr>
            <a:xfrm>
              <a:off x="3411854" y="2916554"/>
              <a:ext cx="1002030" cy="1598930"/>
            </a:xfrm>
            <a:custGeom>
              <a:avLst/>
              <a:gdLst/>
              <a:ahLst/>
              <a:cxnLst/>
              <a:rect l="l" t="t" r="r" b="b"/>
              <a:pathLst>
                <a:path w="1002029" h="1598929">
                  <a:moveTo>
                    <a:pt x="941705" y="0"/>
                  </a:moveTo>
                  <a:lnTo>
                    <a:pt x="921385" y="0"/>
                  </a:lnTo>
                  <a:lnTo>
                    <a:pt x="869315" y="635"/>
                  </a:lnTo>
                  <a:lnTo>
                    <a:pt x="817245" y="3810"/>
                  </a:lnTo>
                  <a:lnTo>
                    <a:pt x="766445" y="8890"/>
                  </a:lnTo>
                  <a:lnTo>
                    <a:pt x="715645" y="15875"/>
                  </a:lnTo>
                  <a:lnTo>
                    <a:pt x="666115" y="24765"/>
                  </a:lnTo>
                  <a:lnTo>
                    <a:pt x="617855" y="36195"/>
                  </a:lnTo>
                  <a:lnTo>
                    <a:pt x="570230" y="48895"/>
                  </a:lnTo>
                  <a:lnTo>
                    <a:pt x="523875" y="64135"/>
                  </a:lnTo>
                  <a:lnTo>
                    <a:pt x="479425" y="81280"/>
                  </a:lnTo>
                  <a:lnTo>
                    <a:pt x="436880" y="100965"/>
                  </a:lnTo>
                  <a:lnTo>
                    <a:pt x="391160" y="124460"/>
                  </a:lnTo>
                  <a:lnTo>
                    <a:pt x="347980" y="151130"/>
                  </a:lnTo>
                  <a:lnTo>
                    <a:pt x="307340" y="180340"/>
                  </a:lnTo>
                  <a:lnTo>
                    <a:pt x="269240" y="211455"/>
                  </a:lnTo>
                  <a:lnTo>
                    <a:pt x="234950" y="245745"/>
                  </a:lnTo>
                  <a:lnTo>
                    <a:pt x="203200" y="282575"/>
                  </a:lnTo>
                  <a:lnTo>
                    <a:pt x="175260" y="322580"/>
                  </a:lnTo>
                  <a:lnTo>
                    <a:pt x="151130" y="364490"/>
                  </a:lnTo>
                  <a:lnTo>
                    <a:pt x="131445" y="408940"/>
                  </a:lnTo>
                  <a:lnTo>
                    <a:pt x="113665" y="454660"/>
                  </a:lnTo>
                  <a:lnTo>
                    <a:pt x="97155" y="501015"/>
                  </a:lnTo>
                  <a:lnTo>
                    <a:pt x="81915" y="548640"/>
                  </a:lnTo>
                  <a:lnTo>
                    <a:pt x="67310" y="596900"/>
                  </a:lnTo>
                  <a:lnTo>
                    <a:pt x="53975" y="645795"/>
                  </a:lnTo>
                  <a:lnTo>
                    <a:pt x="42545" y="694690"/>
                  </a:lnTo>
                  <a:lnTo>
                    <a:pt x="31750" y="744855"/>
                  </a:lnTo>
                  <a:lnTo>
                    <a:pt x="22225" y="795020"/>
                  </a:lnTo>
                  <a:lnTo>
                    <a:pt x="14605" y="845185"/>
                  </a:lnTo>
                  <a:lnTo>
                    <a:pt x="8255" y="895985"/>
                  </a:lnTo>
                  <a:lnTo>
                    <a:pt x="3810" y="946785"/>
                  </a:lnTo>
                  <a:lnTo>
                    <a:pt x="635" y="997585"/>
                  </a:lnTo>
                  <a:lnTo>
                    <a:pt x="0" y="1047750"/>
                  </a:lnTo>
                  <a:lnTo>
                    <a:pt x="635" y="1100455"/>
                  </a:lnTo>
                  <a:lnTo>
                    <a:pt x="4445" y="1152525"/>
                  </a:lnTo>
                  <a:lnTo>
                    <a:pt x="9525" y="1203960"/>
                  </a:lnTo>
                  <a:lnTo>
                    <a:pt x="17780" y="1254760"/>
                  </a:lnTo>
                  <a:lnTo>
                    <a:pt x="28575" y="1304925"/>
                  </a:lnTo>
                  <a:lnTo>
                    <a:pt x="41910" y="1354455"/>
                  </a:lnTo>
                  <a:lnTo>
                    <a:pt x="57785" y="1402080"/>
                  </a:lnTo>
                  <a:lnTo>
                    <a:pt x="76835" y="1449070"/>
                  </a:lnTo>
                  <a:lnTo>
                    <a:pt x="98425" y="1494790"/>
                  </a:lnTo>
                  <a:lnTo>
                    <a:pt x="123190" y="1539240"/>
                  </a:lnTo>
                  <a:lnTo>
                    <a:pt x="153035" y="1584325"/>
                  </a:lnTo>
                  <a:lnTo>
                    <a:pt x="163830" y="1598930"/>
                  </a:lnTo>
                  <a:lnTo>
                    <a:pt x="170180" y="1584960"/>
                  </a:lnTo>
                  <a:lnTo>
                    <a:pt x="160655" y="1572260"/>
                  </a:lnTo>
                  <a:lnTo>
                    <a:pt x="151765" y="1558925"/>
                  </a:lnTo>
                  <a:lnTo>
                    <a:pt x="110490" y="1489075"/>
                  </a:lnTo>
                  <a:lnTo>
                    <a:pt x="88900" y="1443990"/>
                  </a:lnTo>
                  <a:lnTo>
                    <a:pt x="70485" y="1397635"/>
                  </a:lnTo>
                  <a:lnTo>
                    <a:pt x="54610" y="1350645"/>
                  </a:lnTo>
                  <a:lnTo>
                    <a:pt x="41275" y="1301750"/>
                  </a:lnTo>
                  <a:lnTo>
                    <a:pt x="31115" y="1252220"/>
                  </a:lnTo>
                  <a:lnTo>
                    <a:pt x="22860" y="1202055"/>
                  </a:lnTo>
                  <a:lnTo>
                    <a:pt x="17780" y="1151255"/>
                  </a:lnTo>
                  <a:lnTo>
                    <a:pt x="13970" y="1099820"/>
                  </a:lnTo>
                  <a:lnTo>
                    <a:pt x="13335" y="1047750"/>
                  </a:lnTo>
                  <a:lnTo>
                    <a:pt x="13970" y="998220"/>
                  </a:lnTo>
                  <a:lnTo>
                    <a:pt x="17145" y="948055"/>
                  </a:lnTo>
                  <a:lnTo>
                    <a:pt x="21590" y="897255"/>
                  </a:lnTo>
                  <a:lnTo>
                    <a:pt x="27305" y="847090"/>
                  </a:lnTo>
                  <a:lnTo>
                    <a:pt x="35560" y="796925"/>
                  </a:lnTo>
                  <a:lnTo>
                    <a:pt x="44450" y="747395"/>
                  </a:lnTo>
                  <a:lnTo>
                    <a:pt x="55245" y="697865"/>
                  </a:lnTo>
                  <a:lnTo>
                    <a:pt x="67310" y="648970"/>
                  </a:lnTo>
                  <a:lnTo>
                    <a:pt x="80645" y="600075"/>
                  </a:lnTo>
                  <a:lnTo>
                    <a:pt x="94615" y="552450"/>
                  </a:lnTo>
                  <a:lnTo>
                    <a:pt x="109855" y="505460"/>
                  </a:lnTo>
                  <a:lnTo>
                    <a:pt x="126365" y="459105"/>
                  </a:lnTo>
                  <a:lnTo>
                    <a:pt x="143510" y="414020"/>
                  </a:lnTo>
                  <a:lnTo>
                    <a:pt x="163195" y="370205"/>
                  </a:lnTo>
                  <a:lnTo>
                    <a:pt x="186690" y="329565"/>
                  </a:lnTo>
                  <a:lnTo>
                    <a:pt x="213995" y="290830"/>
                  </a:lnTo>
                  <a:lnTo>
                    <a:pt x="244475" y="255270"/>
                  </a:lnTo>
                  <a:lnTo>
                    <a:pt x="278130" y="221615"/>
                  </a:lnTo>
                  <a:lnTo>
                    <a:pt x="315595" y="190500"/>
                  </a:lnTo>
                  <a:lnTo>
                    <a:pt x="354965" y="161925"/>
                  </a:lnTo>
                  <a:lnTo>
                    <a:pt x="397510" y="135890"/>
                  </a:lnTo>
                  <a:lnTo>
                    <a:pt x="442595" y="113030"/>
                  </a:lnTo>
                  <a:lnTo>
                    <a:pt x="484505" y="93980"/>
                  </a:lnTo>
                  <a:lnTo>
                    <a:pt x="528320" y="76835"/>
                  </a:lnTo>
                  <a:lnTo>
                    <a:pt x="574040" y="61595"/>
                  </a:lnTo>
                  <a:lnTo>
                    <a:pt x="621030" y="48895"/>
                  </a:lnTo>
                  <a:lnTo>
                    <a:pt x="668655" y="38100"/>
                  </a:lnTo>
                  <a:lnTo>
                    <a:pt x="718185" y="29210"/>
                  </a:lnTo>
                  <a:lnTo>
                    <a:pt x="767715" y="22225"/>
                  </a:lnTo>
                  <a:lnTo>
                    <a:pt x="818515" y="17145"/>
                  </a:lnTo>
                  <a:lnTo>
                    <a:pt x="869950" y="13970"/>
                  </a:lnTo>
                  <a:lnTo>
                    <a:pt x="921385" y="13335"/>
                  </a:lnTo>
                  <a:lnTo>
                    <a:pt x="958215" y="13970"/>
                  </a:lnTo>
                  <a:lnTo>
                    <a:pt x="994410" y="15240"/>
                  </a:lnTo>
                  <a:lnTo>
                    <a:pt x="1002030" y="1905"/>
                  </a:lnTo>
                  <a:lnTo>
                    <a:pt x="941705" y="0"/>
                  </a:lnTo>
                  <a:close/>
                </a:path>
              </a:pathLst>
            </a:custGeom>
            <a:solidFill>
              <a:srgbClr val="5B5757"/>
            </a:solidFill>
          </p:spPr>
          <p:txBody>
            <a:bodyPr wrap="square" lIns="0" tIns="0" rIns="0" bIns="0" rtlCol="0"/>
            <a:lstStyle/>
            <a:p>
              <a:endParaRPr/>
            </a:p>
          </p:txBody>
        </p:sp>
        <p:sp>
          <p:nvSpPr>
            <p:cNvPr id="126" name="object 126">
              <a:extLst>
                <a:ext uri="{FF2B5EF4-FFF2-40B4-BE49-F238E27FC236}">
                  <a16:creationId xmlns:a16="http://schemas.microsoft.com/office/drawing/2014/main" id="{4B336176-4F46-2D9B-4AA2-0DC9F2F0C2FD}"/>
                </a:ext>
              </a:extLst>
            </p:cNvPr>
            <p:cNvSpPr/>
            <p:nvPr/>
          </p:nvSpPr>
          <p:spPr>
            <a:xfrm>
              <a:off x="4421504" y="2919729"/>
              <a:ext cx="80010" cy="12700"/>
            </a:xfrm>
            <a:custGeom>
              <a:avLst/>
              <a:gdLst/>
              <a:ahLst/>
              <a:cxnLst/>
              <a:rect l="l" t="t" r="r" b="b"/>
              <a:pathLst>
                <a:path w="80010" h="12700">
                  <a:moveTo>
                    <a:pt x="7620" y="0"/>
                  </a:moveTo>
                  <a:lnTo>
                    <a:pt x="0" y="12700"/>
                  </a:lnTo>
                  <a:lnTo>
                    <a:pt x="635" y="12700"/>
                  </a:lnTo>
                  <a:lnTo>
                    <a:pt x="3810" y="7620"/>
                  </a:lnTo>
                  <a:lnTo>
                    <a:pt x="17780" y="7620"/>
                  </a:lnTo>
                  <a:lnTo>
                    <a:pt x="45720" y="6350"/>
                  </a:lnTo>
                  <a:lnTo>
                    <a:pt x="59690" y="6350"/>
                  </a:lnTo>
                  <a:lnTo>
                    <a:pt x="80010" y="6985"/>
                  </a:lnTo>
                  <a:lnTo>
                    <a:pt x="61595" y="4445"/>
                  </a:lnTo>
                  <a:lnTo>
                    <a:pt x="43815" y="3175"/>
                  </a:lnTo>
                  <a:lnTo>
                    <a:pt x="25400" y="1270"/>
                  </a:lnTo>
                  <a:lnTo>
                    <a:pt x="7620" y="0"/>
                  </a:lnTo>
                  <a:close/>
                </a:path>
              </a:pathLst>
            </a:custGeom>
            <a:solidFill>
              <a:srgbClr val="4D3B47"/>
            </a:solidFill>
          </p:spPr>
          <p:txBody>
            <a:bodyPr wrap="square" lIns="0" tIns="0" rIns="0" bIns="0" rtlCol="0"/>
            <a:lstStyle/>
            <a:p>
              <a:endParaRPr/>
            </a:p>
          </p:txBody>
        </p:sp>
        <p:pic>
          <p:nvPicPr>
            <p:cNvPr id="127" name="object 127">
              <a:extLst>
                <a:ext uri="{FF2B5EF4-FFF2-40B4-BE49-F238E27FC236}">
                  <a16:creationId xmlns:a16="http://schemas.microsoft.com/office/drawing/2014/main" id="{1B1BD227-42B9-FBFA-11C0-25B112B74B5F}"/>
                </a:ext>
              </a:extLst>
            </p:cNvPr>
            <p:cNvPicPr/>
            <p:nvPr/>
          </p:nvPicPr>
          <p:blipFill>
            <a:blip r:embed="rId17" cstate="print"/>
            <a:stretch>
              <a:fillRect/>
            </a:stretch>
          </p:blipFill>
          <p:spPr>
            <a:xfrm>
              <a:off x="5321300" y="4276089"/>
              <a:ext cx="87630" cy="134620"/>
            </a:xfrm>
            <a:prstGeom prst="rect">
              <a:avLst/>
            </a:prstGeom>
          </p:spPr>
        </p:pic>
        <p:sp>
          <p:nvSpPr>
            <p:cNvPr id="128" name="object 128">
              <a:extLst>
                <a:ext uri="{FF2B5EF4-FFF2-40B4-BE49-F238E27FC236}">
                  <a16:creationId xmlns:a16="http://schemas.microsoft.com/office/drawing/2014/main" id="{DC743688-BAC3-7EBB-8039-85EA3781CF4F}"/>
                </a:ext>
              </a:extLst>
            </p:cNvPr>
            <p:cNvSpPr/>
            <p:nvPr/>
          </p:nvSpPr>
          <p:spPr>
            <a:xfrm>
              <a:off x="4406264" y="2919094"/>
              <a:ext cx="22225" cy="13970"/>
            </a:xfrm>
            <a:custGeom>
              <a:avLst/>
              <a:gdLst/>
              <a:ahLst/>
              <a:cxnLst/>
              <a:rect l="l" t="t" r="r" b="b"/>
              <a:pathLst>
                <a:path w="22225" h="13969">
                  <a:moveTo>
                    <a:pt x="7620" y="0"/>
                  </a:moveTo>
                  <a:lnTo>
                    <a:pt x="0" y="13334"/>
                  </a:lnTo>
                  <a:lnTo>
                    <a:pt x="5080" y="13334"/>
                  </a:lnTo>
                  <a:lnTo>
                    <a:pt x="14605" y="13969"/>
                  </a:lnTo>
                  <a:lnTo>
                    <a:pt x="22225" y="1269"/>
                  </a:lnTo>
                  <a:lnTo>
                    <a:pt x="7620" y="0"/>
                  </a:lnTo>
                  <a:close/>
                </a:path>
              </a:pathLst>
            </a:custGeom>
            <a:solidFill>
              <a:srgbClr val="302C2D"/>
            </a:solidFill>
          </p:spPr>
          <p:txBody>
            <a:bodyPr wrap="square" lIns="0" tIns="0" rIns="0" bIns="0" rtlCol="0"/>
            <a:lstStyle/>
            <a:p>
              <a:endParaRPr/>
            </a:p>
          </p:txBody>
        </p:sp>
        <p:pic>
          <p:nvPicPr>
            <p:cNvPr id="129" name="object 129">
              <a:extLst>
                <a:ext uri="{FF2B5EF4-FFF2-40B4-BE49-F238E27FC236}">
                  <a16:creationId xmlns:a16="http://schemas.microsoft.com/office/drawing/2014/main" id="{7EF99B3B-4821-4917-465E-00325098F2D1}"/>
                </a:ext>
              </a:extLst>
            </p:cNvPr>
            <p:cNvPicPr/>
            <p:nvPr/>
          </p:nvPicPr>
          <p:blipFill>
            <a:blip r:embed="rId18" cstate="print"/>
            <a:stretch>
              <a:fillRect/>
            </a:stretch>
          </p:blipFill>
          <p:spPr>
            <a:xfrm>
              <a:off x="3585209" y="4514214"/>
              <a:ext cx="71118" cy="87630"/>
            </a:xfrm>
            <a:prstGeom prst="rect">
              <a:avLst/>
            </a:prstGeom>
          </p:spPr>
        </p:pic>
        <p:sp>
          <p:nvSpPr>
            <p:cNvPr id="130" name="object 130">
              <a:extLst>
                <a:ext uri="{FF2B5EF4-FFF2-40B4-BE49-F238E27FC236}">
                  <a16:creationId xmlns:a16="http://schemas.microsoft.com/office/drawing/2014/main" id="{422FDCEE-4FF6-451B-CA9D-2139D1F5C895}"/>
                </a:ext>
              </a:extLst>
            </p:cNvPr>
            <p:cNvSpPr/>
            <p:nvPr/>
          </p:nvSpPr>
          <p:spPr>
            <a:xfrm>
              <a:off x="3655694" y="4587239"/>
              <a:ext cx="757555" cy="296545"/>
            </a:xfrm>
            <a:custGeom>
              <a:avLst/>
              <a:gdLst/>
              <a:ahLst/>
              <a:cxnLst/>
              <a:rect l="l" t="t" r="r" b="b"/>
              <a:pathLst>
                <a:path w="757554" h="296545">
                  <a:moveTo>
                    <a:pt x="0" y="0"/>
                  </a:moveTo>
                  <a:lnTo>
                    <a:pt x="27304" y="43180"/>
                  </a:lnTo>
                  <a:lnTo>
                    <a:pt x="61594" y="71120"/>
                  </a:lnTo>
                  <a:lnTo>
                    <a:pt x="98425" y="97790"/>
                  </a:lnTo>
                  <a:lnTo>
                    <a:pt x="137794" y="122555"/>
                  </a:lnTo>
                  <a:lnTo>
                    <a:pt x="179069" y="146050"/>
                  </a:lnTo>
                  <a:lnTo>
                    <a:pt x="222884" y="168275"/>
                  </a:lnTo>
                  <a:lnTo>
                    <a:pt x="269875" y="187960"/>
                  </a:lnTo>
                  <a:lnTo>
                    <a:pt x="318769" y="206375"/>
                  </a:lnTo>
                  <a:lnTo>
                    <a:pt x="366394" y="222250"/>
                  </a:lnTo>
                  <a:lnTo>
                    <a:pt x="414019" y="236855"/>
                  </a:lnTo>
                  <a:lnTo>
                    <a:pt x="462279" y="249555"/>
                  </a:lnTo>
                  <a:lnTo>
                    <a:pt x="510539" y="261620"/>
                  </a:lnTo>
                  <a:lnTo>
                    <a:pt x="558164" y="271780"/>
                  </a:lnTo>
                  <a:lnTo>
                    <a:pt x="606425" y="280035"/>
                  </a:lnTo>
                  <a:lnTo>
                    <a:pt x="654684" y="287020"/>
                  </a:lnTo>
                  <a:lnTo>
                    <a:pt x="702309" y="292735"/>
                  </a:lnTo>
                  <a:lnTo>
                    <a:pt x="749934" y="296545"/>
                  </a:lnTo>
                  <a:lnTo>
                    <a:pt x="757554" y="283845"/>
                  </a:lnTo>
                  <a:lnTo>
                    <a:pt x="709294" y="280035"/>
                  </a:lnTo>
                  <a:lnTo>
                    <a:pt x="661669" y="274320"/>
                  </a:lnTo>
                  <a:lnTo>
                    <a:pt x="612775" y="267970"/>
                  </a:lnTo>
                  <a:lnTo>
                    <a:pt x="564514" y="259080"/>
                  </a:lnTo>
                  <a:lnTo>
                    <a:pt x="516254" y="248920"/>
                  </a:lnTo>
                  <a:lnTo>
                    <a:pt x="467994" y="237490"/>
                  </a:lnTo>
                  <a:lnTo>
                    <a:pt x="419734" y="224155"/>
                  </a:lnTo>
                  <a:lnTo>
                    <a:pt x="371475" y="210185"/>
                  </a:lnTo>
                  <a:lnTo>
                    <a:pt x="323214" y="194310"/>
                  </a:lnTo>
                  <a:lnTo>
                    <a:pt x="273684" y="175260"/>
                  </a:lnTo>
                  <a:lnTo>
                    <a:pt x="226694" y="154940"/>
                  </a:lnTo>
                  <a:lnTo>
                    <a:pt x="182879" y="133350"/>
                  </a:lnTo>
                  <a:lnTo>
                    <a:pt x="141604" y="109220"/>
                  </a:lnTo>
                  <a:lnTo>
                    <a:pt x="102234" y="84455"/>
                  </a:lnTo>
                  <a:lnTo>
                    <a:pt x="66039" y="57785"/>
                  </a:lnTo>
                  <a:lnTo>
                    <a:pt x="31750" y="29210"/>
                  </a:lnTo>
                  <a:lnTo>
                    <a:pt x="0" y="0"/>
                  </a:lnTo>
                  <a:close/>
                </a:path>
              </a:pathLst>
            </a:custGeom>
            <a:solidFill>
              <a:srgbClr val="444A28"/>
            </a:solidFill>
          </p:spPr>
          <p:txBody>
            <a:bodyPr wrap="square" lIns="0" tIns="0" rIns="0" bIns="0" rtlCol="0"/>
            <a:lstStyle/>
            <a:p>
              <a:endParaRPr/>
            </a:p>
          </p:txBody>
        </p:sp>
        <p:sp>
          <p:nvSpPr>
            <p:cNvPr id="131" name="object 131">
              <a:extLst>
                <a:ext uri="{FF2B5EF4-FFF2-40B4-BE49-F238E27FC236}">
                  <a16:creationId xmlns:a16="http://schemas.microsoft.com/office/drawing/2014/main" id="{05A3F5E5-735E-2407-5743-A6DB0BB53B35}"/>
                </a:ext>
              </a:extLst>
            </p:cNvPr>
            <p:cNvSpPr/>
            <p:nvPr/>
          </p:nvSpPr>
          <p:spPr>
            <a:xfrm>
              <a:off x="4420234" y="4871719"/>
              <a:ext cx="38735" cy="14604"/>
            </a:xfrm>
            <a:custGeom>
              <a:avLst/>
              <a:gdLst/>
              <a:ahLst/>
              <a:cxnLst/>
              <a:rect l="l" t="t" r="r" b="b"/>
              <a:pathLst>
                <a:path w="38735" h="14604">
                  <a:moveTo>
                    <a:pt x="12064" y="0"/>
                  </a:moveTo>
                  <a:lnTo>
                    <a:pt x="7619" y="0"/>
                  </a:lnTo>
                  <a:lnTo>
                    <a:pt x="0" y="13335"/>
                  </a:lnTo>
                  <a:lnTo>
                    <a:pt x="32385" y="14605"/>
                  </a:lnTo>
                  <a:lnTo>
                    <a:pt x="38735" y="3175"/>
                  </a:lnTo>
                  <a:lnTo>
                    <a:pt x="25400" y="1905"/>
                  </a:lnTo>
                  <a:lnTo>
                    <a:pt x="12064" y="0"/>
                  </a:lnTo>
                  <a:close/>
                </a:path>
              </a:pathLst>
            </a:custGeom>
            <a:solidFill>
              <a:srgbClr val="494A20"/>
            </a:solidFill>
          </p:spPr>
          <p:txBody>
            <a:bodyPr wrap="square" lIns="0" tIns="0" rIns="0" bIns="0" rtlCol="0"/>
            <a:lstStyle/>
            <a:p>
              <a:endParaRPr/>
            </a:p>
          </p:txBody>
        </p:sp>
        <p:sp>
          <p:nvSpPr>
            <p:cNvPr id="132" name="object 132">
              <a:extLst>
                <a:ext uri="{FF2B5EF4-FFF2-40B4-BE49-F238E27FC236}">
                  <a16:creationId xmlns:a16="http://schemas.microsoft.com/office/drawing/2014/main" id="{515EEC08-409F-011F-4178-AC5783BEE7F0}"/>
                </a:ext>
              </a:extLst>
            </p:cNvPr>
            <p:cNvSpPr/>
            <p:nvPr/>
          </p:nvSpPr>
          <p:spPr>
            <a:xfrm>
              <a:off x="4452619" y="4533264"/>
              <a:ext cx="802640" cy="353060"/>
            </a:xfrm>
            <a:custGeom>
              <a:avLst/>
              <a:gdLst/>
              <a:ahLst/>
              <a:cxnLst/>
              <a:rect l="l" t="t" r="r" b="b"/>
              <a:pathLst>
                <a:path w="802639" h="353060">
                  <a:moveTo>
                    <a:pt x="6350" y="340995"/>
                  </a:moveTo>
                  <a:lnTo>
                    <a:pt x="0" y="352425"/>
                  </a:lnTo>
                  <a:lnTo>
                    <a:pt x="42544" y="353060"/>
                  </a:lnTo>
                  <a:lnTo>
                    <a:pt x="93344" y="351790"/>
                  </a:lnTo>
                  <a:lnTo>
                    <a:pt x="143509" y="349250"/>
                  </a:lnTo>
                  <a:lnTo>
                    <a:pt x="193039" y="344170"/>
                  </a:lnTo>
                  <a:lnTo>
                    <a:pt x="197114" y="343535"/>
                  </a:lnTo>
                  <a:lnTo>
                    <a:pt x="63500" y="343535"/>
                  </a:lnTo>
                  <a:lnTo>
                    <a:pt x="25400" y="342265"/>
                  </a:lnTo>
                  <a:lnTo>
                    <a:pt x="6350" y="340995"/>
                  </a:lnTo>
                  <a:close/>
                </a:path>
                <a:path w="802639" h="353060">
                  <a:moveTo>
                    <a:pt x="802639" y="0"/>
                  </a:moveTo>
                  <a:lnTo>
                    <a:pt x="768350" y="39370"/>
                  </a:lnTo>
                  <a:lnTo>
                    <a:pt x="734059" y="75565"/>
                  </a:lnTo>
                  <a:lnTo>
                    <a:pt x="698500" y="109220"/>
                  </a:lnTo>
                  <a:lnTo>
                    <a:pt x="661034" y="140970"/>
                  </a:lnTo>
                  <a:lnTo>
                    <a:pt x="622300" y="170180"/>
                  </a:lnTo>
                  <a:lnTo>
                    <a:pt x="582294" y="197485"/>
                  </a:lnTo>
                  <a:lnTo>
                    <a:pt x="541019" y="222250"/>
                  </a:lnTo>
                  <a:lnTo>
                    <a:pt x="498475" y="245110"/>
                  </a:lnTo>
                  <a:lnTo>
                    <a:pt x="455294" y="265430"/>
                  </a:lnTo>
                  <a:lnTo>
                    <a:pt x="410844" y="283845"/>
                  </a:lnTo>
                  <a:lnTo>
                    <a:pt x="365759" y="299720"/>
                  </a:lnTo>
                  <a:lnTo>
                    <a:pt x="319404" y="313055"/>
                  </a:lnTo>
                  <a:lnTo>
                    <a:pt x="273050" y="323850"/>
                  </a:lnTo>
                  <a:lnTo>
                    <a:pt x="226059" y="332740"/>
                  </a:lnTo>
                  <a:lnTo>
                    <a:pt x="178434" y="339090"/>
                  </a:lnTo>
                  <a:lnTo>
                    <a:pt x="130175" y="342900"/>
                  </a:lnTo>
                  <a:lnTo>
                    <a:pt x="81914" y="343535"/>
                  </a:lnTo>
                  <a:lnTo>
                    <a:pt x="197114" y="343535"/>
                  </a:lnTo>
                  <a:lnTo>
                    <a:pt x="241934" y="336550"/>
                  </a:lnTo>
                  <a:lnTo>
                    <a:pt x="290829" y="327660"/>
                  </a:lnTo>
                  <a:lnTo>
                    <a:pt x="337819" y="316230"/>
                  </a:lnTo>
                  <a:lnTo>
                    <a:pt x="384809" y="302260"/>
                  </a:lnTo>
                  <a:lnTo>
                    <a:pt x="430529" y="286385"/>
                  </a:lnTo>
                  <a:lnTo>
                    <a:pt x="474979" y="267970"/>
                  </a:lnTo>
                  <a:lnTo>
                    <a:pt x="518794" y="247650"/>
                  </a:lnTo>
                  <a:lnTo>
                    <a:pt x="561339" y="224790"/>
                  </a:lnTo>
                  <a:lnTo>
                    <a:pt x="602614" y="199390"/>
                  </a:lnTo>
                  <a:lnTo>
                    <a:pt x="643254" y="171450"/>
                  </a:lnTo>
                  <a:lnTo>
                    <a:pt x="681354" y="140970"/>
                  </a:lnTo>
                  <a:lnTo>
                    <a:pt x="718819" y="107950"/>
                  </a:lnTo>
                  <a:lnTo>
                    <a:pt x="754379" y="72390"/>
                  </a:lnTo>
                  <a:lnTo>
                    <a:pt x="788669" y="34290"/>
                  </a:lnTo>
                  <a:lnTo>
                    <a:pt x="791209" y="26035"/>
                  </a:lnTo>
                  <a:lnTo>
                    <a:pt x="791844" y="25400"/>
                  </a:lnTo>
                  <a:lnTo>
                    <a:pt x="792235" y="25400"/>
                  </a:lnTo>
                  <a:lnTo>
                    <a:pt x="795654" y="16510"/>
                  </a:lnTo>
                  <a:lnTo>
                    <a:pt x="799464" y="8255"/>
                  </a:lnTo>
                  <a:lnTo>
                    <a:pt x="802639" y="0"/>
                  </a:lnTo>
                  <a:close/>
                </a:path>
                <a:path w="802639" h="353060">
                  <a:moveTo>
                    <a:pt x="792235" y="25400"/>
                  </a:moveTo>
                  <a:lnTo>
                    <a:pt x="791844" y="25400"/>
                  </a:lnTo>
                  <a:lnTo>
                    <a:pt x="791209" y="26035"/>
                  </a:lnTo>
                  <a:lnTo>
                    <a:pt x="788669" y="34290"/>
                  </a:lnTo>
                  <a:lnTo>
                    <a:pt x="789304" y="33020"/>
                  </a:lnTo>
                  <a:lnTo>
                    <a:pt x="792235" y="25400"/>
                  </a:lnTo>
                  <a:close/>
                </a:path>
              </a:pathLst>
            </a:custGeom>
            <a:solidFill>
              <a:srgbClr val="484A1F"/>
            </a:solidFill>
          </p:spPr>
          <p:txBody>
            <a:bodyPr wrap="square" lIns="0" tIns="0" rIns="0" bIns="0" rtlCol="0"/>
            <a:lstStyle/>
            <a:p>
              <a:endParaRPr/>
            </a:p>
          </p:txBody>
        </p:sp>
        <p:sp>
          <p:nvSpPr>
            <p:cNvPr id="133" name="object 133">
              <a:extLst>
                <a:ext uri="{FF2B5EF4-FFF2-40B4-BE49-F238E27FC236}">
                  <a16:creationId xmlns:a16="http://schemas.microsoft.com/office/drawing/2014/main" id="{23A1E091-3D17-34B6-3A8A-CF15F5FE647C}"/>
                </a:ext>
              </a:extLst>
            </p:cNvPr>
            <p:cNvSpPr/>
            <p:nvPr/>
          </p:nvSpPr>
          <p:spPr>
            <a:xfrm>
              <a:off x="4432299" y="4525010"/>
              <a:ext cx="826135" cy="352425"/>
            </a:xfrm>
            <a:custGeom>
              <a:avLst/>
              <a:gdLst/>
              <a:ahLst/>
              <a:cxnLst/>
              <a:rect l="l" t="t" r="r" b="b"/>
              <a:pathLst>
                <a:path w="826135" h="352425">
                  <a:moveTo>
                    <a:pt x="0" y="346709"/>
                  </a:moveTo>
                  <a:lnTo>
                    <a:pt x="13335" y="348614"/>
                  </a:lnTo>
                  <a:lnTo>
                    <a:pt x="64770" y="351789"/>
                  </a:lnTo>
                  <a:lnTo>
                    <a:pt x="102235" y="352425"/>
                  </a:lnTo>
                  <a:lnTo>
                    <a:pt x="150495" y="351154"/>
                  </a:lnTo>
                  <a:lnTo>
                    <a:pt x="189102" y="348614"/>
                  </a:lnTo>
                  <a:lnTo>
                    <a:pt x="62864" y="348614"/>
                  </a:lnTo>
                  <a:lnTo>
                    <a:pt x="27304" y="347979"/>
                  </a:lnTo>
                  <a:lnTo>
                    <a:pt x="0" y="346709"/>
                  </a:lnTo>
                  <a:close/>
                </a:path>
                <a:path w="826135" h="352425">
                  <a:moveTo>
                    <a:pt x="652145" y="171887"/>
                  </a:moveTo>
                  <a:lnTo>
                    <a:pt x="614045" y="198119"/>
                  </a:lnTo>
                  <a:lnTo>
                    <a:pt x="574039" y="222250"/>
                  </a:lnTo>
                  <a:lnTo>
                    <a:pt x="533400" y="244475"/>
                  </a:lnTo>
                  <a:lnTo>
                    <a:pt x="490220" y="264794"/>
                  </a:lnTo>
                  <a:lnTo>
                    <a:pt x="446404" y="282575"/>
                  </a:lnTo>
                  <a:lnTo>
                    <a:pt x="400685" y="298450"/>
                  </a:lnTo>
                  <a:lnTo>
                    <a:pt x="354964" y="311784"/>
                  </a:lnTo>
                  <a:lnTo>
                    <a:pt x="307975" y="323214"/>
                  </a:lnTo>
                  <a:lnTo>
                    <a:pt x="260350" y="332739"/>
                  </a:lnTo>
                  <a:lnTo>
                    <a:pt x="212089" y="339725"/>
                  </a:lnTo>
                  <a:lnTo>
                    <a:pt x="162560" y="344804"/>
                  </a:lnTo>
                  <a:lnTo>
                    <a:pt x="113029" y="347344"/>
                  </a:lnTo>
                  <a:lnTo>
                    <a:pt x="62864" y="348614"/>
                  </a:lnTo>
                  <a:lnTo>
                    <a:pt x="189102" y="348614"/>
                  </a:lnTo>
                  <a:lnTo>
                    <a:pt x="246379" y="341629"/>
                  </a:lnTo>
                  <a:lnTo>
                    <a:pt x="293370" y="332739"/>
                  </a:lnTo>
                  <a:lnTo>
                    <a:pt x="339725" y="321944"/>
                  </a:lnTo>
                  <a:lnTo>
                    <a:pt x="386079" y="308609"/>
                  </a:lnTo>
                  <a:lnTo>
                    <a:pt x="431164" y="292734"/>
                  </a:lnTo>
                  <a:lnTo>
                    <a:pt x="475614" y="274319"/>
                  </a:lnTo>
                  <a:lnTo>
                    <a:pt x="518795" y="254000"/>
                  </a:lnTo>
                  <a:lnTo>
                    <a:pt x="561339" y="231139"/>
                  </a:lnTo>
                  <a:lnTo>
                    <a:pt x="602614" y="206375"/>
                  </a:lnTo>
                  <a:lnTo>
                    <a:pt x="642620" y="179069"/>
                  </a:lnTo>
                  <a:lnTo>
                    <a:pt x="652145" y="171887"/>
                  </a:lnTo>
                  <a:close/>
                </a:path>
                <a:path w="826135" h="352425">
                  <a:moveTo>
                    <a:pt x="824229" y="2539"/>
                  </a:moveTo>
                  <a:lnTo>
                    <a:pt x="793114" y="41275"/>
                  </a:lnTo>
                  <a:lnTo>
                    <a:pt x="760095" y="77469"/>
                  </a:lnTo>
                  <a:lnTo>
                    <a:pt x="725804" y="111125"/>
                  </a:lnTo>
                  <a:lnTo>
                    <a:pt x="689610" y="142239"/>
                  </a:lnTo>
                  <a:lnTo>
                    <a:pt x="653847" y="170603"/>
                  </a:lnTo>
                  <a:lnTo>
                    <a:pt x="681354" y="149859"/>
                  </a:lnTo>
                  <a:lnTo>
                    <a:pt x="718820" y="118109"/>
                  </a:lnTo>
                  <a:lnTo>
                    <a:pt x="754379" y="84454"/>
                  </a:lnTo>
                  <a:lnTo>
                    <a:pt x="788670" y="48259"/>
                  </a:lnTo>
                  <a:lnTo>
                    <a:pt x="821054" y="10794"/>
                  </a:lnTo>
                  <a:lnTo>
                    <a:pt x="824864" y="3809"/>
                  </a:lnTo>
                  <a:lnTo>
                    <a:pt x="824229" y="3809"/>
                  </a:lnTo>
                  <a:lnTo>
                    <a:pt x="824229" y="2539"/>
                  </a:lnTo>
                  <a:close/>
                </a:path>
                <a:path w="826135" h="352425">
                  <a:moveTo>
                    <a:pt x="826135" y="0"/>
                  </a:moveTo>
                  <a:lnTo>
                    <a:pt x="824229" y="2539"/>
                  </a:lnTo>
                  <a:lnTo>
                    <a:pt x="824229" y="3809"/>
                  </a:lnTo>
                  <a:lnTo>
                    <a:pt x="824864" y="3809"/>
                  </a:lnTo>
                  <a:lnTo>
                    <a:pt x="826135" y="0"/>
                  </a:lnTo>
                  <a:close/>
                </a:path>
              </a:pathLst>
            </a:custGeom>
            <a:solidFill>
              <a:srgbClr val="474920"/>
            </a:solidFill>
          </p:spPr>
          <p:txBody>
            <a:bodyPr wrap="square" lIns="0" tIns="0" rIns="0" bIns="0" rtlCol="0"/>
            <a:lstStyle/>
            <a:p>
              <a:endParaRPr/>
            </a:p>
          </p:txBody>
        </p:sp>
        <p:sp>
          <p:nvSpPr>
            <p:cNvPr id="134" name="object 134">
              <a:extLst>
                <a:ext uri="{FF2B5EF4-FFF2-40B4-BE49-F238E27FC236}">
                  <a16:creationId xmlns:a16="http://schemas.microsoft.com/office/drawing/2014/main" id="{C7BD9917-5B99-5E24-1311-C94FF72E3583}"/>
                </a:ext>
              </a:extLst>
            </p:cNvPr>
            <p:cNvSpPr/>
            <p:nvPr/>
          </p:nvSpPr>
          <p:spPr>
            <a:xfrm>
              <a:off x="5269864" y="4445000"/>
              <a:ext cx="51435" cy="86995"/>
            </a:xfrm>
            <a:custGeom>
              <a:avLst/>
              <a:gdLst/>
              <a:ahLst/>
              <a:cxnLst/>
              <a:rect l="l" t="t" r="r" b="b"/>
              <a:pathLst>
                <a:path w="51435" h="86995">
                  <a:moveTo>
                    <a:pt x="47625" y="0"/>
                  </a:moveTo>
                  <a:lnTo>
                    <a:pt x="33655" y="21589"/>
                  </a:lnTo>
                  <a:lnTo>
                    <a:pt x="19685" y="41910"/>
                  </a:lnTo>
                  <a:lnTo>
                    <a:pt x="9525" y="64135"/>
                  </a:lnTo>
                  <a:lnTo>
                    <a:pt x="0" y="86994"/>
                  </a:lnTo>
                  <a:lnTo>
                    <a:pt x="13335" y="68580"/>
                  </a:lnTo>
                  <a:lnTo>
                    <a:pt x="26670" y="49530"/>
                  </a:lnTo>
                  <a:lnTo>
                    <a:pt x="39370" y="30480"/>
                  </a:lnTo>
                  <a:lnTo>
                    <a:pt x="51435" y="10794"/>
                  </a:lnTo>
                  <a:lnTo>
                    <a:pt x="47625" y="0"/>
                  </a:lnTo>
                  <a:close/>
                </a:path>
              </a:pathLst>
            </a:custGeom>
            <a:solidFill>
              <a:srgbClr val="4A491F"/>
            </a:solidFill>
          </p:spPr>
          <p:txBody>
            <a:bodyPr wrap="square" lIns="0" tIns="0" rIns="0" bIns="0" rtlCol="0"/>
            <a:lstStyle/>
            <a:p>
              <a:endParaRPr/>
            </a:p>
          </p:txBody>
        </p:sp>
        <p:sp>
          <p:nvSpPr>
            <p:cNvPr id="135" name="object 135">
              <a:extLst>
                <a:ext uri="{FF2B5EF4-FFF2-40B4-BE49-F238E27FC236}">
                  <a16:creationId xmlns:a16="http://schemas.microsoft.com/office/drawing/2014/main" id="{A23AE63E-B213-4CD1-0119-BB5D2598F4A2}"/>
                </a:ext>
              </a:extLst>
            </p:cNvPr>
            <p:cNvSpPr/>
            <p:nvPr/>
          </p:nvSpPr>
          <p:spPr>
            <a:xfrm>
              <a:off x="5290184" y="4439919"/>
              <a:ext cx="27940" cy="46990"/>
            </a:xfrm>
            <a:custGeom>
              <a:avLst/>
              <a:gdLst/>
              <a:ahLst/>
              <a:cxnLst/>
              <a:rect l="l" t="t" r="r" b="b"/>
              <a:pathLst>
                <a:path w="27939" h="46989">
                  <a:moveTo>
                    <a:pt x="26035" y="0"/>
                  </a:moveTo>
                  <a:lnTo>
                    <a:pt x="21589" y="7620"/>
                  </a:lnTo>
                  <a:lnTo>
                    <a:pt x="12700" y="21590"/>
                  </a:lnTo>
                  <a:lnTo>
                    <a:pt x="0" y="46990"/>
                  </a:lnTo>
                  <a:lnTo>
                    <a:pt x="13969" y="26670"/>
                  </a:lnTo>
                  <a:lnTo>
                    <a:pt x="27939" y="5080"/>
                  </a:lnTo>
                  <a:lnTo>
                    <a:pt x="26035" y="0"/>
                  </a:lnTo>
                  <a:close/>
                </a:path>
              </a:pathLst>
            </a:custGeom>
            <a:solidFill>
              <a:srgbClr val="49491F"/>
            </a:solidFill>
          </p:spPr>
          <p:txBody>
            <a:bodyPr wrap="square" lIns="0" tIns="0" rIns="0" bIns="0" rtlCol="0"/>
            <a:lstStyle/>
            <a:p>
              <a:endParaRPr/>
            </a:p>
          </p:txBody>
        </p:sp>
        <p:sp>
          <p:nvSpPr>
            <p:cNvPr id="136" name="object 136">
              <a:extLst>
                <a:ext uri="{FF2B5EF4-FFF2-40B4-BE49-F238E27FC236}">
                  <a16:creationId xmlns:a16="http://schemas.microsoft.com/office/drawing/2014/main" id="{DB47A331-81F9-ECA5-A35E-02521394114D}"/>
                </a:ext>
              </a:extLst>
            </p:cNvPr>
            <p:cNvSpPr/>
            <p:nvPr/>
          </p:nvSpPr>
          <p:spPr>
            <a:xfrm>
              <a:off x="5324475" y="4411344"/>
              <a:ext cx="15875" cy="29845"/>
            </a:xfrm>
            <a:custGeom>
              <a:avLst/>
              <a:gdLst/>
              <a:ahLst/>
              <a:cxnLst/>
              <a:rect l="l" t="t" r="r" b="b"/>
              <a:pathLst>
                <a:path w="15875" h="29845">
                  <a:moveTo>
                    <a:pt x="8254" y="0"/>
                  </a:moveTo>
                  <a:lnTo>
                    <a:pt x="6350" y="3810"/>
                  </a:lnTo>
                  <a:lnTo>
                    <a:pt x="4445" y="6350"/>
                  </a:lnTo>
                  <a:lnTo>
                    <a:pt x="2539" y="10160"/>
                  </a:lnTo>
                  <a:lnTo>
                    <a:pt x="0" y="13970"/>
                  </a:lnTo>
                  <a:lnTo>
                    <a:pt x="2539" y="19685"/>
                  </a:lnTo>
                  <a:lnTo>
                    <a:pt x="3810" y="22860"/>
                  </a:lnTo>
                  <a:lnTo>
                    <a:pt x="6350" y="29845"/>
                  </a:lnTo>
                  <a:lnTo>
                    <a:pt x="12064" y="20320"/>
                  </a:lnTo>
                  <a:lnTo>
                    <a:pt x="12064" y="19685"/>
                  </a:lnTo>
                  <a:lnTo>
                    <a:pt x="10160" y="15875"/>
                  </a:lnTo>
                  <a:lnTo>
                    <a:pt x="14242" y="15875"/>
                  </a:lnTo>
                  <a:lnTo>
                    <a:pt x="14604" y="15240"/>
                  </a:lnTo>
                  <a:lnTo>
                    <a:pt x="15451" y="13970"/>
                  </a:lnTo>
                  <a:lnTo>
                    <a:pt x="9525" y="13970"/>
                  </a:lnTo>
                  <a:lnTo>
                    <a:pt x="9313" y="13335"/>
                  </a:lnTo>
                  <a:lnTo>
                    <a:pt x="6350" y="13335"/>
                  </a:lnTo>
                  <a:lnTo>
                    <a:pt x="6985" y="12065"/>
                  </a:lnTo>
                  <a:lnTo>
                    <a:pt x="9525" y="12065"/>
                  </a:lnTo>
                  <a:lnTo>
                    <a:pt x="9525" y="10160"/>
                  </a:lnTo>
                  <a:lnTo>
                    <a:pt x="8254" y="10160"/>
                  </a:lnTo>
                  <a:lnTo>
                    <a:pt x="8254" y="0"/>
                  </a:lnTo>
                  <a:close/>
                </a:path>
                <a:path w="15875" h="29845">
                  <a:moveTo>
                    <a:pt x="14242" y="15875"/>
                  </a:moveTo>
                  <a:lnTo>
                    <a:pt x="10160" y="15875"/>
                  </a:lnTo>
                  <a:lnTo>
                    <a:pt x="12064" y="19685"/>
                  </a:lnTo>
                  <a:lnTo>
                    <a:pt x="14242" y="15875"/>
                  </a:lnTo>
                  <a:close/>
                </a:path>
                <a:path w="15875" h="29845">
                  <a:moveTo>
                    <a:pt x="9525" y="12065"/>
                  </a:moveTo>
                  <a:lnTo>
                    <a:pt x="8889" y="12065"/>
                  </a:lnTo>
                  <a:lnTo>
                    <a:pt x="9525" y="13970"/>
                  </a:lnTo>
                  <a:lnTo>
                    <a:pt x="9525" y="12065"/>
                  </a:lnTo>
                  <a:close/>
                </a:path>
                <a:path w="15875" h="29845">
                  <a:moveTo>
                    <a:pt x="9525" y="1905"/>
                  </a:moveTo>
                  <a:lnTo>
                    <a:pt x="9525" y="13970"/>
                  </a:lnTo>
                  <a:lnTo>
                    <a:pt x="15451" y="13970"/>
                  </a:lnTo>
                  <a:lnTo>
                    <a:pt x="15875" y="13335"/>
                  </a:lnTo>
                  <a:lnTo>
                    <a:pt x="15875" y="12700"/>
                  </a:lnTo>
                  <a:lnTo>
                    <a:pt x="13970" y="8890"/>
                  </a:lnTo>
                  <a:lnTo>
                    <a:pt x="11429" y="4445"/>
                  </a:lnTo>
                  <a:lnTo>
                    <a:pt x="9525" y="1905"/>
                  </a:lnTo>
                  <a:close/>
                </a:path>
                <a:path w="15875" h="29845">
                  <a:moveTo>
                    <a:pt x="8889" y="12065"/>
                  </a:moveTo>
                  <a:lnTo>
                    <a:pt x="6985" y="12065"/>
                  </a:lnTo>
                  <a:lnTo>
                    <a:pt x="6350" y="13335"/>
                  </a:lnTo>
                  <a:lnTo>
                    <a:pt x="9313" y="13335"/>
                  </a:lnTo>
                  <a:lnTo>
                    <a:pt x="8889" y="12065"/>
                  </a:lnTo>
                  <a:close/>
                </a:path>
                <a:path w="15875" h="29845">
                  <a:moveTo>
                    <a:pt x="8889" y="635"/>
                  </a:moveTo>
                  <a:lnTo>
                    <a:pt x="8254" y="1270"/>
                  </a:lnTo>
                  <a:lnTo>
                    <a:pt x="8254" y="10160"/>
                  </a:lnTo>
                  <a:lnTo>
                    <a:pt x="9525" y="10160"/>
                  </a:lnTo>
                  <a:lnTo>
                    <a:pt x="9525" y="1905"/>
                  </a:lnTo>
                  <a:lnTo>
                    <a:pt x="8889" y="635"/>
                  </a:lnTo>
                  <a:close/>
                </a:path>
              </a:pathLst>
            </a:custGeom>
            <a:solidFill>
              <a:srgbClr val="4A491E"/>
            </a:solidFill>
          </p:spPr>
          <p:txBody>
            <a:bodyPr wrap="square" lIns="0" tIns="0" rIns="0" bIns="0" rtlCol="0"/>
            <a:lstStyle/>
            <a:p>
              <a:endParaRPr/>
            </a:p>
          </p:txBody>
        </p:sp>
        <p:sp>
          <p:nvSpPr>
            <p:cNvPr id="137" name="object 137">
              <a:extLst>
                <a:ext uri="{FF2B5EF4-FFF2-40B4-BE49-F238E27FC236}">
                  <a16:creationId xmlns:a16="http://schemas.microsoft.com/office/drawing/2014/main" id="{CD15784A-B7FE-0CAC-9A9B-9A943A29890D}"/>
                </a:ext>
              </a:extLst>
            </p:cNvPr>
            <p:cNvSpPr/>
            <p:nvPr/>
          </p:nvSpPr>
          <p:spPr>
            <a:xfrm>
              <a:off x="5315584" y="4425314"/>
              <a:ext cx="14604" cy="30480"/>
            </a:xfrm>
            <a:custGeom>
              <a:avLst/>
              <a:gdLst/>
              <a:ahLst/>
              <a:cxnLst/>
              <a:rect l="l" t="t" r="r" b="b"/>
              <a:pathLst>
                <a:path w="14604" h="30479">
                  <a:moveTo>
                    <a:pt x="8254" y="0"/>
                  </a:moveTo>
                  <a:lnTo>
                    <a:pt x="5714" y="5080"/>
                  </a:lnTo>
                  <a:lnTo>
                    <a:pt x="0" y="14605"/>
                  </a:lnTo>
                  <a:lnTo>
                    <a:pt x="1904" y="19685"/>
                  </a:lnTo>
                  <a:lnTo>
                    <a:pt x="5714" y="30480"/>
                  </a:lnTo>
                  <a:lnTo>
                    <a:pt x="8889" y="25400"/>
                  </a:lnTo>
                  <a:lnTo>
                    <a:pt x="14604" y="15875"/>
                  </a:lnTo>
                  <a:lnTo>
                    <a:pt x="13335" y="12700"/>
                  </a:lnTo>
                  <a:lnTo>
                    <a:pt x="10794" y="5715"/>
                  </a:lnTo>
                  <a:lnTo>
                    <a:pt x="8254" y="0"/>
                  </a:lnTo>
                  <a:close/>
                </a:path>
              </a:pathLst>
            </a:custGeom>
            <a:solidFill>
              <a:srgbClr val="49491E"/>
            </a:solidFill>
          </p:spPr>
          <p:txBody>
            <a:bodyPr wrap="square" lIns="0" tIns="0" rIns="0" bIns="0" rtlCol="0"/>
            <a:lstStyle/>
            <a:p>
              <a:endParaRPr/>
            </a:p>
          </p:txBody>
        </p:sp>
        <p:sp>
          <p:nvSpPr>
            <p:cNvPr id="138" name="object 138">
              <a:extLst>
                <a:ext uri="{FF2B5EF4-FFF2-40B4-BE49-F238E27FC236}">
                  <a16:creationId xmlns:a16="http://schemas.microsoft.com/office/drawing/2014/main" id="{0FA1DD0A-25A4-FBCE-7099-53B35C36FB2C}"/>
                </a:ext>
              </a:extLst>
            </p:cNvPr>
            <p:cNvSpPr/>
            <p:nvPr/>
          </p:nvSpPr>
          <p:spPr>
            <a:xfrm>
              <a:off x="5241925" y="4461510"/>
              <a:ext cx="60960" cy="105410"/>
            </a:xfrm>
            <a:custGeom>
              <a:avLst/>
              <a:gdLst/>
              <a:ahLst/>
              <a:cxnLst/>
              <a:rect l="l" t="t" r="r" b="b"/>
              <a:pathLst>
                <a:path w="60960" h="105410">
                  <a:moveTo>
                    <a:pt x="60960" y="0"/>
                  </a:moveTo>
                  <a:lnTo>
                    <a:pt x="50164" y="16509"/>
                  </a:lnTo>
                  <a:lnTo>
                    <a:pt x="39370" y="32384"/>
                  </a:lnTo>
                  <a:lnTo>
                    <a:pt x="27939" y="48259"/>
                  </a:lnTo>
                  <a:lnTo>
                    <a:pt x="16510" y="63500"/>
                  </a:lnTo>
                  <a:lnTo>
                    <a:pt x="13335" y="72389"/>
                  </a:lnTo>
                  <a:lnTo>
                    <a:pt x="6350" y="88900"/>
                  </a:lnTo>
                  <a:lnTo>
                    <a:pt x="0" y="105409"/>
                  </a:lnTo>
                  <a:lnTo>
                    <a:pt x="14604" y="88264"/>
                  </a:lnTo>
                  <a:lnTo>
                    <a:pt x="28575" y="70484"/>
                  </a:lnTo>
                  <a:lnTo>
                    <a:pt x="38100" y="47625"/>
                  </a:lnTo>
                  <a:lnTo>
                    <a:pt x="48260" y="25400"/>
                  </a:lnTo>
                  <a:lnTo>
                    <a:pt x="60960" y="0"/>
                  </a:lnTo>
                  <a:close/>
                </a:path>
              </a:pathLst>
            </a:custGeom>
            <a:solidFill>
              <a:srgbClr val="47481F"/>
            </a:solidFill>
          </p:spPr>
          <p:txBody>
            <a:bodyPr wrap="square" lIns="0" tIns="0" rIns="0" bIns="0" rtlCol="0"/>
            <a:lstStyle/>
            <a:p>
              <a:endParaRPr/>
            </a:p>
          </p:txBody>
        </p:sp>
        <p:sp>
          <p:nvSpPr>
            <p:cNvPr id="139" name="object 139">
              <a:extLst>
                <a:ext uri="{FF2B5EF4-FFF2-40B4-BE49-F238E27FC236}">
                  <a16:creationId xmlns:a16="http://schemas.microsoft.com/office/drawing/2014/main" id="{5B8C4E16-B845-7514-20D2-1939FE218859}"/>
                </a:ext>
              </a:extLst>
            </p:cNvPr>
            <p:cNvSpPr/>
            <p:nvPr/>
          </p:nvSpPr>
          <p:spPr>
            <a:xfrm>
              <a:off x="4404994" y="4870450"/>
              <a:ext cx="22225" cy="13970"/>
            </a:xfrm>
            <a:custGeom>
              <a:avLst/>
              <a:gdLst/>
              <a:ahLst/>
              <a:cxnLst/>
              <a:rect l="l" t="t" r="r" b="b"/>
              <a:pathLst>
                <a:path w="22225" h="13970">
                  <a:moveTo>
                    <a:pt x="7619" y="0"/>
                  </a:moveTo>
                  <a:lnTo>
                    <a:pt x="0" y="12700"/>
                  </a:lnTo>
                  <a:lnTo>
                    <a:pt x="5079" y="13335"/>
                  </a:lnTo>
                  <a:lnTo>
                    <a:pt x="14604" y="13969"/>
                  </a:lnTo>
                  <a:lnTo>
                    <a:pt x="22225" y="635"/>
                  </a:lnTo>
                  <a:lnTo>
                    <a:pt x="7619" y="0"/>
                  </a:lnTo>
                  <a:close/>
                </a:path>
              </a:pathLst>
            </a:custGeom>
            <a:solidFill>
              <a:srgbClr val="3E421F"/>
            </a:solidFill>
          </p:spPr>
          <p:txBody>
            <a:bodyPr wrap="square" lIns="0" tIns="0" rIns="0" bIns="0" rtlCol="0"/>
            <a:lstStyle/>
            <a:p>
              <a:endParaRPr/>
            </a:p>
          </p:txBody>
        </p:sp>
        <p:sp>
          <p:nvSpPr>
            <p:cNvPr id="140" name="object 140">
              <a:extLst>
                <a:ext uri="{FF2B5EF4-FFF2-40B4-BE49-F238E27FC236}">
                  <a16:creationId xmlns:a16="http://schemas.microsoft.com/office/drawing/2014/main" id="{06BBD34E-02FE-93B1-45A7-BDB60C2CAAA4}"/>
                </a:ext>
              </a:extLst>
            </p:cNvPr>
            <p:cNvSpPr/>
            <p:nvPr/>
          </p:nvSpPr>
          <p:spPr>
            <a:xfrm>
              <a:off x="3575684" y="4502150"/>
              <a:ext cx="15240" cy="26034"/>
            </a:xfrm>
            <a:custGeom>
              <a:avLst/>
              <a:gdLst/>
              <a:ahLst/>
              <a:cxnLst/>
              <a:rect l="l" t="t" r="r" b="b"/>
              <a:pathLst>
                <a:path w="15239" h="26035">
                  <a:moveTo>
                    <a:pt x="6350" y="0"/>
                  </a:moveTo>
                  <a:lnTo>
                    <a:pt x="3810" y="4444"/>
                  </a:lnTo>
                  <a:lnTo>
                    <a:pt x="0" y="13969"/>
                  </a:lnTo>
                  <a:lnTo>
                    <a:pt x="2539" y="17780"/>
                  </a:lnTo>
                  <a:lnTo>
                    <a:pt x="5714" y="22225"/>
                  </a:lnTo>
                  <a:lnTo>
                    <a:pt x="8889" y="26035"/>
                  </a:lnTo>
                  <a:lnTo>
                    <a:pt x="10794" y="21589"/>
                  </a:lnTo>
                  <a:lnTo>
                    <a:pt x="15239" y="12064"/>
                  </a:lnTo>
                  <a:lnTo>
                    <a:pt x="12064" y="8255"/>
                  </a:lnTo>
                  <a:lnTo>
                    <a:pt x="8889" y="3810"/>
                  </a:lnTo>
                  <a:lnTo>
                    <a:pt x="6350" y="0"/>
                  </a:lnTo>
                  <a:close/>
                </a:path>
              </a:pathLst>
            </a:custGeom>
            <a:solidFill>
              <a:srgbClr val="302C2D"/>
            </a:solidFill>
          </p:spPr>
          <p:txBody>
            <a:bodyPr wrap="square" lIns="0" tIns="0" rIns="0" bIns="0" rtlCol="0"/>
            <a:lstStyle/>
            <a:p>
              <a:endParaRPr/>
            </a:p>
          </p:txBody>
        </p:sp>
        <p:sp>
          <p:nvSpPr>
            <p:cNvPr id="141" name="object 141">
              <a:extLst>
                <a:ext uri="{FF2B5EF4-FFF2-40B4-BE49-F238E27FC236}">
                  <a16:creationId xmlns:a16="http://schemas.microsoft.com/office/drawing/2014/main" id="{534253C9-974E-2279-3176-766A38886776}"/>
                </a:ext>
              </a:extLst>
            </p:cNvPr>
            <p:cNvSpPr/>
            <p:nvPr/>
          </p:nvSpPr>
          <p:spPr>
            <a:xfrm>
              <a:off x="5335269" y="4408804"/>
              <a:ext cx="12065" cy="15875"/>
            </a:xfrm>
            <a:custGeom>
              <a:avLst/>
              <a:gdLst/>
              <a:ahLst/>
              <a:cxnLst/>
              <a:rect l="l" t="t" r="r" b="b"/>
              <a:pathLst>
                <a:path w="12064" h="15875">
                  <a:moveTo>
                    <a:pt x="11429" y="0"/>
                  </a:moveTo>
                  <a:lnTo>
                    <a:pt x="3809" y="634"/>
                  </a:lnTo>
                  <a:lnTo>
                    <a:pt x="2539" y="2539"/>
                  </a:lnTo>
                  <a:lnTo>
                    <a:pt x="0" y="6984"/>
                  </a:lnTo>
                  <a:lnTo>
                    <a:pt x="1269" y="9524"/>
                  </a:lnTo>
                  <a:lnTo>
                    <a:pt x="3809" y="13969"/>
                  </a:lnTo>
                  <a:lnTo>
                    <a:pt x="4444" y="15239"/>
                  </a:lnTo>
                  <a:lnTo>
                    <a:pt x="4444" y="15874"/>
                  </a:lnTo>
                  <a:lnTo>
                    <a:pt x="5079" y="15239"/>
                  </a:lnTo>
                  <a:lnTo>
                    <a:pt x="7619" y="10159"/>
                  </a:lnTo>
                  <a:lnTo>
                    <a:pt x="12064" y="1904"/>
                  </a:lnTo>
                  <a:lnTo>
                    <a:pt x="11429" y="0"/>
                  </a:lnTo>
                  <a:close/>
                </a:path>
              </a:pathLst>
            </a:custGeom>
            <a:solidFill>
              <a:srgbClr val="302A20"/>
            </a:solidFill>
          </p:spPr>
          <p:txBody>
            <a:bodyPr wrap="square" lIns="0" tIns="0" rIns="0" bIns="0" rtlCol="0"/>
            <a:lstStyle/>
            <a:p>
              <a:endParaRPr/>
            </a:p>
          </p:txBody>
        </p:sp>
        <p:sp>
          <p:nvSpPr>
            <p:cNvPr id="142" name="object 142">
              <a:extLst>
                <a:ext uri="{FF2B5EF4-FFF2-40B4-BE49-F238E27FC236}">
                  <a16:creationId xmlns:a16="http://schemas.microsoft.com/office/drawing/2014/main" id="{44458BF7-B380-1486-F673-00988EB39B81}"/>
                </a:ext>
              </a:extLst>
            </p:cNvPr>
            <p:cNvSpPr/>
            <p:nvPr/>
          </p:nvSpPr>
          <p:spPr>
            <a:xfrm>
              <a:off x="5333364" y="4408804"/>
              <a:ext cx="6350" cy="6350"/>
            </a:xfrm>
            <a:custGeom>
              <a:avLst/>
              <a:gdLst/>
              <a:ahLst/>
              <a:cxnLst/>
              <a:rect l="l" t="t" r="r" b="b"/>
              <a:pathLst>
                <a:path w="6350" h="6350">
                  <a:moveTo>
                    <a:pt x="6350" y="0"/>
                  </a:moveTo>
                  <a:lnTo>
                    <a:pt x="1270" y="0"/>
                  </a:lnTo>
                  <a:lnTo>
                    <a:pt x="0" y="2539"/>
                  </a:lnTo>
                  <a:lnTo>
                    <a:pt x="635" y="3809"/>
                  </a:lnTo>
                  <a:lnTo>
                    <a:pt x="2539" y="6349"/>
                  </a:lnTo>
                  <a:lnTo>
                    <a:pt x="5080" y="1904"/>
                  </a:lnTo>
                  <a:lnTo>
                    <a:pt x="6350" y="0"/>
                  </a:lnTo>
                  <a:close/>
                </a:path>
              </a:pathLst>
            </a:custGeom>
            <a:solidFill>
              <a:srgbClr val="2F2A21"/>
            </a:solidFill>
          </p:spPr>
          <p:txBody>
            <a:bodyPr wrap="square" lIns="0" tIns="0" rIns="0" bIns="0" rtlCol="0"/>
            <a:lstStyle/>
            <a:p>
              <a:endParaRPr/>
            </a:p>
          </p:txBody>
        </p:sp>
        <p:sp>
          <p:nvSpPr>
            <p:cNvPr id="143" name="object 143">
              <a:extLst>
                <a:ext uri="{FF2B5EF4-FFF2-40B4-BE49-F238E27FC236}">
                  <a16:creationId xmlns:a16="http://schemas.microsoft.com/office/drawing/2014/main" id="{A02BEAF2-D6A7-4572-8B5A-4AB2CF07DD88}"/>
                </a:ext>
              </a:extLst>
            </p:cNvPr>
            <p:cNvSpPr/>
            <p:nvPr/>
          </p:nvSpPr>
          <p:spPr>
            <a:xfrm>
              <a:off x="5334634" y="4404360"/>
              <a:ext cx="12700" cy="5080"/>
            </a:xfrm>
            <a:custGeom>
              <a:avLst/>
              <a:gdLst/>
              <a:ahLst/>
              <a:cxnLst/>
              <a:rect l="l" t="t" r="r" b="b"/>
              <a:pathLst>
                <a:path w="12700" h="5079">
                  <a:moveTo>
                    <a:pt x="3175" y="0"/>
                  </a:moveTo>
                  <a:lnTo>
                    <a:pt x="0" y="5079"/>
                  </a:lnTo>
                  <a:lnTo>
                    <a:pt x="5079" y="5079"/>
                  </a:lnTo>
                  <a:lnTo>
                    <a:pt x="10160" y="4444"/>
                  </a:lnTo>
                  <a:lnTo>
                    <a:pt x="12700" y="4444"/>
                  </a:lnTo>
                  <a:lnTo>
                    <a:pt x="12064" y="3809"/>
                  </a:lnTo>
                  <a:lnTo>
                    <a:pt x="5714" y="3809"/>
                  </a:lnTo>
                  <a:lnTo>
                    <a:pt x="6350" y="1904"/>
                  </a:lnTo>
                  <a:lnTo>
                    <a:pt x="7619" y="634"/>
                  </a:lnTo>
                  <a:lnTo>
                    <a:pt x="3175" y="0"/>
                  </a:lnTo>
                  <a:close/>
                </a:path>
                <a:path w="12700" h="5079">
                  <a:moveTo>
                    <a:pt x="10160" y="634"/>
                  </a:moveTo>
                  <a:lnTo>
                    <a:pt x="7619" y="634"/>
                  </a:lnTo>
                  <a:lnTo>
                    <a:pt x="5714" y="3809"/>
                  </a:lnTo>
                  <a:lnTo>
                    <a:pt x="12064" y="3809"/>
                  </a:lnTo>
                  <a:lnTo>
                    <a:pt x="11429" y="3175"/>
                  </a:lnTo>
                  <a:lnTo>
                    <a:pt x="10160" y="634"/>
                  </a:lnTo>
                  <a:close/>
                </a:path>
              </a:pathLst>
            </a:custGeom>
            <a:solidFill>
              <a:srgbClr val="2F2A20"/>
            </a:solidFill>
          </p:spPr>
          <p:txBody>
            <a:bodyPr wrap="square" lIns="0" tIns="0" rIns="0" bIns="0" rtlCol="0"/>
            <a:lstStyle/>
            <a:p>
              <a:endParaRPr/>
            </a:p>
          </p:txBody>
        </p:sp>
        <p:sp>
          <p:nvSpPr>
            <p:cNvPr id="144" name="object 144">
              <a:extLst>
                <a:ext uri="{FF2B5EF4-FFF2-40B4-BE49-F238E27FC236}">
                  <a16:creationId xmlns:a16="http://schemas.microsoft.com/office/drawing/2014/main" id="{B938B0DE-32D0-E774-FD20-C7755E91B106}"/>
                </a:ext>
              </a:extLst>
            </p:cNvPr>
            <p:cNvSpPr/>
            <p:nvPr/>
          </p:nvSpPr>
          <p:spPr>
            <a:xfrm>
              <a:off x="5337175" y="4398644"/>
              <a:ext cx="6985" cy="6350"/>
            </a:xfrm>
            <a:custGeom>
              <a:avLst/>
              <a:gdLst/>
              <a:ahLst/>
              <a:cxnLst/>
              <a:rect l="l" t="t" r="r" b="b"/>
              <a:pathLst>
                <a:path w="6985" h="6350">
                  <a:moveTo>
                    <a:pt x="3175" y="0"/>
                  </a:moveTo>
                  <a:lnTo>
                    <a:pt x="3175" y="635"/>
                  </a:lnTo>
                  <a:lnTo>
                    <a:pt x="2539" y="1905"/>
                  </a:lnTo>
                  <a:lnTo>
                    <a:pt x="0" y="5715"/>
                  </a:lnTo>
                  <a:lnTo>
                    <a:pt x="4445" y="6350"/>
                  </a:lnTo>
                  <a:lnTo>
                    <a:pt x="6985" y="6350"/>
                  </a:lnTo>
                  <a:lnTo>
                    <a:pt x="6350" y="5715"/>
                  </a:lnTo>
                  <a:lnTo>
                    <a:pt x="5714" y="4445"/>
                  </a:lnTo>
                  <a:lnTo>
                    <a:pt x="5714" y="3810"/>
                  </a:lnTo>
                  <a:lnTo>
                    <a:pt x="3175" y="0"/>
                  </a:lnTo>
                  <a:close/>
                </a:path>
              </a:pathLst>
            </a:custGeom>
            <a:solidFill>
              <a:srgbClr val="24201F"/>
            </a:solidFill>
          </p:spPr>
          <p:txBody>
            <a:bodyPr wrap="square" lIns="0" tIns="0" rIns="0" bIns="0" rtlCol="0"/>
            <a:lstStyle/>
            <a:p>
              <a:endParaRPr/>
            </a:p>
          </p:txBody>
        </p:sp>
        <p:sp>
          <p:nvSpPr>
            <p:cNvPr id="145" name="object 145">
              <a:extLst>
                <a:ext uri="{FF2B5EF4-FFF2-40B4-BE49-F238E27FC236}">
                  <a16:creationId xmlns:a16="http://schemas.microsoft.com/office/drawing/2014/main" id="{97CA28C1-B526-8AC7-5207-EDF9C418E99A}"/>
                </a:ext>
              </a:extLst>
            </p:cNvPr>
            <p:cNvSpPr/>
            <p:nvPr/>
          </p:nvSpPr>
          <p:spPr>
            <a:xfrm>
              <a:off x="5406389" y="3611879"/>
              <a:ext cx="6985" cy="9525"/>
            </a:xfrm>
            <a:custGeom>
              <a:avLst/>
              <a:gdLst/>
              <a:ahLst/>
              <a:cxnLst/>
              <a:rect l="l" t="t" r="r" b="b"/>
              <a:pathLst>
                <a:path w="6985" h="9525">
                  <a:moveTo>
                    <a:pt x="6350" y="0"/>
                  </a:moveTo>
                  <a:lnTo>
                    <a:pt x="4445" y="3175"/>
                  </a:lnTo>
                  <a:lnTo>
                    <a:pt x="1905" y="6350"/>
                  </a:lnTo>
                  <a:lnTo>
                    <a:pt x="0" y="9525"/>
                  </a:lnTo>
                  <a:lnTo>
                    <a:pt x="1905" y="6985"/>
                  </a:lnTo>
                  <a:lnTo>
                    <a:pt x="6985" y="635"/>
                  </a:lnTo>
                  <a:lnTo>
                    <a:pt x="6350" y="0"/>
                  </a:lnTo>
                  <a:close/>
                </a:path>
              </a:pathLst>
            </a:custGeom>
            <a:solidFill>
              <a:srgbClr val="4F2127"/>
            </a:solidFill>
          </p:spPr>
          <p:txBody>
            <a:bodyPr wrap="square" lIns="0" tIns="0" rIns="0" bIns="0" rtlCol="0"/>
            <a:lstStyle/>
            <a:p>
              <a:endParaRPr/>
            </a:p>
          </p:txBody>
        </p:sp>
        <p:sp>
          <p:nvSpPr>
            <p:cNvPr id="146" name="object 146">
              <a:extLst>
                <a:ext uri="{FF2B5EF4-FFF2-40B4-BE49-F238E27FC236}">
                  <a16:creationId xmlns:a16="http://schemas.microsoft.com/office/drawing/2014/main" id="{0B6547A9-DA1F-C272-492F-BB3A528BAB20}"/>
                </a:ext>
              </a:extLst>
            </p:cNvPr>
            <p:cNvSpPr/>
            <p:nvPr/>
          </p:nvSpPr>
          <p:spPr>
            <a:xfrm>
              <a:off x="4347844" y="2964814"/>
              <a:ext cx="40640" cy="83185"/>
            </a:xfrm>
            <a:custGeom>
              <a:avLst/>
              <a:gdLst/>
              <a:ahLst/>
              <a:cxnLst/>
              <a:rect l="l" t="t" r="r" b="b"/>
              <a:pathLst>
                <a:path w="40639" h="83185">
                  <a:moveTo>
                    <a:pt x="40639" y="0"/>
                  </a:moveTo>
                  <a:lnTo>
                    <a:pt x="29209" y="20955"/>
                  </a:lnTo>
                  <a:lnTo>
                    <a:pt x="19050" y="41275"/>
                  </a:lnTo>
                  <a:lnTo>
                    <a:pt x="8889" y="62230"/>
                  </a:lnTo>
                  <a:lnTo>
                    <a:pt x="0" y="83185"/>
                  </a:lnTo>
                  <a:lnTo>
                    <a:pt x="2539" y="82550"/>
                  </a:lnTo>
                  <a:lnTo>
                    <a:pt x="11429" y="61595"/>
                  </a:lnTo>
                  <a:lnTo>
                    <a:pt x="20319" y="41275"/>
                  </a:lnTo>
                  <a:lnTo>
                    <a:pt x="30479" y="20320"/>
                  </a:lnTo>
                  <a:lnTo>
                    <a:pt x="40639" y="0"/>
                  </a:lnTo>
                  <a:close/>
                </a:path>
              </a:pathLst>
            </a:custGeom>
            <a:solidFill>
              <a:srgbClr val="315875"/>
            </a:solidFill>
          </p:spPr>
          <p:txBody>
            <a:bodyPr wrap="square" lIns="0" tIns="0" rIns="0" bIns="0" rtlCol="0"/>
            <a:lstStyle/>
            <a:p>
              <a:endParaRPr/>
            </a:p>
          </p:txBody>
        </p:sp>
        <p:sp>
          <p:nvSpPr>
            <p:cNvPr id="147" name="object 147">
              <a:extLst>
                <a:ext uri="{FF2B5EF4-FFF2-40B4-BE49-F238E27FC236}">
                  <a16:creationId xmlns:a16="http://schemas.microsoft.com/office/drawing/2014/main" id="{AA930049-12C6-FC1D-0593-4E13844ECE77}"/>
                </a:ext>
              </a:extLst>
            </p:cNvPr>
            <p:cNvSpPr/>
            <p:nvPr/>
          </p:nvSpPr>
          <p:spPr>
            <a:xfrm>
              <a:off x="4279264" y="3047999"/>
              <a:ext cx="71120" cy="333375"/>
            </a:xfrm>
            <a:custGeom>
              <a:avLst/>
              <a:gdLst/>
              <a:ahLst/>
              <a:cxnLst/>
              <a:rect l="l" t="t" r="r" b="b"/>
              <a:pathLst>
                <a:path w="71120" h="333375">
                  <a:moveTo>
                    <a:pt x="71120" y="0"/>
                  </a:moveTo>
                  <a:lnTo>
                    <a:pt x="50164" y="47625"/>
                  </a:lnTo>
                  <a:lnTo>
                    <a:pt x="34925" y="93979"/>
                  </a:lnTo>
                  <a:lnTo>
                    <a:pt x="22225" y="141604"/>
                  </a:lnTo>
                  <a:lnTo>
                    <a:pt x="12700" y="188595"/>
                  </a:lnTo>
                  <a:lnTo>
                    <a:pt x="5714" y="236854"/>
                  </a:lnTo>
                  <a:lnTo>
                    <a:pt x="1270" y="285114"/>
                  </a:lnTo>
                  <a:lnTo>
                    <a:pt x="0" y="333375"/>
                  </a:lnTo>
                  <a:lnTo>
                    <a:pt x="2539" y="285114"/>
                  </a:lnTo>
                  <a:lnTo>
                    <a:pt x="8255" y="237489"/>
                  </a:lnTo>
                  <a:lnTo>
                    <a:pt x="15875" y="189229"/>
                  </a:lnTo>
                  <a:lnTo>
                    <a:pt x="26035" y="141604"/>
                  </a:lnTo>
                  <a:lnTo>
                    <a:pt x="38735" y="93979"/>
                  </a:lnTo>
                  <a:lnTo>
                    <a:pt x="53339" y="46989"/>
                  </a:lnTo>
                  <a:lnTo>
                    <a:pt x="71120" y="0"/>
                  </a:lnTo>
                  <a:close/>
                </a:path>
              </a:pathLst>
            </a:custGeom>
            <a:solidFill>
              <a:srgbClr val="184B6E"/>
            </a:solidFill>
          </p:spPr>
          <p:txBody>
            <a:bodyPr wrap="square" lIns="0" tIns="0" rIns="0" bIns="0" rtlCol="0"/>
            <a:lstStyle/>
            <a:p>
              <a:endParaRPr/>
            </a:p>
          </p:txBody>
        </p:sp>
        <p:sp>
          <p:nvSpPr>
            <p:cNvPr id="148" name="object 148">
              <a:extLst>
                <a:ext uri="{FF2B5EF4-FFF2-40B4-BE49-F238E27FC236}">
                  <a16:creationId xmlns:a16="http://schemas.microsoft.com/office/drawing/2014/main" id="{B4B9067C-54EE-6BCE-2A9C-C862309F371C}"/>
                </a:ext>
              </a:extLst>
            </p:cNvPr>
            <p:cNvSpPr/>
            <p:nvPr/>
          </p:nvSpPr>
          <p:spPr>
            <a:xfrm>
              <a:off x="4291964" y="3362959"/>
              <a:ext cx="142240" cy="553720"/>
            </a:xfrm>
            <a:custGeom>
              <a:avLst/>
              <a:gdLst/>
              <a:ahLst/>
              <a:cxnLst/>
              <a:rect l="l" t="t" r="r" b="b"/>
              <a:pathLst>
                <a:path w="142239" h="553720">
                  <a:moveTo>
                    <a:pt x="1270" y="0"/>
                  </a:moveTo>
                  <a:lnTo>
                    <a:pt x="0" y="27939"/>
                  </a:lnTo>
                  <a:lnTo>
                    <a:pt x="0" y="55244"/>
                  </a:lnTo>
                  <a:lnTo>
                    <a:pt x="1270" y="107950"/>
                  </a:lnTo>
                  <a:lnTo>
                    <a:pt x="5714" y="160019"/>
                  </a:lnTo>
                  <a:lnTo>
                    <a:pt x="12064" y="211454"/>
                  </a:lnTo>
                  <a:lnTo>
                    <a:pt x="22225" y="262889"/>
                  </a:lnTo>
                  <a:lnTo>
                    <a:pt x="34289" y="313689"/>
                  </a:lnTo>
                  <a:lnTo>
                    <a:pt x="49530" y="363854"/>
                  </a:lnTo>
                  <a:lnTo>
                    <a:pt x="67310" y="412750"/>
                  </a:lnTo>
                  <a:lnTo>
                    <a:pt x="87630" y="461010"/>
                  </a:lnTo>
                  <a:lnTo>
                    <a:pt x="110489" y="508000"/>
                  </a:lnTo>
                  <a:lnTo>
                    <a:pt x="135889" y="553719"/>
                  </a:lnTo>
                  <a:lnTo>
                    <a:pt x="142239" y="553719"/>
                  </a:lnTo>
                  <a:lnTo>
                    <a:pt x="118110" y="509904"/>
                  </a:lnTo>
                  <a:lnTo>
                    <a:pt x="95885" y="465454"/>
                  </a:lnTo>
                  <a:lnTo>
                    <a:pt x="76200" y="419100"/>
                  </a:lnTo>
                  <a:lnTo>
                    <a:pt x="59055" y="372110"/>
                  </a:lnTo>
                  <a:lnTo>
                    <a:pt x="43814" y="323850"/>
                  </a:lnTo>
                  <a:lnTo>
                    <a:pt x="29845" y="269875"/>
                  </a:lnTo>
                  <a:lnTo>
                    <a:pt x="17780" y="215900"/>
                  </a:lnTo>
                  <a:lnTo>
                    <a:pt x="9525" y="161925"/>
                  </a:lnTo>
                  <a:lnTo>
                    <a:pt x="3810" y="107314"/>
                  </a:lnTo>
                  <a:lnTo>
                    <a:pt x="1270" y="53975"/>
                  </a:lnTo>
                  <a:lnTo>
                    <a:pt x="1270" y="0"/>
                  </a:lnTo>
                  <a:close/>
                </a:path>
              </a:pathLst>
            </a:custGeom>
            <a:solidFill>
              <a:srgbClr val="24486C"/>
            </a:solidFill>
          </p:spPr>
          <p:txBody>
            <a:bodyPr wrap="square" lIns="0" tIns="0" rIns="0" bIns="0" rtlCol="0"/>
            <a:lstStyle/>
            <a:p>
              <a:endParaRPr/>
            </a:p>
          </p:txBody>
        </p:sp>
        <p:pic>
          <p:nvPicPr>
            <p:cNvPr id="149" name="object 149">
              <a:extLst>
                <a:ext uri="{FF2B5EF4-FFF2-40B4-BE49-F238E27FC236}">
                  <a16:creationId xmlns:a16="http://schemas.microsoft.com/office/drawing/2014/main" id="{82559B11-AF11-79B4-F2F9-A77A91E64D30}"/>
                </a:ext>
              </a:extLst>
            </p:cNvPr>
            <p:cNvPicPr/>
            <p:nvPr/>
          </p:nvPicPr>
          <p:blipFill>
            <a:blip r:embed="rId19" cstate="print"/>
            <a:stretch>
              <a:fillRect/>
            </a:stretch>
          </p:blipFill>
          <p:spPr>
            <a:xfrm>
              <a:off x="4350384" y="2941954"/>
              <a:ext cx="65404" cy="106045"/>
            </a:xfrm>
            <a:prstGeom prst="rect">
              <a:avLst/>
            </a:prstGeom>
          </p:spPr>
        </p:pic>
        <p:sp>
          <p:nvSpPr>
            <p:cNvPr id="150" name="object 150">
              <a:extLst>
                <a:ext uri="{FF2B5EF4-FFF2-40B4-BE49-F238E27FC236}">
                  <a16:creationId xmlns:a16="http://schemas.microsoft.com/office/drawing/2014/main" id="{AA52A74D-E932-48AD-1390-D19F3E5423A4}"/>
                </a:ext>
              </a:extLst>
            </p:cNvPr>
            <p:cNvSpPr/>
            <p:nvPr/>
          </p:nvSpPr>
          <p:spPr>
            <a:xfrm>
              <a:off x="4279264" y="3045459"/>
              <a:ext cx="148590" cy="871219"/>
            </a:xfrm>
            <a:custGeom>
              <a:avLst/>
              <a:gdLst/>
              <a:ahLst/>
              <a:cxnLst/>
              <a:rect l="l" t="t" r="r" b="b"/>
              <a:pathLst>
                <a:path w="148589" h="871220">
                  <a:moveTo>
                    <a:pt x="82550" y="0"/>
                  </a:moveTo>
                  <a:lnTo>
                    <a:pt x="53339" y="48894"/>
                  </a:lnTo>
                  <a:lnTo>
                    <a:pt x="38735" y="95885"/>
                  </a:lnTo>
                  <a:lnTo>
                    <a:pt x="26035" y="143510"/>
                  </a:lnTo>
                  <a:lnTo>
                    <a:pt x="15875" y="191135"/>
                  </a:lnTo>
                  <a:lnTo>
                    <a:pt x="8255" y="239394"/>
                  </a:lnTo>
                  <a:lnTo>
                    <a:pt x="2539" y="287019"/>
                  </a:lnTo>
                  <a:lnTo>
                    <a:pt x="0" y="335279"/>
                  </a:lnTo>
                  <a:lnTo>
                    <a:pt x="635" y="382269"/>
                  </a:lnTo>
                  <a:lnTo>
                    <a:pt x="3810" y="429260"/>
                  </a:lnTo>
                  <a:lnTo>
                    <a:pt x="8889" y="476250"/>
                  </a:lnTo>
                  <a:lnTo>
                    <a:pt x="16510" y="523875"/>
                  </a:lnTo>
                  <a:lnTo>
                    <a:pt x="26035" y="572135"/>
                  </a:lnTo>
                  <a:lnTo>
                    <a:pt x="37464" y="620394"/>
                  </a:lnTo>
                  <a:lnTo>
                    <a:pt x="52705" y="673735"/>
                  </a:lnTo>
                  <a:lnTo>
                    <a:pt x="70485" y="725169"/>
                  </a:lnTo>
                  <a:lnTo>
                    <a:pt x="90805" y="775335"/>
                  </a:lnTo>
                  <a:lnTo>
                    <a:pt x="114300" y="824229"/>
                  </a:lnTo>
                  <a:lnTo>
                    <a:pt x="139700" y="871219"/>
                  </a:lnTo>
                  <a:lnTo>
                    <a:pt x="148589" y="870585"/>
                  </a:lnTo>
                  <a:lnTo>
                    <a:pt x="123189" y="824864"/>
                  </a:lnTo>
                  <a:lnTo>
                    <a:pt x="100330" y="777875"/>
                  </a:lnTo>
                  <a:lnTo>
                    <a:pt x="80010" y="729614"/>
                  </a:lnTo>
                  <a:lnTo>
                    <a:pt x="62230" y="680719"/>
                  </a:lnTo>
                  <a:lnTo>
                    <a:pt x="46989" y="630554"/>
                  </a:lnTo>
                  <a:lnTo>
                    <a:pt x="34925" y="579754"/>
                  </a:lnTo>
                  <a:lnTo>
                    <a:pt x="24764" y="528319"/>
                  </a:lnTo>
                  <a:lnTo>
                    <a:pt x="18414" y="476885"/>
                  </a:lnTo>
                  <a:lnTo>
                    <a:pt x="13970" y="424814"/>
                  </a:lnTo>
                  <a:lnTo>
                    <a:pt x="12700" y="372110"/>
                  </a:lnTo>
                  <a:lnTo>
                    <a:pt x="12700" y="344804"/>
                  </a:lnTo>
                  <a:lnTo>
                    <a:pt x="17145" y="261619"/>
                  </a:lnTo>
                  <a:lnTo>
                    <a:pt x="24130" y="206375"/>
                  </a:lnTo>
                  <a:lnTo>
                    <a:pt x="33655" y="153035"/>
                  </a:lnTo>
                  <a:lnTo>
                    <a:pt x="46989" y="100329"/>
                  </a:lnTo>
                  <a:lnTo>
                    <a:pt x="62864" y="49529"/>
                  </a:lnTo>
                  <a:lnTo>
                    <a:pt x="82550" y="0"/>
                  </a:lnTo>
                  <a:close/>
                </a:path>
              </a:pathLst>
            </a:custGeom>
            <a:solidFill>
              <a:srgbClr val="15415E"/>
            </a:solidFill>
          </p:spPr>
          <p:txBody>
            <a:bodyPr wrap="square" lIns="0" tIns="0" rIns="0" bIns="0" rtlCol="0"/>
            <a:lstStyle/>
            <a:p>
              <a:endParaRPr/>
            </a:p>
          </p:txBody>
        </p:sp>
        <p:pic>
          <p:nvPicPr>
            <p:cNvPr id="151" name="object 151">
              <a:extLst>
                <a:ext uri="{FF2B5EF4-FFF2-40B4-BE49-F238E27FC236}">
                  <a16:creationId xmlns:a16="http://schemas.microsoft.com/office/drawing/2014/main" id="{5FF84387-B6C1-5471-24EF-5798CACF3F2B}"/>
                </a:ext>
              </a:extLst>
            </p:cNvPr>
            <p:cNvPicPr/>
            <p:nvPr/>
          </p:nvPicPr>
          <p:blipFill>
            <a:blip r:embed="rId20" cstate="print"/>
            <a:stretch>
              <a:fillRect/>
            </a:stretch>
          </p:blipFill>
          <p:spPr>
            <a:xfrm>
              <a:off x="4435474" y="3929379"/>
              <a:ext cx="146685" cy="185420"/>
            </a:xfrm>
            <a:prstGeom prst="rect">
              <a:avLst/>
            </a:prstGeom>
          </p:spPr>
        </p:pic>
        <p:sp>
          <p:nvSpPr>
            <p:cNvPr id="152" name="object 152">
              <a:extLst>
                <a:ext uri="{FF2B5EF4-FFF2-40B4-BE49-F238E27FC236}">
                  <a16:creationId xmlns:a16="http://schemas.microsoft.com/office/drawing/2014/main" id="{039B4422-57C1-EF5E-7740-17DF2022EBAB}"/>
                </a:ext>
              </a:extLst>
            </p:cNvPr>
            <p:cNvSpPr/>
            <p:nvPr/>
          </p:nvSpPr>
          <p:spPr>
            <a:xfrm>
              <a:off x="4531359" y="4052569"/>
              <a:ext cx="655955" cy="340360"/>
            </a:xfrm>
            <a:custGeom>
              <a:avLst/>
              <a:gdLst/>
              <a:ahLst/>
              <a:cxnLst/>
              <a:rect l="l" t="t" r="r" b="b"/>
              <a:pathLst>
                <a:path w="655954" h="340360">
                  <a:moveTo>
                    <a:pt x="0" y="0"/>
                  </a:moveTo>
                  <a:lnTo>
                    <a:pt x="24129" y="31750"/>
                  </a:lnTo>
                  <a:lnTo>
                    <a:pt x="50164" y="62229"/>
                  </a:lnTo>
                  <a:lnTo>
                    <a:pt x="85089" y="95250"/>
                  </a:lnTo>
                  <a:lnTo>
                    <a:pt x="122554" y="126364"/>
                  </a:lnTo>
                  <a:lnTo>
                    <a:pt x="161289" y="156209"/>
                  </a:lnTo>
                  <a:lnTo>
                    <a:pt x="201929" y="184784"/>
                  </a:lnTo>
                  <a:lnTo>
                    <a:pt x="243839" y="210819"/>
                  </a:lnTo>
                  <a:lnTo>
                    <a:pt x="291464" y="236854"/>
                  </a:lnTo>
                  <a:lnTo>
                    <a:pt x="339089" y="260349"/>
                  </a:lnTo>
                  <a:lnTo>
                    <a:pt x="387350" y="280669"/>
                  </a:lnTo>
                  <a:lnTo>
                    <a:pt x="436879" y="297814"/>
                  </a:lnTo>
                  <a:lnTo>
                    <a:pt x="486410" y="312419"/>
                  </a:lnTo>
                  <a:lnTo>
                    <a:pt x="536575" y="324484"/>
                  </a:lnTo>
                  <a:lnTo>
                    <a:pt x="586739" y="334009"/>
                  </a:lnTo>
                  <a:lnTo>
                    <a:pt x="636904" y="340359"/>
                  </a:lnTo>
                  <a:lnTo>
                    <a:pt x="655954" y="339089"/>
                  </a:lnTo>
                  <a:lnTo>
                    <a:pt x="606425" y="333374"/>
                  </a:lnTo>
                  <a:lnTo>
                    <a:pt x="558164" y="325119"/>
                  </a:lnTo>
                  <a:lnTo>
                    <a:pt x="509904" y="314324"/>
                  </a:lnTo>
                  <a:lnTo>
                    <a:pt x="462279" y="301624"/>
                  </a:lnTo>
                  <a:lnTo>
                    <a:pt x="415925" y="286384"/>
                  </a:lnTo>
                  <a:lnTo>
                    <a:pt x="372744" y="269874"/>
                  </a:lnTo>
                  <a:lnTo>
                    <a:pt x="330200" y="251459"/>
                  </a:lnTo>
                  <a:lnTo>
                    <a:pt x="287654" y="230504"/>
                  </a:lnTo>
                  <a:lnTo>
                    <a:pt x="246379" y="207009"/>
                  </a:lnTo>
                  <a:lnTo>
                    <a:pt x="204469" y="180975"/>
                  </a:lnTo>
                  <a:lnTo>
                    <a:pt x="149225" y="140969"/>
                  </a:lnTo>
                  <a:lnTo>
                    <a:pt x="108585" y="108584"/>
                  </a:lnTo>
                  <a:lnTo>
                    <a:pt x="70485" y="74294"/>
                  </a:lnTo>
                  <a:lnTo>
                    <a:pt x="34289" y="38100"/>
                  </a:lnTo>
                  <a:lnTo>
                    <a:pt x="0" y="0"/>
                  </a:lnTo>
                  <a:close/>
                </a:path>
              </a:pathLst>
            </a:custGeom>
            <a:solidFill>
              <a:srgbClr val="27505C"/>
            </a:solidFill>
          </p:spPr>
          <p:txBody>
            <a:bodyPr wrap="square" lIns="0" tIns="0" rIns="0" bIns="0" rtlCol="0"/>
            <a:lstStyle/>
            <a:p>
              <a:endParaRPr/>
            </a:p>
          </p:txBody>
        </p:sp>
        <p:pic>
          <p:nvPicPr>
            <p:cNvPr id="153" name="object 153">
              <a:extLst>
                <a:ext uri="{FF2B5EF4-FFF2-40B4-BE49-F238E27FC236}">
                  <a16:creationId xmlns:a16="http://schemas.microsoft.com/office/drawing/2014/main" id="{B37E709E-CAD2-25B2-F0FA-219F30E77F69}"/>
                </a:ext>
              </a:extLst>
            </p:cNvPr>
            <p:cNvPicPr/>
            <p:nvPr/>
          </p:nvPicPr>
          <p:blipFill>
            <a:blip r:embed="rId21" cstate="print"/>
            <a:stretch>
              <a:fillRect/>
            </a:stretch>
          </p:blipFill>
          <p:spPr>
            <a:xfrm>
              <a:off x="4427219" y="3929379"/>
              <a:ext cx="255270" cy="281939"/>
            </a:xfrm>
            <a:prstGeom prst="rect">
              <a:avLst/>
            </a:prstGeom>
          </p:spPr>
        </p:pic>
        <p:sp>
          <p:nvSpPr>
            <p:cNvPr id="154" name="object 154">
              <a:extLst>
                <a:ext uri="{FF2B5EF4-FFF2-40B4-BE49-F238E27FC236}">
                  <a16:creationId xmlns:a16="http://schemas.microsoft.com/office/drawing/2014/main" id="{9B8A81B0-DFCB-10B5-6D75-025DD59CEA3A}"/>
                </a:ext>
              </a:extLst>
            </p:cNvPr>
            <p:cNvSpPr/>
            <p:nvPr/>
          </p:nvSpPr>
          <p:spPr>
            <a:xfrm>
              <a:off x="4582159" y="4114164"/>
              <a:ext cx="586740" cy="283210"/>
            </a:xfrm>
            <a:custGeom>
              <a:avLst/>
              <a:gdLst/>
              <a:ahLst/>
              <a:cxnLst/>
              <a:rect l="l" t="t" r="r" b="b"/>
              <a:pathLst>
                <a:path w="586739" h="283210">
                  <a:moveTo>
                    <a:pt x="0" y="0"/>
                  </a:moveTo>
                  <a:lnTo>
                    <a:pt x="48260" y="50164"/>
                  </a:lnTo>
                  <a:lnTo>
                    <a:pt x="100329" y="96520"/>
                  </a:lnTo>
                  <a:lnTo>
                    <a:pt x="144779" y="128270"/>
                  </a:lnTo>
                  <a:lnTo>
                    <a:pt x="191769" y="157480"/>
                  </a:lnTo>
                  <a:lnTo>
                    <a:pt x="239394" y="183514"/>
                  </a:lnTo>
                  <a:lnTo>
                    <a:pt x="288289" y="207010"/>
                  </a:lnTo>
                  <a:lnTo>
                    <a:pt x="338454" y="227965"/>
                  </a:lnTo>
                  <a:lnTo>
                    <a:pt x="389254" y="246380"/>
                  </a:lnTo>
                  <a:lnTo>
                    <a:pt x="440689" y="260985"/>
                  </a:lnTo>
                  <a:lnTo>
                    <a:pt x="493394" y="273685"/>
                  </a:lnTo>
                  <a:lnTo>
                    <a:pt x="546100" y="283210"/>
                  </a:lnTo>
                  <a:lnTo>
                    <a:pt x="586739" y="278130"/>
                  </a:lnTo>
                  <a:lnTo>
                    <a:pt x="536575" y="271780"/>
                  </a:lnTo>
                  <a:lnTo>
                    <a:pt x="486410" y="262255"/>
                  </a:lnTo>
                  <a:lnTo>
                    <a:pt x="436244" y="250190"/>
                  </a:lnTo>
                  <a:lnTo>
                    <a:pt x="386714" y="235585"/>
                  </a:lnTo>
                  <a:lnTo>
                    <a:pt x="337185" y="218440"/>
                  </a:lnTo>
                  <a:lnTo>
                    <a:pt x="288925" y="198120"/>
                  </a:lnTo>
                  <a:lnTo>
                    <a:pt x="241300" y="174625"/>
                  </a:lnTo>
                  <a:lnTo>
                    <a:pt x="193675" y="148589"/>
                  </a:lnTo>
                  <a:lnTo>
                    <a:pt x="151764" y="122555"/>
                  </a:lnTo>
                  <a:lnTo>
                    <a:pt x="111125" y="93980"/>
                  </a:lnTo>
                  <a:lnTo>
                    <a:pt x="72389" y="64135"/>
                  </a:lnTo>
                  <a:lnTo>
                    <a:pt x="34925" y="33020"/>
                  </a:lnTo>
                  <a:lnTo>
                    <a:pt x="0" y="0"/>
                  </a:lnTo>
                  <a:close/>
                </a:path>
              </a:pathLst>
            </a:custGeom>
            <a:solidFill>
              <a:srgbClr val="224F57"/>
            </a:solidFill>
          </p:spPr>
          <p:txBody>
            <a:bodyPr wrap="square" lIns="0" tIns="0" rIns="0" bIns="0" rtlCol="0"/>
            <a:lstStyle/>
            <a:p>
              <a:endParaRPr/>
            </a:p>
          </p:txBody>
        </p:sp>
        <p:sp>
          <p:nvSpPr>
            <p:cNvPr id="155" name="object 155">
              <a:extLst>
                <a:ext uri="{FF2B5EF4-FFF2-40B4-BE49-F238E27FC236}">
                  <a16:creationId xmlns:a16="http://schemas.microsoft.com/office/drawing/2014/main" id="{70E510BB-1426-CBE7-541D-659D9EE8F3C9}"/>
                </a:ext>
              </a:extLst>
            </p:cNvPr>
            <p:cNvSpPr/>
            <p:nvPr/>
          </p:nvSpPr>
          <p:spPr>
            <a:xfrm>
              <a:off x="5187314" y="4401819"/>
              <a:ext cx="117475" cy="7620"/>
            </a:xfrm>
            <a:custGeom>
              <a:avLst/>
              <a:gdLst/>
              <a:ahLst/>
              <a:cxnLst/>
              <a:rect l="l" t="t" r="r" b="b"/>
              <a:pathLst>
                <a:path w="117475" h="7620">
                  <a:moveTo>
                    <a:pt x="87630" y="0"/>
                  </a:moveTo>
                  <a:lnTo>
                    <a:pt x="58420" y="0"/>
                  </a:lnTo>
                  <a:lnTo>
                    <a:pt x="39370" y="635"/>
                  </a:lnTo>
                  <a:lnTo>
                    <a:pt x="0" y="3175"/>
                  </a:lnTo>
                  <a:lnTo>
                    <a:pt x="22225" y="5080"/>
                  </a:lnTo>
                  <a:lnTo>
                    <a:pt x="43814" y="5715"/>
                  </a:lnTo>
                  <a:lnTo>
                    <a:pt x="66039" y="6985"/>
                  </a:lnTo>
                  <a:lnTo>
                    <a:pt x="117475" y="7620"/>
                  </a:lnTo>
                  <a:lnTo>
                    <a:pt x="114935" y="635"/>
                  </a:lnTo>
                  <a:lnTo>
                    <a:pt x="87630" y="0"/>
                  </a:lnTo>
                  <a:close/>
                </a:path>
              </a:pathLst>
            </a:custGeom>
            <a:solidFill>
              <a:srgbClr val="295257"/>
            </a:solidFill>
          </p:spPr>
          <p:txBody>
            <a:bodyPr wrap="square" lIns="0" tIns="0" rIns="0" bIns="0" rtlCol="0"/>
            <a:lstStyle/>
            <a:p>
              <a:endParaRPr/>
            </a:p>
          </p:txBody>
        </p:sp>
        <p:sp>
          <p:nvSpPr>
            <p:cNvPr id="156" name="object 156">
              <a:extLst>
                <a:ext uri="{FF2B5EF4-FFF2-40B4-BE49-F238E27FC236}">
                  <a16:creationId xmlns:a16="http://schemas.microsoft.com/office/drawing/2014/main" id="{A62AD3E2-825C-B805-9403-289FF86A73A5}"/>
                </a:ext>
              </a:extLst>
            </p:cNvPr>
            <p:cNvSpPr/>
            <p:nvPr/>
          </p:nvSpPr>
          <p:spPr>
            <a:xfrm>
              <a:off x="5302250" y="4402454"/>
              <a:ext cx="29209" cy="6985"/>
            </a:xfrm>
            <a:custGeom>
              <a:avLst/>
              <a:gdLst/>
              <a:ahLst/>
              <a:cxnLst/>
              <a:rect l="l" t="t" r="r" b="b"/>
              <a:pathLst>
                <a:path w="29210" h="6985">
                  <a:moveTo>
                    <a:pt x="0" y="0"/>
                  </a:moveTo>
                  <a:lnTo>
                    <a:pt x="2539" y="6984"/>
                  </a:lnTo>
                  <a:lnTo>
                    <a:pt x="13335" y="6984"/>
                  </a:lnTo>
                  <a:lnTo>
                    <a:pt x="14604" y="4444"/>
                  </a:lnTo>
                  <a:lnTo>
                    <a:pt x="15239" y="3809"/>
                  </a:lnTo>
                  <a:lnTo>
                    <a:pt x="16510" y="1904"/>
                  </a:lnTo>
                  <a:lnTo>
                    <a:pt x="17145" y="634"/>
                  </a:lnTo>
                  <a:lnTo>
                    <a:pt x="9525" y="634"/>
                  </a:lnTo>
                  <a:lnTo>
                    <a:pt x="0" y="0"/>
                  </a:lnTo>
                  <a:close/>
                </a:path>
                <a:path w="29210" h="6985">
                  <a:moveTo>
                    <a:pt x="16510" y="2539"/>
                  </a:moveTo>
                  <a:lnTo>
                    <a:pt x="14604" y="4444"/>
                  </a:lnTo>
                  <a:lnTo>
                    <a:pt x="13335" y="6984"/>
                  </a:lnTo>
                  <a:lnTo>
                    <a:pt x="23495" y="6984"/>
                  </a:lnTo>
                  <a:lnTo>
                    <a:pt x="26670" y="6349"/>
                  </a:lnTo>
                  <a:lnTo>
                    <a:pt x="29210" y="6349"/>
                  </a:lnTo>
                  <a:lnTo>
                    <a:pt x="28654" y="5714"/>
                  </a:lnTo>
                  <a:lnTo>
                    <a:pt x="16510" y="5714"/>
                  </a:lnTo>
                  <a:lnTo>
                    <a:pt x="15875" y="5079"/>
                  </a:lnTo>
                  <a:lnTo>
                    <a:pt x="15875" y="4444"/>
                  </a:lnTo>
                  <a:lnTo>
                    <a:pt x="16510" y="4444"/>
                  </a:lnTo>
                  <a:lnTo>
                    <a:pt x="16510" y="2539"/>
                  </a:lnTo>
                  <a:close/>
                </a:path>
                <a:path w="29210" h="6985">
                  <a:moveTo>
                    <a:pt x="16510" y="4444"/>
                  </a:moveTo>
                  <a:lnTo>
                    <a:pt x="15875" y="4444"/>
                  </a:lnTo>
                  <a:lnTo>
                    <a:pt x="16510" y="5714"/>
                  </a:lnTo>
                  <a:lnTo>
                    <a:pt x="16510" y="4444"/>
                  </a:lnTo>
                  <a:close/>
                </a:path>
                <a:path w="29210" h="6985">
                  <a:moveTo>
                    <a:pt x="18414" y="634"/>
                  </a:moveTo>
                  <a:lnTo>
                    <a:pt x="17145" y="634"/>
                  </a:lnTo>
                  <a:lnTo>
                    <a:pt x="16510" y="1904"/>
                  </a:lnTo>
                  <a:lnTo>
                    <a:pt x="16510" y="5714"/>
                  </a:lnTo>
                  <a:lnTo>
                    <a:pt x="28654" y="5714"/>
                  </a:lnTo>
                  <a:lnTo>
                    <a:pt x="26987" y="3809"/>
                  </a:lnTo>
                  <a:lnTo>
                    <a:pt x="20320" y="3809"/>
                  </a:lnTo>
                  <a:lnTo>
                    <a:pt x="19050" y="2539"/>
                  </a:lnTo>
                  <a:lnTo>
                    <a:pt x="20320" y="2539"/>
                  </a:lnTo>
                  <a:lnTo>
                    <a:pt x="20320" y="1269"/>
                  </a:lnTo>
                  <a:lnTo>
                    <a:pt x="18414" y="1269"/>
                  </a:lnTo>
                  <a:lnTo>
                    <a:pt x="18414" y="634"/>
                  </a:lnTo>
                  <a:close/>
                </a:path>
                <a:path w="29210" h="6985">
                  <a:moveTo>
                    <a:pt x="20320" y="2539"/>
                  </a:moveTo>
                  <a:lnTo>
                    <a:pt x="19050" y="2539"/>
                  </a:lnTo>
                  <a:lnTo>
                    <a:pt x="20320" y="3809"/>
                  </a:lnTo>
                  <a:lnTo>
                    <a:pt x="20320" y="2539"/>
                  </a:lnTo>
                  <a:close/>
                </a:path>
                <a:path w="29210" h="6985">
                  <a:moveTo>
                    <a:pt x="24764" y="1269"/>
                  </a:moveTo>
                  <a:lnTo>
                    <a:pt x="20320" y="1269"/>
                  </a:lnTo>
                  <a:lnTo>
                    <a:pt x="20320" y="3809"/>
                  </a:lnTo>
                  <a:lnTo>
                    <a:pt x="26987" y="3809"/>
                  </a:lnTo>
                  <a:lnTo>
                    <a:pt x="24764" y="1269"/>
                  </a:lnTo>
                  <a:close/>
                </a:path>
              </a:pathLst>
            </a:custGeom>
            <a:solidFill>
              <a:srgbClr val="295157"/>
            </a:solidFill>
          </p:spPr>
          <p:txBody>
            <a:bodyPr wrap="square" lIns="0" tIns="0" rIns="0" bIns="0" rtlCol="0"/>
            <a:lstStyle/>
            <a:p>
              <a:endParaRPr/>
            </a:p>
          </p:txBody>
        </p:sp>
        <p:sp>
          <p:nvSpPr>
            <p:cNvPr id="157" name="object 157">
              <a:extLst>
                <a:ext uri="{FF2B5EF4-FFF2-40B4-BE49-F238E27FC236}">
                  <a16:creationId xmlns:a16="http://schemas.microsoft.com/office/drawing/2014/main" id="{3BC8B6E3-88BB-80D5-FD51-1D3156A1A72C}"/>
                </a:ext>
              </a:extLst>
            </p:cNvPr>
            <p:cNvSpPr/>
            <p:nvPr/>
          </p:nvSpPr>
          <p:spPr>
            <a:xfrm>
              <a:off x="5168900" y="4391025"/>
              <a:ext cx="131445" cy="5080"/>
            </a:xfrm>
            <a:custGeom>
              <a:avLst/>
              <a:gdLst/>
              <a:ahLst/>
              <a:cxnLst/>
              <a:rect l="l" t="t" r="r" b="b"/>
              <a:pathLst>
                <a:path w="131445" h="5079">
                  <a:moveTo>
                    <a:pt x="19050" y="0"/>
                  </a:moveTo>
                  <a:lnTo>
                    <a:pt x="12700" y="635"/>
                  </a:lnTo>
                  <a:lnTo>
                    <a:pt x="0" y="1269"/>
                  </a:lnTo>
                  <a:lnTo>
                    <a:pt x="23495" y="3810"/>
                  </a:lnTo>
                  <a:lnTo>
                    <a:pt x="47625" y="5080"/>
                  </a:lnTo>
                  <a:lnTo>
                    <a:pt x="59689" y="4444"/>
                  </a:lnTo>
                  <a:lnTo>
                    <a:pt x="71754" y="4444"/>
                  </a:lnTo>
                  <a:lnTo>
                    <a:pt x="84454" y="3810"/>
                  </a:lnTo>
                  <a:lnTo>
                    <a:pt x="96520" y="3810"/>
                  </a:lnTo>
                  <a:lnTo>
                    <a:pt x="57785" y="2539"/>
                  </a:lnTo>
                  <a:lnTo>
                    <a:pt x="19050" y="0"/>
                  </a:lnTo>
                  <a:close/>
                </a:path>
                <a:path w="131445" h="5079">
                  <a:moveTo>
                    <a:pt x="130810" y="3810"/>
                  </a:moveTo>
                  <a:lnTo>
                    <a:pt x="118110" y="3810"/>
                  </a:lnTo>
                  <a:lnTo>
                    <a:pt x="131445" y="4444"/>
                  </a:lnTo>
                  <a:lnTo>
                    <a:pt x="130810" y="3810"/>
                  </a:lnTo>
                  <a:close/>
                </a:path>
              </a:pathLst>
            </a:custGeom>
            <a:solidFill>
              <a:srgbClr val="234E57"/>
            </a:solidFill>
          </p:spPr>
          <p:txBody>
            <a:bodyPr wrap="square" lIns="0" tIns="0" rIns="0" bIns="0" rtlCol="0"/>
            <a:lstStyle/>
            <a:p>
              <a:endParaRPr/>
            </a:p>
          </p:txBody>
        </p:sp>
        <p:sp>
          <p:nvSpPr>
            <p:cNvPr id="158" name="object 158">
              <a:extLst>
                <a:ext uri="{FF2B5EF4-FFF2-40B4-BE49-F238E27FC236}">
                  <a16:creationId xmlns:a16="http://schemas.microsoft.com/office/drawing/2014/main" id="{EBE7B997-1681-5A94-4F7E-1DA3E11BE570}"/>
                </a:ext>
              </a:extLst>
            </p:cNvPr>
            <p:cNvSpPr/>
            <p:nvPr/>
          </p:nvSpPr>
          <p:spPr>
            <a:xfrm>
              <a:off x="5215889" y="4394835"/>
              <a:ext cx="84455" cy="3175"/>
            </a:xfrm>
            <a:custGeom>
              <a:avLst/>
              <a:gdLst/>
              <a:ahLst/>
              <a:cxnLst/>
              <a:rect l="l" t="t" r="r" b="b"/>
              <a:pathLst>
                <a:path w="84454" h="3175">
                  <a:moveTo>
                    <a:pt x="70485" y="0"/>
                  </a:moveTo>
                  <a:lnTo>
                    <a:pt x="48895" y="0"/>
                  </a:lnTo>
                  <a:lnTo>
                    <a:pt x="0" y="1269"/>
                  </a:lnTo>
                  <a:lnTo>
                    <a:pt x="40639" y="3175"/>
                  </a:lnTo>
                  <a:lnTo>
                    <a:pt x="61595" y="3175"/>
                  </a:lnTo>
                  <a:lnTo>
                    <a:pt x="84455" y="2539"/>
                  </a:lnTo>
                  <a:lnTo>
                    <a:pt x="83820" y="634"/>
                  </a:lnTo>
                  <a:lnTo>
                    <a:pt x="70485" y="0"/>
                  </a:lnTo>
                  <a:close/>
                </a:path>
              </a:pathLst>
            </a:custGeom>
            <a:solidFill>
              <a:srgbClr val="234F57"/>
            </a:solidFill>
          </p:spPr>
          <p:txBody>
            <a:bodyPr wrap="square" lIns="0" tIns="0" rIns="0" bIns="0" rtlCol="0"/>
            <a:lstStyle/>
            <a:p>
              <a:endParaRPr/>
            </a:p>
          </p:txBody>
        </p:sp>
        <p:sp>
          <p:nvSpPr>
            <p:cNvPr id="159" name="object 159">
              <a:extLst>
                <a:ext uri="{FF2B5EF4-FFF2-40B4-BE49-F238E27FC236}">
                  <a16:creationId xmlns:a16="http://schemas.microsoft.com/office/drawing/2014/main" id="{A897104D-1551-70A2-1FAA-FBB1172E6BAC}"/>
                </a:ext>
              </a:extLst>
            </p:cNvPr>
            <p:cNvSpPr/>
            <p:nvPr/>
          </p:nvSpPr>
          <p:spPr>
            <a:xfrm>
              <a:off x="5128259" y="4392929"/>
              <a:ext cx="173990" cy="12065"/>
            </a:xfrm>
            <a:custGeom>
              <a:avLst/>
              <a:gdLst/>
              <a:ahLst/>
              <a:cxnLst/>
              <a:rect l="l" t="t" r="r" b="b"/>
              <a:pathLst>
                <a:path w="173989" h="12064">
                  <a:moveTo>
                    <a:pt x="88264" y="3809"/>
                  </a:moveTo>
                  <a:lnTo>
                    <a:pt x="87629" y="3809"/>
                  </a:lnTo>
                  <a:lnTo>
                    <a:pt x="31114" y="8889"/>
                  </a:lnTo>
                  <a:lnTo>
                    <a:pt x="59054" y="12064"/>
                  </a:lnTo>
                  <a:lnTo>
                    <a:pt x="98425" y="9524"/>
                  </a:lnTo>
                  <a:lnTo>
                    <a:pt x="117475" y="8889"/>
                  </a:lnTo>
                  <a:lnTo>
                    <a:pt x="173808" y="8889"/>
                  </a:lnTo>
                  <a:lnTo>
                    <a:pt x="172901" y="5714"/>
                  </a:lnTo>
                  <a:lnTo>
                    <a:pt x="149860" y="5714"/>
                  </a:lnTo>
                  <a:lnTo>
                    <a:pt x="115569" y="5079"/>
                  </a:lnTo>
                  <a:lnTo>
                    <a:pt x="88264" y="3809"/>
                  </a:lnTo>
                  <a:close/>
                </a:path>
                <a:path w="173989" h="12064">
                  <a:moveTo>
                    <a:pt x="173808" y="8889"/>
                  </a:moveTo>
                  <a:lnTo>
                    <a:pt x="146685" y="8889"/>
                  </a:lnTo>
                  <a:lnTo>
                    <a:pt x="173989" y="9524"/>
                  </a:lnTo>
                  <a:lnTo>
                    <a:pt x="173808" y="8889"/>
                  </a:lnTo>
                  <a:close/>
                </a:path>
                <a:path w="173989" h="12064">
                  <a:moveTo>
                    <a:pt x="40639" y="0"/>
                  </a:moveTo>
                  <a:lnTo>
                    <a:pt x="0" y="5079"/>
                  </a:lnTo>
                  <a:lnTo>
                    <a:pt x="7619" y="6349"/>
                  </a:lnTo>
                  <a:lnTo>
                    <a:pt x="31114" y="8889"/>
                  </a:lnTo>
                  <a:lnTo>
                    <a:pt x="87269" y="3809"/>
                  </a:lnTo>
                  <a:lnTo>
                    <a:pt x="88265" y="3809"/>
                  </a:lnTo>
                  <a:lnTo>
                    <a:pt x="64135" y="2539"/>
                  </a:lnTo>
                  <a:lnTo>
                    <a:pt x="40639" y="0"/>
                  </a:lnTo>
                  <a:close/>
                </a:path>
                <a:path w="173989" h="12064">
                  <a:moveTo>
                    <a:pt x="172719" y="5079"/>
                  </a:moveTo>
                  <a:lnTo>
                    <a:pt x="149860" y="5714"/>
                  </a:lnTo>
                  <a:lnTo>
                    <a:pt x="172901" y="5714"/>
                  </a:lnTo>
                  <a:lnTo>
                    <a:pt x="172719" y="5079"/>
                  </a:lnTo>
                  <a:close/>
                </a:path>
              </a:pathLst>
            </a:custGeom>
            <a:solidFill>
              <a:srgbClr val="224D56"/>
            </a:solidFill>
          </p:spPr>
          <p:txBody>
            <a:bodyPr wrap="square" lIns="0" tIns="0" rIns="0" bIns="0" rtlCol="0"/>
            <a:lstStyle/>
            <a:p>
              <a:endParaRPr/>
            </a:p>
          </p:txBody>
        </p:sp>
        <p:sp>
          <p:nvSpPr>
            <p:cNvPr id="160" name="object 160">
              <a:extLst>
                <a:ext uri="{FF2B5EF4-FFF2-40B4-BE49-F238E27FC236}">
                  <a16:creationId xmlns:a16="http://schemas.microsoft.com/office/drawing/2014/main" id="{90993BC6-9460-6FF6-B9AB-3193CDB618BB}"/>
                </a:ext>
              </a:extLst>
            </p:cNvPr>
            <p:cNvSpPr/>
            <p:nvPr/>
          </p:nvSpPr>
          <p:spPr>
            <a:xfrm>
              <a:off x="5313679" y="4394200"/>
              <a:ext cx="10160" cy="8255"/>
            </a:xfrm>
            <a:custGeom>
              <a:avLst/>
              <a:gdLst/>
              <a:ahLst/>
              <a:cxnLst/>
              <a:rect l="l" t="t" r="r" b="b"/>
              <a:pathLst>
                <a:path w="10160" h="8254">
                  <a:moveTo>
                    <a:pt x="5080" y="0"/>
                  </a:moveTo>
                  <a:lnTo>
                    <a:pt x="0" y="0"/>
                  </a:lnTo>
                  <a:lnTo>
                    <a:pt x="0" y="635"/>
                  </a:lnTo>
                  <a:lnTo>
                    <a:pt x="635" y="1269"/>
                  </a:lnTo>
                  <a:lnTo>
                    <a:pt x="635" y="1905"/>
                  </a:lnTo>
                  <a:lnTo>
                    <a:pt x="1270" y="2539"/>
                  </a:lnTo>
                  <a:lnTo>
                    <a:pt x="3175" y="8255"/>
                  </a:lnTo>
                  <a:lnTo>
                    <a:pt x="6350" y="8255"/>
                  </a:lnTo>
                  <a:lnTo>
                    <a:pt x="6350" y="7619"/>
                  </a:lnTo>
                  <a:lnTo>
                    <a:pt x="7408" y="5714"/>
                  </a:lnTo>
                  <a:lnTo>
                    <a:pt x="5080" y="5714"/>
                  </a:lnTo>
                  <a:lnTo>
                    <a:pt x="3175" y="2539"/>
                  </a:lnTo>
                  <a:lnTo>
                    <a:pt x="5080" y="2539"/>
                  </a:lnTo>
                  <a:lnTo>
                    <a:pt x="5080" y="0"/>
                  </a:lnTo>
                  <a:close/>
                </a:path>
                <a:path w="10160" h="8254">
                  <a:moveTo>
                    <a:pt x="5080" y="2539"/>
                  </a:moveTo>
                  <a:lnTo>
                    <a:pt x="3175" y="2539"/>
                  </a:lnTo>
                  <a:lnTo>
                    <a:pt x="4445" y="3810"/>
                  </a:lnTo>
                  <a:lnTo>
                    <a:pt x="5080" y="5714"/>
                  </a:lnTo>
                  <a:lnTo>
                    <a:pt x="5080" y="2539"/>
                  </a:lnTo>
                  <a:close/>
                </a:path>
                <a:path w="10160" h="8254">
                  <a:moveTo>
                    <a:pt x="9525" y="1905"/>
                  </a:moveTo>
                  <a:lnTo>
                    <a:pt x="5080" y="2539"/>
                  </a:lnTo>
                  <a:lnTo>
                    <a:pt x="5080" y="5714"/>
                  </a:lnTo>
                  <a:lnTo>
                    <a:pt x="7408" y="5714"/>
                  </a:lnTo>
                  <a:lnTo>
                    <a:pt x="9525" y="1905"/>
                  </a:lnTo>
                  <a:close/>
                </a:path>
                <a:path w="10160" h="8254">
                  <a:moveTo>
                    <a:pt x="9525" y="0"/>
                  </a:moveTo>
                  <a:lnTo>
                    <a:pt x="5080" y="0"/>
                  </a:lnTo>
                  <a:lnTo>
                    <a:pt x="5080" y="2539"/>
                  </a:lnTo>
                  <a:lnTo>
                    <a:pt x="9525" y="1905"/>
                  </a:lnTo>
                  <a:lnTo>
                    <a:pt x="9525" y="0"/>
                  </a:lnTo>
                  <a:close/>
                </a:path>
                <a:path w="10160" h="8254">
                  <a:moveTo>
                    <a:pt x="9525" y="0"/>
                  </a:moveTo>
                  <a:lnTo>
                    <a:pt x="9525" y="1905"/>
                  </a:lnTo>
                  <a:lnTo>
                    <a:pt x="10160" y="1905"/>
                  </a:lnTo>
                  <a:lnTo>
                    <a:pt x="10160" y="1269"/>
                  </a:lnTo>
                  <a:lnTo>
                    <a:pt x="9525" y="0"/>
                  </a:lnTo>
                  <a:close/>
                </a:path>
              </a:pathLst>
            </a:custGeom>
            <a:solidFill>
              <a:srgbClr val="234E56"/>
            </a:solidFill>
          </p:spPr>
          <p:txBody>
            <a:bodyPr wrap="square" lIns="0" tIns="0" rIns="0" bIns="0" rtlCol="0"/>
            <a:lstStyle/>
            <a:p>
              <a:endParaRPr/>
            </a:p>
          </p:txBody>
        </p:sp>
        <p:sp>
          <p:nvSpPr>
            <p:cNvPr id="161" name="object 161">
              <a:extLst>
                <a:ext uri="{FF2B5EF4-FFF2-40B4-BE49-F238E27FC236}">
                  <a16:creationId xmlns:a16="http://schemas.microsoft.com/office/drawing/2014/main" id="{FA8ECDC8-8B56-3F97-585A-9C43AFF24177}"/>
                </a:ext>
              </a:extLst>
            </p:cNvPr>
            <p:cNvSpPr/>
            <p:nvPr/>
          </p:nvSpPr>
          <p:spPr>
            <a:xfrm>
              <a:off x="5299709" y="4394835"/>
              <a:ext cx="29209" cy="8890"/>
            </a:xfrm>
            <a:custGeom>
              <a:avLst/>
              <a:gdLst/>
              <a:ahLst/>
              <a:cxnLst/>
              <a:rect l="l" t="t" r="r" b="b"/>
              <a:pathLst>
                <a:path w="29210" h="8889">
                  <a:moveTo>
                    <a:pt x="13969" y="0"/>
                  </a:moveTo>
                  <a:lnTo>
                    <a:pt x="9525" y="634"/>
                  </a:lnTo>
                  <a:lnTo>
                    <a:pt x="0" y="634"/>
                  </a:lnTo>
                  <a:lnTo>
                    <a:pt x="635" y="1269"/>
                  </a:lnTo>
                  <a:lnTo>
                    <a:pt x="1269" y="3175"/>
                  </a:lnTo>
                  <a:lnTo>
                    <a:pt x="2539" y="7619"/>
                  </a:lnTo>
                  <a:lnTo>
                    <a:pt x="7619" y="7619"/>
                  </a:lnTo>
                  <a:lnTo>
                    <a:pt x="17144" y="8254"/>
                  </a:lnTo>
                  <a:lnTo>
                    <a:pt x="15451" y="3175"/>
                  </a:lnTo>
                  <a:lnTo>
                    <a:pt x="6350" y="3175"/>
                  </a:lnTo>
                  <a:lnTo>
                    <a:pt x="10160" y="2539"/>
                  </a:lnTo>
                  <a:lnTo>
                    <a:pt x="15239" y="2539"/>
                  </a:lnTo>
                  <a:lnTo>
                    <a:pt x="14604" y="1904"/>
                  </a:lnTo>
                  <a:lnTo>
                    <a:pt x="13969" y="0"/>
                  </a:lnTo>
                  <a:close/>
                </a:path>
                <a:path w="29210" h="8889">
                  <a:moveTo>
                    <a:pt x="15239" y="2539"/>
                  </a:moveTo>
                  <a:lnTo>
                    <a:pt x="6350" y="3175"/>
                  </a:lnTo>
                  <a:lnTo>
                    <a:pt x="15451" y="3175"/>
                  </a:lnTo>
                  <a:lnTo>
                    <a:pt x="15239" y="2539"/>
                  </a:lnTo>
                  <a:close/>
                </a:path>
                <a:path w="29210" h="8889">
                  <a:moveTo>
                    <a:pt x="24129" y="1269"/>
                  </a:moveTo>
                  <a:lnTo>
                    <a:pt x="24129" y="1904"/>
                  </a:lnTo>
                  <a:lnTo>
                    <a:pt x="23494" y="1904"/>
                  </a:lnTo>
                  <a:lnTo>
                    <a:pt x="20319" y="7619"/>
                  </a:lnTo>
                  <a:lnTo>
                    <a:pt x="19685" y="8254"/>
                  </a:lnTo>
                  <a:lnTo>
                    <a:pt x="20954" y="8254"/>
                  </a:lnTo>
                  <a:lnTo>
                    <a:pt x="22860" y="8889"/>
                  </a:lnTo>
                  <a:lnTo>
                    <a:pt x="29210" y="8889"/>
                  </a:lnTo>
                  <a:lnTo>
                    <a:pt x="26669" y="5714"/>
                  </a:lnTo>
                  <a:lnTo>
                    <a:pt x="25400" y="3809"/>
                  </a:lnTo>
                  <a:lnTo>
                    <a:pt x="25400" y="2539"/>
                  </a:lnTo>
                  <a:lnTo>
                    <a:pt x="24129" y="1269"/>
                  </a:lnTo>
                  <a:close/>
                </a:path>
              </a:pathLst>
            </a:custGeom>
            <a:solidFill>
              <a:srgbClr val="224D56"/>
            </a:solidFill>
          </p:spPr>
          <p:txBody>
            <a:bodyPr wrap="square" lIns="0" tIns="0" rIns="0" bIns="0" rtlCol="0"/>
            <a:lstStyle/>
            <a:p>
              <a:endParaRPr/>
            </a:p>
          </p:txBody>
        </p:sp>
        <p:sp>
          <p:nvSpPr>
            <p:cNvPr id="162" name="object 162">
              <a:extLst>
                <a:ext uri="{FF2B5EF4-FFF2-40B4-BE49-F238E27FC236}">
                  <a16:creationId xmlns:a16="http://schemas.microsoft.com/office/drawing/2014/main" id="{CB49B7E5-03BA-BE91-2C39-02EB56A3B12F}"/>
                </a:ext>
              </a:extLst>
            </p:cNvPr>
            <p:cNvSpPr/>
            <p:nvPr/>
          </p:nvSpPr>
          <p:spPr>
            <a:xfrm>
              <a:off x="4427854" y="3916044"/>
              <a:ext cx="13970" cy="13335"/>
            </a:xfrm>
            <a:custGeom>
              <a:avLst/>
              <a:gdLst/>
              <a:ahLst/>
              <a:cxnLst/>
              <a:rect l="l" t="t" r="r" b="b"/>
              <a:pathLst>
                <a:path w="13970" h="13335">
                  <a:moveTo>
                    <a:pt x="6350" y="0"/>
                  </a:moveTo>
                  <a:lnTo>
                    <a:pt x="0" y="0"/>
                  </a:lnTo>
                  <a:lnTo>
                    <a:pt x="7620" y="13334"/>
                  </a:lnTo>
                  <a:lnTo>
                    <a:pt x="13970" y="12700"/>
                  </a:lnTo>
                  <a:lnTo>
                    <a:pt x="11430" y="8254"/>
                  </a:lnTo>
                  <a:lnTo>
                    <a:pt x="8890" y="4444"/>
                  </a:lnTo>
                  <a:lnTo>
                    <a:pt x="6350" y="0"/>
                  </a:lnTo>
                  <a:close/>
                </a:path>
              </a:pathLst>
            </a:custGeom>
            <a:solidFill>
              <a:srgbClr val="183E5E"/>
            </a:solidFill>
          </p:spPr>
          <p:txBody>
            <a:bodyPr wrap="square" lIns="0" tIns="0" rIns="0" bIns="0" rtlCol="0"/>
            <a:lstStyle/>
            <a:p>
              <a:endParaRPr/>
            </a:p>
          </p:txBody>
        </p:sp>
        <p:sp>
          <p:nvSpPr>
            <p:cNvPr id="163" name="object 163">
              <a:extLst>
                <a:ext uri="{FF2B5EF4-FFF2-40B4-BE49-F238E27FC236}">
                  <a16:creationId xmlns:a16="http://schemas.microsoft.com/office/drawing/2014/main" id="{320135A7-7318-F633-D695-307B053D806B}"/>
                </a:ext>
              </a:extLst>
            </p:cNvPr>
            <p:cNvSpPr/>
            <p:nvPr/>
          </p:nvSpPr>
          <p:spPr>
            <a:xfrm>
              <a:off x="4419599" y="3916679"/>
              <a:ext cx="16510" cy="13970"/>
            </a:xfrm>
            <a:custGeom>
              <a:avLst/>
              <a:gdLst/>
              <a:ahLst/>
              <a:cxnLst/>
              <a:rect l="l" t="t" r="r" b="b"/>
              <a:pathLst>
                <a:path w="16510" h="13970">
                  <a:moveTo>
                    <a:pt x="8889" y="0"/>
                  </a:moveTo>
                  <a:lnTo>
                    <a:pt x="0" y="635"/>
                  </a:lnTo>
                  <a:lnTo>
                    <a:pt x="7620" y="13970"/>
                  </a:lnTo>
                  <a:lnTo>
                    <a:pt x="10795" y="13335"/>
                  </a:lnTo>
                  <a:lnTo>
                    <a:pt x="16510" y="13335"/>
                  </a:lnTo>
                  <a:lnTo>
                    <a:pt x="8889" y="0"/>
                  </a:lnTo>
                  <a:close/>
                </a:path>
              </a:pathLst>
            </a:custGeom>
            <a:solidFill>
              <a:srgbClr val="163C5A"/>
            </a:solidFill>
          </p:spPr>
          <p:txBody>
            <a:bodyPr wrap="square" lIns="0" tIns="0" rIns="0" bIns="0" rtlCol="0"/>
            <a:lstStyle/>
            <a:p>
              <a:endParaRPr/>
            </a:p>
          </p:txBody>
        </p:sp>
        <p:sp>
          <p:nvSpPr>
            <p:cNvPr id="164" name="object 164">
              <a:extLst>
                <a:ext uri="{FF2B5EF4-FFF2-40B4-BE49-F238E27FC236}">
                  <a16:creationId xmlns:a16="http://schemas.microsoft.com/office/drawing/2014/main" id="{E2EA36E7-5D41-E7BC-4E74-A940FF3DCF12}"/>
                </a:ext>
              </a:extLst>
            </p:cNvPr>
            <p:cNvSpPr/>
            <p:nvPr/>
          </p:nvSpPr>
          <p:spPr>
            <a:xfrm>
              <a:off x="5328284" y="4403725"/>
              <a:ext cx="2540" cy="5080"/>
            </a:xfrm>
            <a:custGeom>
              <a:avLst/>
              <a:gdLst/>
              <a:ahLst/>
              <a:cxnLst/>
              <a:rect l="l" t="t" r="r" b="b"/>
              <a:pathLst>
                <a:path w="2539" h="5079">
                  <a:moveTo>
                    <a:pt x="635" y="0"/>
                  </a:moveTo>
                  <a:lnTo>
                    <a:pt x="0" y="0"/>
                  </a:lnTo>
                  <a:lnTo>
                    <a:pt x="2539" y="5080"/>
                  </a:lnTo>
                  <a:lnTo>
                    <a:pt x="1904" y="3175"/>
                  </a:lnTo>
                  <a:lnTo>
                    <a:pt x="635" y="0"/>
                  </a:lnTo>
                  <a:close/>
                </a:path>
              </a:pathLst>
            </a:custGeom>
            <a:solidFill>
              <a:srgbClr val="1B415A"/>
            </a:solidFill>
          </p:spPr>
          <p:txBody>
            <a:bodyPr wrap="square" lIns="0" tIns="0" rIns="0" bIns="0" rtlCol="0"/>
            <a:lstStyle/>
            <a:p>
              <a:endParaRPr/>
            </a:p>
          </p:txBody>
        </p:sp>
        <p:sp>
          <p:nvSpPr>
            <p:cNvPr id="165" name="object 165">
              <a:extLst>
                <a:ext uri="{FF2B5EF4-FFF2-40B4-BE49-F238E27FC236}">
                  <a16:creationId xmlns:a16="http://schemas.microsoft.com/office/drawing/2014/main" id="{E3ACD8AB-55CE-7FB7-2D3E-13675D440255}"/>
                </a:ext>
              </a:extLst>
            </p:cNvPr>
            <p:cNvSpPr/>
            <p:nvPr/>
          </p:nvSpPr>
          <p:spPr>
            <a:xfrm>
              <a:off x="5322569" y="4394200"/>
              <a:ext cx="3810" cy="2540"/>
            </a:xfrm>
            <a:custGeom>
              <a:avLst/>
              <a:gdLst/>
              <a:ahLst/>
              <a:cxnLst/>
              <a:rect l="l" t="t" r="r" b="b"/>
              <a:pathLst>
                <a:path w="3810" h="2539">
                  <a:moveTo>
                    <a:pt x="3175" y="0"/>
                  </a:moveTo>
                  <a:lnTo>
                    <a:pt x="1904" y="0"/>
                  </a:lnTo>
                  <a:lnTo>
                    <a:pt x="1904" y="635"/>
                  </a:lnTo>
                  <a:lnTo>
                    <a:pt x="0" y="635"/>
                  </a:lnTo>
                  <a:lnTo>
                    <a:pt x="634" y="1269"/>
                  </a:lnTo>
                  <a:lnTo>
                    <a:pt x="634" y="1905"/>
                  </a:lnTo>
                  <a:lnTo>
                    <a:pt x="1269" y="2539"/>
                  </a:lnTo>
                  <a:lnTo>
                    <a:pt x="3809" y="2539"/>
                  </a:lnTo>
                  <a:lnTo>
                    <a:pt x="3809" y="1269"/>
                  </a:lnTo>
                  <a:lnTo>
                    <a:pt x="3175" y="0"/>
                  </a:lnTo>
                  <a:close/>
                </a:path>
              </a:pathLst>
            </a:custGeom>
            <a:solidFill>
              <a:srgbClr val="163C57"/>
            </a:solidFill>
          </p:spPr>
          <p:txBody>
            <a:bodyPr wrap="square" lIns="0" tIns="0" rIns="0" bIns="0" rtlCol="0"/>
            <a:lstStyle/>
            <a:p>
              <a:endParaRPr/>
            </a:p>
          </p:txBody>
        </p:sp>
        <p:sp>
          <p:nvSpPr>
            <p:cNvPr id="166" name="object 166">
              <a:extLst>
                <a:ext uri="{FF2B5EF4-FFF2-40B4-BE49-F238E27FC236}">
                  <a16:creationId xmlns:a16="http://schemas.microsoft.com/office/drawing/2014/main" id="{92958D86-7231-985B-C3A0-D30F412D6866}"/>
                </a:ext>
              </a:extLst>
            </p:cNvPr>
            <p:cNvSpPr/>
            <p:nvPr/>
          </p:nvSpPr>
          <p:spPr>
            <a:xfrm>
              <a:off x="5323839" y="4396739"/>
              <a:ext cx="5080" cy="6985"/>
            </a:xfrm>
            <a:custGeom>
              <a:avLst/>
              <a:gdLst/>
              <a:ahLst/>
              <a:cxnLst/>
              <a:rect l="l" t="t" r="r" b="b"/>
              <a:pathLst>
                <a:path w="5079" h="6985">
                  <a:moveTo>
                    <a:pt x="2539" y="0"/>
                  </a:moveTo>
                  <a:lnTo>
                    <a:pt x="0" y="0"/>
                  </a:lnTo>
                  <a:lnTo>
                    <a:pt x="635" y="635"/>
                  </a:lnTo>
                  <a:lnTo>
                    <a:pt x="635" y="1905"/>
                  </a:lnTo>
                  <a:lnTo>
                    <a:pt x="1905" y="3810"/>
                  </a:lnTo>
                  <a:lnTo>
                    <a:pt x="4445" y="6985"/>
                  </a:lnTo>
                  <a:lnTo>
                    <a:pt x="5080" y="6985"/>
                  </a:lnTo>
                  <a:lnTo>
                    <a:pt x="3810" y="2540"/>
                  </a:lnTo>
                  <a:lnTo>
                    <a:pt x="3175" y="635"/>
                  </a:lnTo>
                  <a:lnTo>
                    <a:pt x="2539" y="0"/>
                  </a:lnTo>
                  <a:close/>
                </a:path>
              </a:pathLst>
            </a:custGeom>
            <a:solidFill>
              <a:srgbClr val="153C57"/>
            </a:solidFill>
          </p:spPr>
          <p:txBody>
            <a:bodyPr wrap="square" lIns="0" tIns="0" rIns="0" bIns="0" rtlCol="0"/>
            <a:lstStyle/>
            <a:p>
              <a:endParaRPr/>
            </a:p>
          </p:txBody>
        </p:sp>
        <p:sp>
          <p:nvSpPr>
            <p:cNvPr id="167" name="object 167">
              <a:extLst>
                <a:ext uri="{FF2B5EF4-FFF2-40B4-BE49-F238E27FC236}">
                  <a16:creationId xmlns:a16="http://schemas.microsoft.com/office/drawing/2014/main" id="{08A7E0D4-FA96-B41C-6D55-84C2C9D93505}"/>
                </a:ext>
              </a:extLst>
            </p:cNvPr>
            <p:cNvSpPr/>
            <p:nvPr/>
          </p:nvSpPr>
          <p:spPr>
            <a:xfrm>
              <a:off x="4500879" y="2926714"/>
              <a:ext cx="46355" cy="5715"/>
            </a:xfrm>
            <a:custGeom>
              <a:avLst/>
              <a:gdLst/>
              <a:ahLst/>
              <a:cxnLst/>
              <a:rect l="l" t="t" r="r" b="b"/>
              <a:pathLst>
                <a:path w="46354" h="5714">
                  <a:moveTo>
                    <a:pt x="11430" y="0"/>
                  </a:moveTo>
                  <a:lnTo>
                    <a:pt x="0" y="0"/>
                  </a:lnTo>
                  <a:lnTo>
                    <a:pt x="21590" y="2539"/>
                  </a:lnTo>
                  <a:lnTo>
                    <a:pt x="43180" y="5714"/>
                  </a:lnTo>
                  <a:lnTo>
                    <a:pt x="46355" y="1905"/>
                  </a:lnTo>
                  <a:lnTo>
                    <a:pt x="11430" y="0"/>
                  </a:lnTo>
                  <a:close/>
                </a:path>
              </a:pathLst>
            </a:custGeom>
            <a:solidFill>
              <a:srgbClr val="BD79B0"/>
            </a:solidFill>
          </p:spPr>
          <p:txBody>
            <a:bodyPr wrap="square" lIns="0" tIns="0" rIns="0" bIns="0" rtlCol="0"/>
            <a:lstStyle/>
            <a:p>
              <a:endParaRPr/>
            </a:p>
          </p:txBody>
        </p:sp>
        <p:sp>
          <p:nvSpPr>
            <p:cNvPr id="168" name="object 168">
              <a:extLst>
                <a:ext uri="{FF2B5EF4-FFF2-40B4-BE49-F238E27FC236}">
                  <a16:creationId xmlns:a16="http://schemas.microsoft.com/office/drawing/2014/main" id="{98924461-8DFD-1E73-BD77-676DEC950FFC}"/>
                </a:ext>
              </a:extLst>
            </p:cNvPr>
            <p:cNvSpPr/>
            <p:nvPr/>
          </p:nvSpPr>
          <p:spPr>
            <a:xfrm>
              <a:off x="4544059" y="2928619"/>
              <a:ext cx="867410" cy="667385"/>
            </a:xfrm>
            <a:custGeom>
              <a:avLst/>
              <a:gdLst/>
              <a:ahLst/>
              <a:cxnLst/>
              <a:rect l="l" t="t" r="r" b="b"/>
              <a:pathLst>
                <a:path w="867410" h="667385">
                  <a:moveTo>
                    <a:pt x="3175" y="0"/>
                  </a:moveTo>
                  <a:lnTo>
                    <a:pt x="0" y="3809"/>
                  </a:lnTo>
                  <a:lnTo>
                    <a:pt x="51435" y="12700"/>
                  </a:lnTo>
                  <a:lnTo>
                    <a:pt x="102235" y="23494"/>
                  </a:lnTo>
                  <a:lnTo>
                    <a:pt x="153035" y="36194"/>
                  </a:lnTo>
                  <a:lnTo>
                    <a:pt x="202564" y="50800"/>
                  </a:lnTo>
                  <a:lnTo>
                    <a:pt x="250825" y="67309"/>
                  </a:lnTo>
                  <a:lnTo>
                    <a:pt x="298450" y="85725"/>
                  </a:lnTo>
                  <a:lnTo>
                    <a:pt x="344804" y="106044"/>
                  </a:lnTo>
                  <a:lnTo>
                    <a:pt x="389889" y="128269"/>
                  </a:lnTo>
                  <a:lnTo>
                    <a:pt x="433704" y="152400"/>
                  </a:lnTo>
                  <a:lnTo>
                    <a:pt x="476885" y="179069"/>
                  </a:lnTo>
                  <a:lnTo>
                    <a:pt x="518160" y="208279"/>
                  </a:lnTo>
                  <a:lnTo>
                    <a:pt x="558164" y="238759"/>
                  </a:lnTo>
                  <a:lnTo>
                    <a:pt x="595629" y="271144"/>
                  </a:lnTo>
                  <a:lnTo>
                    <a:pt x="631825" y="304800"/>
                  </a:lnTo>
                  <a:lnTo>
                    <a:pt x="665479" y="340359"/>
                  </a:lnTo>
                  <a:lnTo>
                    <a:pt x="697229" y="377189"/>
                  </a:lnTo>
                  <a:lnTo>
                    <a:pt x="727075" y="415289"/>
                  </a:lnTo>
                  <a:lnTo>
                    <a:pt x="755014" y="454659"/>
                  </a:lnTo>
                  <a:lnTo>
                    <a:pt x="781050" y="495300"/>
                  </a:lnTo>
                  <a:lnTo>
                    <a:pt x="804544" y="536575"/>
                  </a:lnTo>
                  <a:lnTo>
                    <a:pt x="826135" y="579754"/>
                  </a:lnTo>
                  <a:lnTo>
                    <a:pt x="845819" y="622934"/>
                  </a:lnTo>
                  <a:lnTo>
                    <a:pt x="863600" y="667384"/>
                  </a:lnTo>
                  <a:lnTo>
                    <a:pt x="867410" y="661669"/>
                  </a:lnTo>
                  <a:lnTo>
                    <a:pt x="850900" y="618489"/>
                  </a:lnTo>
                  <a:lnTo>
                    <a:pt x="833119" y="575309"/>
                  </a:lnTo>
                  <a:lnTo>
                    <a:pt x="812800" y="534034"/>
                  </a:lnTo>
                  <a:lnTo>
                    <a:pt x="791210" y="492759"/>
                  </a:lnTo>
                  <a:lnTo>
                    <a:pt x="767079" y="452754"/>
                  </a:lnTo>
                  <a:lnTo>
                    <a:pt x="741044" y="414019"/>
                  </a:lnTo>
                  <a:lnTo>
                    <a:pt x="713104" y="375919"/>
                  </a:lnTo>
                  <a:lnTo>
                    <a:pt x="682625" y="339089"/>
                  </a:lnTo>
                  <a:lnTo>
                    <a:pt x="649604" y="302894"/>
                  </a:lnTo>
                  <a:lnTo>
                    <a:pt x="614679" y="268604"/>
                  </a:lnTo>
                  <a:lnTo>
                    <a:pt x="576579" y="234950"/>
                  </a:lnTo>
                  <a:lnTo>
                    <a:pt x="535304" y="202564"/>
                  </a:lnTo>
                  <a:lnTo>
                    <a:pt x="492125" y="171450"/>
                  </a:lnTo>
                  <a:lnTo>
                    <a:pt x="445135" y="141604"/>
                  </a:lnTo>
                  <a:lnTo>
                    <a:pt x="391794" y="111759"/>
                  </a:lnTo>
                  <a:lnTo>
                    <a:pt x="339089" y="85089"/>
                  </a:lnTo>
                  <a:lnTo>
                    <a:pt x="287654" y="63500"/>
                  </a:lnTo>
                  <a:lnTo>
                    <a:pt x="237489" y="45084"/>
                  </a:lnTo>
                  <a:lnTo>
                    <a:pt x="188594" y="30479"/>
                  </a:lnTo>
                  <a:lnTo>
                    <a:pt x="140969" y="18414"/>
                  </a:lnTo>
                  <a:lnTo>
                    <a:pt x="93979" y="9525"/>
                  </a:lnTo>
                  <a:lnTo>
                    <a:pt x="47625" y="3809"/>
                  </a:lnTo>
                  <a:lnTo>
                    <a:pt x="3175" y="0"/>
                  </a:lnTo>
                  <a:close/>
                </a:path>
              </a:pathLst>
            </a:custGeom>
            <a:solidFill>
              <a:srgbClr val="BD73AC"/>
            </a:solidFill>
          </p:spPr>
          <p:txBody>
            <a:bodyPr wrap="square" lIns="0" tIns="0" rIns="0" bIns="0" rtlCol="0"/>
            <a:lstStyle/>
            <a:p>
              <a:endParaRPr/>
            </a:p>
          </p:txBody>
        </p:sp>
        <p:sp>
          <p:nvSpPr>
            <p:cNvPr id="169" name="object 169">
              <a:extLst>
                <a:ext uri="{FF2B5EF4-FFF2-40B4-BE49-F238E27FC236}">
                  <a16:creationId xmlns:a16="http://schemas.microsoft.com/office/drawing/2014/main" id="{08FDE4CD-CADB-E6C1-9D18-3F78902D3C39}"/>
                </a:ext>
              </a:extLst>
            </p:cNvPr>
            <p:cNvSpPr/>
            <p:nvPr/>
          </p:nvSpPr>
          <p:spPr>
            <a:xfrm>
              <a:off x="5407659" y="3590289"/>
              <a:ext cx="6985" cy="8890"/>
            </a:xfrm>
            <a:custGeom>
              <a:avLst/>
              <a:gdLst/>
              <a:ahLst/>
              <a:cxnLst/>
              <a:rect l="l" t="t" r="r" b="b"/>
              <a:pathLst>
                <a:path w="6985" h="8889">
                  <a:moveTo>
                    <a:pt x="3810" y="0"/>
                  </a:moveTo>
                  <a:lnTo>
                    <a:pt x="6985" y="8889"/>
                  </a:lnTo>
                  <a:lnTo>
                    <a:pt x="5079" y="2539"/>
                  </a:lnTo>
                  <a:lnTo>
                    <a:pt x="3810" y="0"/>
                  </a:lnTo>
                  <a:close/>
                </a:path>
                <a:path w="6985" h="8889">
                  <a:moveTo>
                    <a:pt x="3810" y="0"/>
                  </a:moveTo>
                  <a:lnTo>
                    <a:pt x="0" y="5714"/>
                  </a:lnTo>
                  <a:lnTo>
                    <a:pt x="0" y="6350"/>
                  </a:lnTo>
                  <a:lnTo>
                    <a:pt x="1269" y="4445"/>
                  </a:lnTo>
                  <a:lnTo>
                    <a:pt x="3810" y="0"/>
                  </a:lnTo>
                  <a:close/>
                </a:path>
              </a:pathLst>
            </a:custGeom>
            <a:solidFill>
              <a:srgbClr val="9F6192"/>
            </a:solidFill>
          </p:spPr>
          <p:txBody>
            <a:bodyPr wrap="square" lIns="0" tIns="0" rIns="0" bIns="0" rtlCol="0"/>
            <a:lstStyle/>
            <a:p>
              <a:endParaRPr/>
            </a:p>
          </p:txBody>
        </p:sp>
        <p:pic>
          <p:nvPicPr>
            <p:cNvPr id="170" name="object 170">
              <a:extLst>
                <a:ext uri="{FF2B5EF4-FFF2-40B4-BE49-F238E27FC236}">
                  <a16:creationId xmlns:a16="http://schemas.microsoft.com/office/drawing/2014/main" id="{3575B44A-F15B-DA8A-D3F2-D865B43F2CAF}"/>
                </a:ext>
              </a:extLst>
            </p:cNvPr>
            <p:cNvPicPr/>
            <p:nvPr/>
          </p:nvPicPr>
          <p:blipFill>
            <a:blip r:embed="rId22" cstate="print"/>
            <a:stretch>
              <a:fillRect/>
            </a:stretch>
          </p:blipFill>
          <p:spPr>
            <a:xfrm>
              <a:off x="4366259" y="2933064"/>
              <a:ext cx="168910" cy="112395"/>
            </a:xfrm>
            <a:prstGeom prst="rect">
              <a:avLst/>
            </a:prstGeom>
          </p:spPr>
        </p:pic>
        <p:sp>
          <p:nvSpPr>
            <p:cNvPr id="171" name="object 171">
              <a:extLst>
                <a:ext uri="{FF2B5EF4-FFF2-40B4-BE49-F238E27FC236}">
                  <a16:creationId xmlns:a16="http://schemas.microsoft.com/office/drawing/2014/main" id="{A4025410-CFC1-D41D-CED6-EBF5CE93964D}"/>
                </a:ext>
              </a:extLst>
            </p:cNvPr>
            <p:cNvSpPr/>
            <p:nvPr/>
          </p:nvSpPr>
          <p:spPr>
            <a:xfrm>
              <a:off x="4477384" y="2944494"/>
              <a:ext cx="921385" cy="669925"/>
            </a:xfrm>
            <a:custGeom>
              <a:avLst/>
              <a:gdLst/>
              <a:ahLst/>
              <a:cxnLst/>
              <a:rect l="l" t="t" r="r" b="b"/>
              <a:pathLst>
                <a:path w="921385" h="669925">
                  <a:moveTo>
                    <a:pt x="57785" y="0"/>
                  </a:moveTo>
                  <a:lnTo>
                    <a:pt x="42544" y="20954"/>
                  </a:lnTo>
                  <a:lnTo>
                    <a:pt x="27939" y="41909"/>
                  </a:lnTo>
                  <a:lnTo>
                    <a:pt x="0" y="86359"/>
                  </a:lnTo>
                  <a:lnTo>
                    <a:pt x="29844" y="85089"/>
                  </a:lnTo>
                  <a:lnTo>
                    <a:pt x="59054" y="84454"/>
                  </a:lnTo>
                  <a:lnTo>
                    <a:pt x="106679" y="85725"/>
                  </a:lnTo>
                  <a:lnTo>
                    <a:pt x="154939" y="89534"/>
                  </a:lnTo>
                  <a:lnTo>
                    <a:pt x="202564" y="95250"/>
                  </a:lnTo>
                  <a:lnTo>
                    <a:pt x="249554" y="104139"/>
                  </a:lnTo>
                  <a:lnTo>
                    <a:pt x="297179" y="115569"/>
                  </a:lnTo>
                  <a:lnTo>
                    <a:pt x="344169" y="129539"/>
                  </a:lnTo>
                  <a:lnTo>
                    <a:pt x="390525" y="146050"/>
                  </a:lnTo>
                  <a:lnTo>
                    <a:pt x="436244" y="165100"/>
                  </a:lnTo>
                  <a:lnTo>
                    <a:pt x="481329" y="187325"/>
                  </a:lnTo>
                  <a:lnTo>
                    <a:pt x="525779" y="211454"/>
                  </a:lnTo>
                  <a:lnTo>
                    <a:pt x="571500" y="240029"/>
                  </a:lnTo>
                  <a:lnTo>
                    <a:pt x="614679" y="270509"/>
                  </a:lnTo>
                  <a:lnTo>
                    <a:pt x="655319" y="302894"/>
                  </a:lnTo>
                  <a:lnTo>
                    <a:pt x="694054" y="337184"/>
                  </a:lnTo>
                  <a:lnTo>
                    <a:pt x="730250" y="374014"/>
                  </a:lnTo>
                  <a:lnTo>
                    <a:pt x="763904" y="412114"/>
                  </a:lnTo>
                  <a:lnTo>
                    <a:pt x="795654" y="451484"/>
                  </a:lnTo>
                  <a:lnTo>
                    <a:pt x="824864" y="492759"/>
                  </a:lnTo>
                  <a:lnTo>
                    <a:pt x="852169" y="535304"/>
                  </a:lnTo>
                  <a:lnTo>
                    <a:pt x="876300" y="578484"/>
                  </a:lnTo>
                  <a:lnTo>
                    <a:pt x="898525" y="623569"/>
                  </a:lnTo>
                  <a:lnTo>
                    <a:pt x="918210" y="669925"/>
                  </a:lnTo>
                  <a:lnTo>
                    <a:pt x="921385" y="664844"/>
                  </a:lnTo>
                  <a:lnTo>
                    <a:pt x="904239" y="620394"/>
                  </a:lnTo>
                  <a:lnTo>
                    <a:pt x="885189" y="576579"/>
                  </a:lnTo>
                  <a:lnTo>
                    <a:pt x="863600" y="534034"/>
                  </a:lnTo>
                  <a:lnTo>
                    <a:pt x="840104" y="492125"/>
                  </a:lnTo>
                  <a:lnTo>
                    <a:pt x="814704" y="450850"/>
                  </a:lnTo>
                  <a:lnTo>
                    <a:pt x="787400" y="411479"/>
                  </a:lnTo>
                  <a:lnTo>
                    <a:pt x="757554" y="373379"/>
                  </a:lnTo>
                  <a:lnTo>
                    <a:pt x="725804" y="336550"/>
                  </a:lnTo>
                  <a:lnTo>
                    <a:pt x="692150" y="300989"/>
                  </a:lnTo>
                  <a:lnTo>
                    <a:pt x="656589" y="266700"/>
                  </a:lnTo>
                  <a:lnTo>
                    <a:pt x="618489" y="234314"/>
                  </a:lnTo>
                  <a:lnTo>
                    <a:pt x="579119" y="203834"/>
                  </a:lnTo>
                  <a:lnTo>
                    <a:pt x="537210" y="174625"/>
                  </a:lnTo>
                  <a:lnTo>
                    <a:pt x="494029" y="147954"/>
                  </a:lnTo>
                  <a:lnTo>
                    <a:pt x="450214" y="123825"/>
                  </a:lnTo>
                  <a:lnTo>
                    <a:pt x="405129" y="101600"/>
                  </a:lnTo>
                  <a:lnTo>
                    <a:pt x="358775" y="81279"/>
                  </a:lnTo>
                  <a:lnTo>
                    <a:pt x="310514" y="62864"/>
                  </a:lnTo>
                  <a:lnTo>
                    <a:pt x="261619" y="46354"/>
                  </a:lnTo>
                  <a:lnTo>
                    <a:pt x="212089" y="31750"/>
                  </a:lnTo>
                  <a:lnTo>
                    <a:pt x="161289" y="19050"/>
                  </a:lnTo>
                  <a:lnTo>
                    <a:pt x="109854" y="8889"/>
                  </a:lnTo>
                  <a:lnTo>
                    <a:pt x="57785" y="0"/>
                  </a:lnTo>
                  <a:close/>
                </a:path>
              </a:pathLst>
            </a:custGeom>
            <a:solidFill>
              <a:srgbClr val="9771AE"/>
            </a:solidFill>
          </p:spPr>
          <p:txBody>
            <a:bodyPr wrap="square" lIns="0" tIns="0" rIns="0" bIns="0" rtlCol="0"/>
            <a:lstStyle/>
            <a:p>
              <a:endParaRPr/>
            </a:p>
          </p:txBody>
        </p:sp>
        <p:sp>
          <p:nvSpPr>
            <p:cNvPr id="172" name="object 172">
              <a:extLst>
                <a:ext uri="{FF2B5EF4-FFF2-40B4-BE49-F238E27FC236}">
                  <a16:creationId xmlns:a16="http://schemas.microsoft.com/office/drawing/2014/main" id="{9010AA0E-0264-7EDC-617E-4C8C2C369D7B}"/>
                </a:ext>
              </a:extLst>
            </p:cNvPr>
            <p:cNvSpPr/>
            <p:nvPr/>
          </p:nvSpPr>
          <p:spPr>
            <a:xfrm>
              <a:off x="4294504" y="3030854"/>
              <a:ext cx="182880" cy="885190"/>
            </a:xfrm>
            <a:custGeom>
              <a:avLst/>
              <a:gdLst/>
              <a:ahLst/>
              <a:cxnLst/>
              <a:rect l="l" t="t" r="r" b="b"/>
              <a:pathLst>
                <a:path w="182879" h="885189">
                  <a:moveTo>
                    <a:pt x="182880" y="0"/>
                  </a:moveTo>
                  <a:lnTo>
                    <a:pt x="127635" y="5080"/>
                  </a:lnTo>
                  <a:lnTo>
                    <a:pt x="72390" y="13970"/>
                  </a:lnTo>
                  <a:lnTo>
                    <a:pt x="55245" y="57785"/>
                  </a:lnTo>
                  <a:lnTo>
                    <a:pt x="40005" y="102870"/>
                  </a:lnTo>
                  <a:lnTo>
                    <a:pt x="27305" y="147955"/>
                  </a:lnTo>
                  <a:lnTo>
                    <a:pt x="17145" y="193040"/>
                  </a:lnTo>
                  <a:lnTo>
                    <a:pt x="8890" y="238760"/>
                  </a:lnTo>
                  <a:lnTo>
                    <a:pt x="3175" y="284480"/>
                  </a:lnTo>
                  <a:lnTo>
                    <a:pt x="635" y="333375"/>
                  </a:lnTo>
                  <a:lnTo>
                    <a:pt x="0" y="382270"/>
                  </a:lnTo>
                  <a:lnTo>
                    <a:pt x="2540" y="431800"/>
                  </a:lnTo>
                  <a:lnTo>
                    <a:pt x="7620" y="481330"/>
                  </a:lnTo>
                  <a:lnTo>
                    <a:pt x="14605" y="531495"/>
                  </a:lnTo>
                  <a:lnTo>
                    <a:pt x="24130" y="581660"/>
                  </a:lnTo>
                  <a:lnTo>
                    <a:pt x="36195" y="631825"/>
                  </a:lnTo>
                  <a:lnTo>
                    <a:pt x="57785" y="702310"/>
                  </a:lnTo>
                  <a:lnTo>
                    <a:pt x="74930" y="749300"/>
                  </a:lnTo>
                  <a:lnTo>
                    <a:pt x="95250" y="795020"/>
                  </a:lnTo>
                  <a:lnTo>
                    <a:pt x="117475" y="840740"/>
                  </a:lnTo>
                  <a:lnTo>
                    <a:pt x="142240" y="885190"/>
                  </a:lnTo>
                  <a:lnTo>
                    <a:pt x="153035" y="884555"/>
                  </a:lnTo>
                  <a:lnTo>
                    <a:pt x="132715" y="841375"/>
                  </a:lnTo>
                  <a:lnTo>
                    <a:pt x="114935" y="796925"/>
                  </a:lnTo>
                  <a:lnTo>
                    <a:pt x="99060" y="751840"/>
                  </a:lnTo>
                  <a:lnTo>
                    <a:pt x="85725" y="706755"/>
                  </a:lnTo>
                  <a:lnTo>
                    <a:pt x="74930" y="660400"/>
                  </a:lnTo>
                  <a:lnTo>
                    <a:pt x="66040" y="613410"/>
                  </a:lnTo>
                  <a:lnTo>
                    <a:pt x="59690" y="566420"/>
                  </a:lnTo>
                  <a:lnTo>
                    <a:pt x="55880" y="518795"/>
                  </a:lnTo>
                  <a:lnTo>
                    <a:pt x="54610" y="470535"/>
                  </a:lnTo>
                  <a:lnTo>
                    <a:pt x="55880" y="422910"/>
                  </a:lnTo>
                  <a:lnTo>
                    <a:pt x="59690" y="374650"/>
                  </a:lnTo>
                  <a:lnTo>
                    <a:pt x="65405" y="327025"/>
                  </a:lnTo>
                  <a:lnTo>
                    <a:pt x="74295" y="279400"/>
                  </a:lnTo>
                  <a:lnTo>
                    <a:pt x="85725" y="231775"/>
                  </a:lnTo>
                  <a:lnTo>
                    <a:pt x="99695" y="184785"/>
                  </a:lnTo>
                  <a:lnTo>
                    <a:pt x="116205" y="137795"/>
                  </a:lnTo>
                  <a:lnTo>
                    <a:pt x="135255" y="92075"/>
                  </a:lnTo>
                  <a:lnTo>
                    <a:pt x="157480" y="46355"/>
                  </a:lnTo>
                  <a:lnTo>
                    <a:pt x="182880" y="0"/>
                  </a:lnTo>
                  <a:close/>
                </a:path>
              </a:pathLst>
            </a:custGeom>
            <a:solidFill>
              <a:srgbClr val="9571AF"/>
            </a:solidFill>
          </p:spPr>
          <p:txBody>
            <a:bodyPr wrap="square" lIns="0" tIns="0" rIns="0" bIns="0" rtlCol="0"/>
            <a:lstStyle/>
            <a:p>
              <a:endParaRPr/>
            </a:p>
          </p:txBody>
        </p:sp>
        <p:sp>
          <p:nvSpPr>
            <p:cNvPr id="173" name="object 173">
              <a:extLst>
                <a:ext uri="{FF2B5EF4-FFF2-40B4-BE49-F238E27FC236}">
                  <a16:creationId xmlns:a16="http://schemas.microsoft.com/office/drawing/2014/main" id="{7F73E07C-BF87-E064-CA32-08A254E06A0C}"/>
                </a:ext>
              </a:extLst>
            </p:cNvPr>
            <p:cNvSpPr/>
            <p:nvPr/>
          </p:nvSpPr>
          <p:spPr>
            <a:xfrm>
              <a:off x="4349114" y="3028949"/>
              <a:ext cx="1046480" cy="1269365"/>
            </a:xfrm>
            <a:custGeom>
              <a:avLst/>
              <a:gdLst/>
              <a:ahLst/>
              <a:cxnLst/>
              <a:rect l="l" t="t" r="r" b="b"/>
              <a:pathLst>
                <a:path w="1046479" h="1269364">
                  <a:moveTo>
                    <a:pt x="187325" y="0"/>
                  </a:moveTo>
                  <a:lnTo>
                    <a:pt x="128270" y="1904"/>
                  </a:lnTo>
                  <a:lnTo>
                    <a:pt x="102870" y="48260"/>
                  </a:lnTo>
                  <a:lnTo>
                    <a:pt x="80645" y="93979"/>
                  </a:lnTo>
                  <a:lnTo>
                    <a:pt x="61595" y="139700"/>
                  </a:lnTo>
                  <a:lnTo>
                    <a:pt x="45085" y="186689"/>
                  </a:lnTo>
                  <a:lnTo>
                    <a:pt x="31114" y="233679"/>
                  </a:lnTo>
                  <a:lnTo>
                    <a:pt x="19685" y="281304"/>
                  </a:lnTo>
                  <a:lnTo>
                    <a:pt x="10795" y="328929"/>
                  </a:lnTo>
                  <a:lnTo>
                    <a:pt x="5080" y="376554"/>
                  </a:lnTo>
                  <a:lnTo>
                    <a:pt x="1270" y="424814"/>
                  </a:lnTo>
                  <a:lnTo>
                    <a:pt x="0" y="472439"/>
                  </a:lnTo>
                  <a:lnTo>
                    <a:pt x="1270" y="520700"/>
                  </a:lnTo>
                  <a:lnTo>
                    <a:pt x="5080" y="568325"/>
                  </a:lnTo>
                  <a:lnTo>
                    <a:pt x="11430" y="615314"/>
                  </a:lnTo>
                  <a:lnTo>
                    <a:pt x="20320" y="662304"/>
                  </a:lnTo>
                  <a:lnTo>
                    <a:pt x="31114" y="708660"/>
                  </a:lnTo>
                  <a:lnTo>
                    <a:pt x="44450" y="753745"/>
                  </a:lnTo>
                  <a:lnTo>
                    <a:pt x="60325" y="798829"/>
                  </a:lnTo>
                  <a:lnTo>
                    <a:pt x="78105" y="843279"/>
                  </a:lnTo>
                  <a:lnTo>
                    <a:pt x="98425" y="886460"/>
                  </a:lnTo>
                  <a:lnTo>
                    <a:pt x="109220" y="885825"/>
                  </a:lnTo>
                  <a:lnTo>
                    <a:pt x="140335" y="885189"/>
                  </a:lnTo>
                  <a:lnTo>
                    <a:pt x="191770" y="886460"/>
                  </a:lnTo>
                  <a:lnTo>
                    <a:pt x="243205" y="890904"/>
                  </a:lnTo>
                  <a:lnTo>
                    <a:pt x="294639" y="897254"/>
                  </a:lnTo>
                  <a:lnTo>
                    <a:pt x="345439" y="906779"/>
                  </a:lnTo>
                  <a:lnTo>
                    <a:pt x="396239" y="918845"/>
                  </a:lnTo>
                  <a:lnTo>
                    <a:pt x="446405" y="934085"/>
                  </a:lnTo>
                  <a:lnTo>
                    <a:pt x="496570" y="951864"/>
                  </a:lnTo>
                  <a:lnTo>
                    <a:pt x="545464" y="972185"/>
                  </a:lnTo>
                  <a:lnTo>
                    <a:pt x="594360" y="995679"/>
                  </a:lnTo>
                  <a:lnTo>
                    <a:pt x="641985" y="1022350"/>
                  </a:lnTo>
                  <a:lnTo>
                    <a:pt x="688975" y="1051560"/>
                  </a:lnTo>
                  <a:lnTo>
                    <a:pt x="734060" y="1083310"/>
                  </a:lnTo>
                  <a:lnTo>
                    <a:pt x="776605" y="1116329"/>
                  </a:lnTo>
                  <a:lnTo>
                    <a:pt x="816610" y="1151889"/>
                  </a:lnTo>
                  <a:lnTo>
                    <a:pt x="854710" y="1189354"/>
                  </a:lnTo>
                  <a:lnTo>
                    <a:pt x="890270" y="1228725"/>
                  </a:lnTo>
                  <a:lnTo>
                    <a:pt x="923925" y="1269364"/>
                  </a:lnTo>
                  <a:lnTo>
                    <a:pt x="913764" y="1217929"/>
                  </a:lnTo>
                  <a:lnTo>
                    <a:pt x="906780" y="1166495"/>
                  </a:lnTo>
                  <a:lnTo>
                    <a:pt x="902335" y="1115060"/>
                  </a:lnTo>
                  <a:lnTo>
                    <a:pt x="900430" y="1062989"/>
                  </a:lnTo>
                  <a:lnTo>
                    <a:pt x="902335" y="1013460"/>
                  </a:lnTo>
                  <a:lnTo>
                    <a:pt x="906145" y="963929"/>
                  </a:lnTo>
                  <a:lnTo>
                    <a:pt x="913130" y="914400"/>
                  </a:lnTo>
                  <a:lnTo>
                    <a:pt x="923289" y="865504"/>
                  </a:lnTo>
                  <a:lnTo>
                    <a:pt x="935989" y="816610"/>
                  </a:lnTo>
                  <a:lnTo>
                    <a:pt x="951864" y="768985"/>
                  </a:lnTo>
                  <a:lnTo>
                    <a:pt x="970914" y="721360"/>
                  </a:lnTo>
                  <a:lnTo>
                    <a:pt x="992505" y="675004"/>
                  </a:lnTo>
                  <a:lnTo>
                    <a:pt x="1017905" y="629920"/>
                  </a:lnTo>
                  <a:lnTo>
                    <a:pt x="1046480" y="585470"/>
                  </a:lnTo>
                  <a:lnTo>
                    <a:pt x="1026795" y="539114"/>
                  </a:lnTo>
                  <a:lnTo>
                    <a:pt x="1004570" y="494664"/>
                  </a:lnTo>
                  <a:lnTo>
                    <a:pt x="980439" y="450850"/>
                  </a:lnTo>
                  <a:lnTo>
                    <a:pt x="953135" y="408304"/>
                  </a:lnTo>
                  <a:lnTo>
                    <a:pt x="923925" y="367029"/>
                  </a:lnTo>
                  <a:lnTo>
                    <a:pt x="892175" y="327660"/>
                  </a:lnTo>
                  <a:lnTo>
                    <a:pt x="858520" y="289560"/>
                  </a:lnTo>
                  <a:lnTo>
                    <a:pt x="822325" y="252729"/>
                  </a:lnTo>
                  <a:lnTo>
                    <a:pt x="783589" y="218439"/>
                  </a:lnTo>
                  <a:lnTo>
                    <a:pt x="742950" y="186054"/>
                  </a:lnTo>
                  <a:lnTo>
                    <a:pt x="699770" y="155575"/>
                  </a:lnTo>
                  <a:lnTo>
                    <a:pt x="654050" y="127000"/>
                  </a:lnTo>
                  <a:lnTo>
                    <a:pt x="609600" y="102870"/>
                  </a:lnTo>
                  <a:lnTo>
                    <a:pt x="564514" y="80645"/>
                  </a:lnTo>
                  <a:lnTo>
                    <a:pt x="518795" y="61595"/>
                  </a:lnTo>
                  <a:lnTo>
                    <a:pt x="472439" y="45085"/>
                  </a:lnTo>
                  <a:lnTo>
                    <a:pt x="425450" y="31114"/>
                  </a:lnTo>
                  <a:lnTo>
                    <a:pt x="377825" y="19685"/>
                  </a:lnTo>
                  <a:lnTo>
                    <a:pt x="330835" y="10795"/>
                  </a:lnTo>
                  <a:lnTo>
                    <a:pt x="283210" y="5079"/>
                  </a:lnTo>
                  <a:lnTo>
                    <a:pt x="234950" y="1270"/>
                  </a:lnTo>
                  <a:lnTo>
                    <a:pt x="187325" y="0"/>
                  </a:lnTo>
                  <a:close/>
                </a:path>
              </a:pathLst>
            </a:custGeom>
            <a:solidFill>
              <a:srgbClr val="946FAE"/>
            </a:solidFill>
          </p:spPr>
          <p:txBody>
            <a:bodyPr wrap="square" lIns="0" tIns="0" rIns="0" bIns="0" rtlCol="0"/>
            <a:lstStyle/>
            <a:p>
              <a:endParaRPr/>
            </a:p>
          </p:txBody>
        </p:sp>
        <p:sp>
          <p:nvSpPr>
            <p:cNvPr id="174" name="object 174">
              <a:extLst>
                <a:ext uri="{FF2B5EF4-FFF2-40B4-BE49-F238E27FC236}">
                  <a16:creationId xmlns:a16="http://schemas.microsoft.com/office/drawing/2014/main" id="{968C57E2-DFE1-8566-1899-E0C0203CCD61}"/>
                </a:ext>
              </a:extLst>
            </p:cNvPr>
            <p:cNvSpPr/>
            <p:nvPr/>
          </p:nvSpPr>
          <p:spPr>
            <a:xfrm>
              <a:off x="4364354" y="2952749"/>
              <a:ext cx="45720" cy="92075"/>
            </a:xfrm>
            <a:custGeom>
              <a:avLst/>
              <a:gdLst/>
              <a:ahLst/>
              <a:cxnLst/>
              <a:rect l="l" t="t" r="r" b="b"/>
              <a:pathLst>
                <a:path w="45720" h="92075">
                  <a:moveTo>
                    <a:pt x="45720" y="0"/>
                  </a:moveTo>
                  <a:lnTo>
                    <a:pt x="17780" y="51435"/>
                  </a:lnTo>
                  <a:lnTo>
                    <a:pt x="0" y="92075"/>
                  </a:lnTo>
                  <a:lnTo>
                    <a:pt x="1905" y="92075"/>
                  </a:lnTo>
                  <a:lnTo>
                    <a:pt x="11430" y="68579"/>
                  </a:lnTo>
                  <a:lnTo>
                    <a:pt x="22225" y="45720"/>
                  </a:lnTo>
                  <a:lnTo>
                    <a:pt x="33655" y="22860"/>
                  </a:lnTo>
                  <a:lnTo>
                    <a:pt x="45720" y="0"/>
                  </a:lnTo>
                  <a:close/>
                </a:path>
              </a:pathLst>
            </a:custGeom>
            <a:solidFill>
              <a:srgbClr val="926EAA"/>
            </a:solidFill>
          </p:spPr>
          <p:txBody>
            <a:bodyPr wrap="square" lIns="0" tIns="0" rIns="0" bIns="0" rtlCol="0"/>
            <a:lstStyle/>
            <a:p>
              <a:endParaRPr/>
            </a:p>
          </p:txBody>
        </p:sp>
        <p:sp>
          <p:nvSpPr>
            <p:cNvPr id="175" name="object 175">
              <a:extLst>
                <a:ext uri="{FF2B5EF4-FFF2-40B4-BE49-F238E27FC236}">
                  <a16:creationId xmlns:a16="http://schemas.microsoft.com/office/drawing/2014/main" id="{0A81D4E9-DA1B-ED4C-0829-AA56B2388E8F}"/>
                </a:ext>
              </a:extLst>
            </p:cNvPr>
            <p:cNvSpPr/>
            <p:nvPr/>
          </p:nvSpPr>
          <p:spPr>
            <a:xfrm>
              <a:off x="4297679" y="3044824"/>
              <a:ext cx="69215" cy="270510"/>
            </a:xfrm>
            <a:custGeom>
              <a:avLst/>
              <a:gdLst/>
              <a:ahLst/>
              <a:cxnLst/>
              <a:rect l="l" t="t" r="r" b="b"/>
              <a:pathLst>
                <a:path w="69214" h="270510">
                  <a:moveTo>
                    <a:pt x="69215" y="0"/>
                  </a:moveTo>
                  <a:lnTo>
                    <a:pt x="49530" y="44450"/>
                  </a:lnTo>
                  <a:lnTo>
                    <a:pt x="34925" y="88900"/>
                  </a:lnTo>
                  <a:lnTo>
                    <a:pt x="22225" y="133985"/>
                  </a:lnTo>
                  <a:lnTo>
                    <a:pt x="12700" y="179070"/>
                  </a:lnTo>
                  <a:lnTo>
                    <a:pt x="5080" y="224789"/>
                  </a:lnTo>
                  <a:lnTo>
                    <a:pt x="0" y="270510"/>
                  </a:lnTo>
                  <a:lnTo>
                    <a:pt x="5715" y="224789"/>
                  </a:lnTo>
                  <a:lnTo>
                    <a:pt x="13970" y="179070"/>
                  </a:lnTo>
                  <a:lnTo>
                    <a:pt x="24130" y="133985"/>
                  </a:lnTo>
                  <a:lnTo>
                    <a:pt x="36830" y="88900"/>
                  </a:lnTo>
                  <a:lnTo>
                    <a:pt x="52070" y="43814"/>
                  </a:lnTo>
                  <a:lnTo>
                    <a:pt x="69215" y="0"/>
                  </a:lnTo>
                  <a:close/>
                </a:path>
              </a:pathLst>
            </a:custGeom>
            <a:solidFill>
              <a:srgbClr val="906DA9"/>
            </a:solidFill>
          </p:spPr>
          <p:txBody>
            <a:bodyPr wrap="square" lIns="0" tIns="0" rIns="0" bIns="0" rtlCol="0"/>
            <a:lstStyle/>
            <a:p>
              <a:endParaRPr/>
            </a:p>
          </p:txBody>
        </p:sp>
        <p:sp>
          <p:nvSpPr>
            <p:cNvPr id="176" name="object 176">
              <a:extLst>
                <a:ext uri="{FF2B5EF4-FFF2-40B4-BE49-F238E27FC236}">
                  <a16:creationId xmlns:a16="http://schemas.microsoft.com/office/drawing/2014/main" id="{61BA3A17-9E6C-E28F-5D92-18511088975E}"/>
                </a:ext>
              </a:extLst>
            </p:cNvPr>
            <p:cNvSpPr/>
            <p:nvPr/>
          </p:nvSpPr>
          <p:spPr>
            <a:xfrm>
              <a:off x="5262879" y="3771900"/>
              <a:ext cx="62865" cy="585470"/>
            </a:xfrm>
            <a:custGeom>
              <a:avLst/>
              <a:gdLst/>
              <a:ahLst/>
              <a:cxnLst/>
              <a:rect l="l" t="t" r="r" b="b"/>
              <a:pathLst>
                <a:path w="62864" h="585470">
                  <a:moveTo>
                    <a:pt x="62865" y="0"/>
                  </a:moveTo>
                  <a:lnTo>
                    <a:pt x="45720" y="44450"/>
                  </a:lnTo>
                  <a:lnTo>
                    <a:pt x="31750" y="89535"/>
                  </a:lnTo>
                  <a:lnTo>
                    <a:pt x="20320" y="135254"/>
                  </a:lnTo>
                  <a:lnTo>
                    <a:pt x="11430" y="180975"/>
                  </a:lnTo>
                  <a:lnTo>
                    <a:pt x="5080" y="227329"/>
                  </a:lnTo>
                  <a:lnTo>
                    <a:pt x="1270" y="274320"/>
                  </a:lnTo>
                  <a:lnTo>
                    <a:pt x="0" y="320675"/>
                  </a:lnTo>
                  <a:lnTo>
                    <a:pt x="1270" y="367664"/>
                  </a:lnTo>
                  <a:lnTo>
                    <a:pt x="5080" y="414654"/>
                  </a:lnTo>
                  <a:lnTo>
                    <a:pt x="11430" y="461645"/>
                  </a:lnTo>
                  <a:lnTo>
                    <a:pt x="19685" y="508000"/>
                  </a:lnTo>
                  <a:lnTo>
                    <a:pt x="30480" y="553719"/>
                  </a:lnTo>
                  <a:lnTo>
                    <a:pt x="50165" y="582294"/>
                  </a:lnTo>
                  <a:lnTo>
                    <a:pt x="52070" y="585469"/>
                  </a:lnTo>
                  <a:lnTo>
                    <a:pt x="45720" y="560705"/>
                  </a:lnTo>
                  <a:lnTo>
                    <a:pt x="40005" y="535304"/>
                  </a:lnTo>
                  <a:lnTo>
                    <a:pt x="34925" y="509270"/>
                  </a:lnTo>
                  <a:lnTo>
                    <a:pt x="34708" y="508000"/>
                  </a:lnTo>
                  <a:lnTo>
                    <a:pt x="34290" y="508000"/>
                  </a:lnTo>
                  <a:lnTo>
                    <a:pt x="27305" y="462279"/>
                  </a:lnTo>
                  <a:lnTo>
                    <a:pt x="22860" y="421639"/>
                  </a:lnTo>
                  <a:lnTo>
                    <a:pt x="17780" y="351154"/>
                  </a:lnTo>
                  <a:lnTo>
                    <a:pt x="16510" y="300354"/>
                  </a:lnTo>
                  <a:lnTo>
                    <a:pt x="17780" y="248920"/>
                  </a:lnTo>
                  <a:lnTo>
                    <a:pt x="22225" y="197485"/>
                  </a:lnTo>
                  <a:lnTo>
                    <a:pt x="27940" y="147320"/>
                  </a:lnTo>
                  <a:lnTo>
                    <a:pt x="36195" y="97154"/>
                  </a:lnTo>
                  <a:lnTo>
                    <a:pt x="48260" y="48260"/>
                  </a:lnTo>
                  <a:lnTo>
                    <a:pt x="62865" y="0"/>
                  </a:lnTo>
                  <a:close/>
                </a:path>
                <a:path w="62864" h="585470">
                  <a:moveTo>
                    <a:pt x="30731" y="484708"/>
                  </a:moveTo>
                  <a:lnTo>
                    <a:pt x="34290" y="508000"/>
                  </a:lnTo>
                  <a:lnTo>
                    <a:pt x="34708" y="508000"/>
                  </a:lnTo>
                  <a:lnTo>
                    <a:pt x="30731" y="484708"/>
                  </a:lnTo>
                  <a:close/>
                </a:path>
              </a:pathLst>
            </a:custGeom>
            <a:solidFill>
              <a:srgbClr val="9A6CA8"/>
            </a:solidFill>
          </p:spPr>
          <p:txBody>
            <a:bodyPr wrap="square" lIns="0" tIns="0" rIns="0" bIns="0" rtlCol="0"/>
            <a:lstStyle/>
            <a:p>
              <a:endParaRPr/>
            </a:p>
          </p:txBody>
        </p:sp>
        <p:sp>
          <p:nvSpPr>
            <p:cNvPr id="177" name="object 177">
              <a:extLst>
                <a:ext uri="{FF2B5EF4-FFF2-40B4-BE49-F238E27FC236}">
                  <a16:creationId xmlns:a16="http://schemas.microsoft.com/office/drawing/2014/main" id="{F6D8DDAA-1F12-4A45-405E-0A7825E44E5D}"/>
                </a:ext>
              </a:extLst>
            </p:cNvPr>
            <p:cNvSpPr/>
            <p:nvPr/>
          </p:nvSpPr>
          <p:spPr>
            <a:xfrm>
              <a:off x="5394959" y="3609975"/>
              <a:ext cx="3810" cy="6985"/>
            </a:xfrm>
            <a:custGeom>
              <a:avLst/>
              <a:gdLst/>
              <a:ahLst/>
              <a:cxnLst/>
              <a:rect l="l" t="t" r="r" b="b"/>
              <a:pathLst>
                <a:path w="3810" h="6985">
                  <a:moveTo>
                    <a:pt x="3175" y="0"/>
                  </a:moveTo>
                  <a:lnTo>
                    <a:pt x="0" y="5079"/>
                  </a:lnTo>
                  <a:lnTo>
                    <a:pt x="635" y="6985"/>
                  </a:lnTo>
                  <a:lnTo>
                    <a:pt x="1269" y="5079"/>
                  </a:lnTo>
                  <a:lnTo>
                    <a:pt x="3810" y="1904"/>
                  </a:lnTo>
                  <a:lnTo>
                    <a:pt x="3175" y="0"/>
                  </a:lnTo>
                  <a:close/>
                </a:path>
              </a:pathLst>
            </a:custGeom>
            <a:solidFill>
              <a:srgbClr val="916CA9"/>
            </a:solidFill>
          </p:spPr>
          <p:txBody>
            <a:bodyPr wrap="square" lIns="0" tIns="0" rIns="0" bIns="0" rtlCol="0"/>
            <a:lstStyle/>
            <a:p>
              <a:endParaRPr/>
            </a:p>
          </p:txBody>
        </p:sp>
        <p:sp>
          <p:nvSpPr>
            <p:cNvPr id="178" name="object 178">
              <a:extLst>
                <a:ext uri="{FF2B5EF4-FFF2-40B4-BE49-F238E27FC236}">
                  <a16:creationId xmlns:a16="http://schemas.microsoft.com/office/drawing/2014/main" id="{BD876463-2F26-994D-90B8-58E23A13047B}"/>
                </a:ext>
              </a:extLst>
            </p:cNvPr>
            <p:cNvSpPr/>
            <p:nvPr/>
          </p:nvSpPr>
          <p:spPr>
            <a:xfrm>
              <a:off x="5249544" y="3614419"/>
              <a:ext cx="146685" cy="710565"/>
            </a:xfrm>
            <a:custGeom>
              <a:avLst/>
              <a:gdLst/>
              <a:ahLst/>
              <a:cxnLst/>
              <a:rect l="l" t="t" r="r" b="b"/>
              <a:pathLst>
                <a:path w="146685" h="710564">
                  <a:moveTo>
                    <a:pt x="146050" y="0"/>
                  </a:moveTo>
                  <a:lnTo>
                    <a:pt x="117475" y="44450"/>
                  </a:lnTo>
                  <a:lnTo>
                    <a:pt x="92075" y="89534"/>
                  </a:lnTo>
                  <a:lnTo>
                    <a:pt x="70484" y="135889"/>
                  </a:lnTo>
                  <a:lnTo>
                    <a:pt x="51434" y="183514"/>
                  </a:lnTo>
                  <a:lnTo>
                    <a:pt x="35559" y="231139"/>
                  </a:lnTo>
                  <a:lnTo>
                    <a:pt x="22859" y="280034"/>
                  </a:lnTo>
                  <a:lnTo>
                    <a:pt x="12700" y="328929"/>
                  </a:lnTo>
                  <a:lnTo>
                    <a:pt x="5714" y="378459"/>
                  </a:lnTo>
                  <a:lnTo>
                    <a:pt x="1904" y="427989"/>
                  </a:lnTo>
                  <a:lnTo>
                    <a:pt x="0" y="477519"/>
                  </a:lnTo>
                  <a:lnTo>
                    <a:pt x="1904" y="529589"/>
                  </a:lnTo>
                  <a:lnTo>
                    <a:pt x="6350" y="581025"/>
                  </a:lnTo>
                  <a:lnTo>
                    <a:pt x="13334" y="632459"/>
                  </a:lnTo>
                  <a:lnTo>
                    <a:pt x="23494" y="683894"/>
                  </a:lnTo>
                  <a:lnTo>
                    <a:pt x="43814" y="710564"/>
                  </a:lnTo>
                  <a:lnTo>
                    <a:pt x="33019" y="664844"/>
                  </a:lnTo>
                  <a:lnTo>
                    <a:pt x="24764" y="618489"/>
                  </a:lnTo>
                  <a:lnTo>
                    <a:pt x="18414" y="571500"/>
                  </a:lnTo>
                  <a:lnTo>
                    <a:pt x="14604" y="524509"/>
                  </a:lnTo>
                  <a:lnTo>
                    <a:pt x="13334" y="477519"/>
                  </a:lnTo>
                  <a:lnTo>
                    <a:pt x="14604" y="431164"/>
                  </a:lnTo>
                  <a:lnTo>
                    <a:pt x="18414" y="384175"/>
                  </a:lnTo>
                  <a:lnTo>
                    <a:pt x="24764" y="337819"/>
                  </a:lnTo>
                  <a:lnTo>
                    <a:pt x="33654" y="292100"/>
                  </a:lnTo>
                  <a:lnTo>
                    <a:pt x="45084" y="246379"/>
                  </a:lnTo>
                  <a:lnTo>
                    <a:pt x="59054" y="201294"/>
                  </a:lnTo>
                  <a:lnTo>
                    <a:pt x="76200" y="156844"/>
                  </a:lnTo>
                  <a:lnTo>
                    <a:pt x="90804" y="116204"/>
                  </a:lnTo>
                  <a:lnTo>
                    <a:pt x="107950" y="76200"/>
                  </a:lnTo>
                  <a:lnTo>
                    <a:pt x="126364" y="38100"/>
                  </a:lnTo>
                  <a:lnTo>
                    <a:pt x="146684" y="1904"/>
                  </a:lnTo>
                  <a:lnTo>
                    <a:pt x="146050" y="0"/>
                  </a:lnTo>
                  <a:close/>
                </a:path>
              </a:pathLst>
            </a:custGeom>
            <a:solidFill>
              <a:srgbClr val="906CA9"/>
            </a:solidFill>
          </p:spPr>
          <p:txBody>
            <a:bodyPr wrap="square" lIns="0" tIns="0" rIns="0" bIns="0" rtlCol="0"/>
            <a:lstStyle/>
            <a:p>
              <a:endParaRPr/>
            </a:p>
          </p:txBody>
        </p:sp>
        <p:sp>
          <p:nvSpPr>
            <p:cNvPr id="179" name="object 179">
              <a:extLst>
                <a:ext uri="{FF2B5EF4-FFF2-40B4-BE49-F238E27FC236}">
                  <a16:creationId xmlns:a16="http://schemas.microsoft.com/office/drawing/2014/main" id="{1A82ECE1-BD72-A2AD-29BE-001E5CAFD909}"/>
                </a:ext>
              </a:extLst>
            </p:cNvPr>
            <p:cNvSpPr/>
            <p:nvPr/>
          </p:nvSpPr>
          <p:spPr>
            <a:xfrm>
              <a:off x="4444364" y="3928109"/>
              <a:ext cx="852805" cy="462915"/>
            </a:xfrm>
            <a:custGeom>
              <a:avLst/>
              <a:gdLst/>
              <a:ahLst/>
              <a:cxnLst/>
              <a:rect l="l" t="t" r="r" b="b"/>
              <a:pathLst>
                <a:path w="852804" h="462914">
                  <a:moveTo>
                    <a:pt x="44450" y="0"/>
                  </a:moveTo>
                  <a:lnTo>
                    <a:pt x="9525" y="635"/>
                  </a:lnTo>
                  <a:lnTo>
                    <a:pt x="0" y="1269"/>
                  </a:lnTo>
                  <a:lnTo>
                    <a:pt x="5080" y="9525"/>
                  </a:lnTo>
                  <a:lnTo>
                    <a:pt x="33020" y="52069"/>
                  </a:lnTo>
                  <a:lnTo>
                    <a:pt x="58420" y="86994"/>
                  </a:lnTo>
                  <a:lnTo>
                    <a:pt x="101600" y="139700"/>
                  </a:lnTo>
                  <a:lnTo>
                    <a:pt x="133350" y="173354"/>
                  </a:lnTo>
                  <a:lnTo>
                    <a:pt x="167005" y="206375"/>
                  </a:lnTo>
                  <a:lnTo>
                    <a:pt x="201930" y="237489"/>
                  </a:lnTo>
                  <a:lnTo>
                    <a:pt x="239395" y="267969"/>
                  </a:lnTo>
                  <a:lnTo>
                    <a:pt x="278130" y="295910"/>
                  </a:lnTo>
                  <a:lnTo>
                    <a:pt x="320675" y="323850"/>
                  </a:lnTo>
                  <a:lnTo>
                    <a:pt x="375920" y="354964"/>
                  </a:lnTo>
                  <a:lnTo>
                    <a:pt x="417830" y="375919"/>
                  </a:lnTo>
                  <a:lnTo>
                    <a:pt x="459739" y="394334"/>
                  </a:lnTo>
                  <a:lnTo>
                    <a:pt x="502920" y="410844"/>
                  </a:lnTo>
                  <a:lnTo>
                    <a:pt x="551180" y="426084"/>
                  </a:lnTo>
                  <a:lnTo>
                    <a:pt x="600075" y="439419"/>
                  </a:lnTo>
                  <a:lnTo>
                    <a:pt x="649605" y="449579"/>
                  </a:lnTo>
                  <a:lnTo>
                    <a:pt x="698500" y="457834"/>
                  </a:lnTo>
                  <a:lnTo>
                    <a:pt x="747395" y="462914"/>
                  </a:lnTo>
                  <a:lnTo>
                    <a:pt x="765175" y="461644"/>
                  </a:lnTo>
                  <a:lnTo>
                    <a:pt x="802005" y="460375"/>
                  </a:lnTo>
                  <a:lnTo>
                    <a:pt x="852593" y="460375"/>
                  </a:lnTo>
                  <a:lnTo>
                    <a:pt x="849630" y="451484"/>
                  </a:lnTo>
                  <a:lnTo>
                    <a:pt x="840739" y="422275"/>
                  </a:lnTo>
                  <a:lnTo>
                    <a:pt x="835660" y="403859"/>
                  </a:lnTo>
                  <a:lnTo>
                    <a:pt x="805814" y="364489"/>
                  </a:lnTo>
                  <a:lnTo>
                    <a:pt x="790800" y="346710"/>
                  </a:lnTo>
                  <a:lnTo>
                    <a:pt x="781685" y="346710"/>
                  </a:lnTo>
                  <a:lnTo>
                    <a:pt x="748664" y="311150"/>
                  </a:lnTo>
                  <a:lnTo>
                    <a:pt x="759025" y="311150"/>
                  </a:lnTo>
                  <a:lnTo>
                    <a:pt x="739775" y="290829"/>
                  </a:lnTo>
                  <a:lnTo>
                    <a:pt x="704214" y="255904"/>
                  </a:lnTo>
                  <a:lnTo>
                    <a:pt x="691320" y="245110"/>
                  </a:lnTo>
                  <a:lnTo>
                    <a:pt x="676910" y="245110"/>
                  </a:lnTo>
                  <a:lnTo>
                    <a:pt x="638175" y="213994"/>
                  </a:lnTo>
                  <a:lnTo>
                    <a:pt x="653170" y="213994"/>
                  </a:lnTo>
                  <a:lnTo>
                    <a:pt x="625475" y="191769"/>
                  </a:lnTo>
                  <a:lnTo>
                    <a:pt x="583564" y="162560"/>
                  </a:lnTo>
                  <a:lnTo>
                    <a:pt x="539750" y="135254"/>
                  </a:lnTo>
                  <a:lnTo>
                    <a:pt x="492125" y="109219"/>
                  </a:lnTo>
                  <a:lnTo>
                    <a:pt x="447074" y="86994"/>
                  </a:lnTo>
                  <a:lnTo>
                    <a:pt x="60325" y="86994"/>
                  </a:lnTo>
                  <a:lnTo>
                    <a:pt x="37464" y="51435"/>
                  </a:lnTo>
                  <a:lnTo>
                    <a:pt x="27305" y="33654"/>
                  </a:lnTo>
                  <a:lnTo>
                    <a:pt x="13335" y="8889"/>
                  </a:lnTo>
                  <a:lnTo>
                    <a:pt x="60325" y="8889"/>
                  </a:lnTo>
                  <a:lnTo>
                    <a:pt x="60325" y="635"/>
                  </a:lnTo>
                  <a:lnTo>
                    <a:pt x="44450" y="0"/>
                  </a:lnTo>
                  <a:close/>
                </a:path>
                <a:path w="852804" h="462914">
                  <a:moveTo>
                    <a:pt x="852593" y="460375"/>
                  </a:moveTo>
                  <a:lnTo>
                    <a:pt x="820420" y="460375"/>
                  </a:lnTo>
                  <a:lnTo>
                    <a:pt x="852805" y="461009"/>
                  </a:lnTo>
                  <a:lnTo>
                    <a:pt x="852593" y="460375"/>
                  </a:lnTo>
                  <a:close/>
                </a:path>
                <a:path w="852804" h="462914">
                  <a:moveTo>
                    <a:pt x="759025" y="311150"/>
                  </a:moveTo>
                  <a:lnTo>
                    <a:pt x="748664" y="311150"/>
                  </a:lnTo>
                  <a:lnTo>
                    <a:pt x="781685" y="346710"/>
                  </a:lnTo>
                  <a:lnTo>
                    <a:pt x="781685" y="335914"/>
                  </a:lnTo>
                  <a:lnTo>
                    <a:pt x="774064" y="327025"/>
                  </a:lnTo>
                  <a:lnTo>
                    <a:pt x="759025" y="311150"/>
                  </a:lnTo>
                  <a:close/>
                </a:path>
                <a:path w="852804" h="462914">
                  <a:moveTo>
                    <a:pt x="781685" y="335914"/>
                  </a:moveTo>
                  <a:lnTo>
                    <a:pt x="781685" y="346710"/>
                  </a:lnTo>
                  <a:lnTo>
                    <a:pt x="790800" y="346710"/>
                  </a:lnTo>
                  <a:lnTo>
                    <a:pt x="781685" y="335914"/>
                  </a:lnTo>
                  <a:close/>
                </a:path>
                <a:path w="852804" h="462914">
                  <a:moveTo>
                    <a:pt x="653170" y="213994"/>
                  </a:moveTo>
                  <a:lnTo>
                    <a:pt x="638175" y="213994"/>
                  </a:lnTo>
                  <a:lnTo>
                    <a:pt x="676910" y="245110"/>
                  </a:lnTo>
                  <a:lnTo>
                    <a:pt x="676910" y="233044"/>
                  </a:lnTo>
                  <a:lnTo>
                    <a:pt x="653170" y="213994"/>
                  </a:lnTo>
                  <a:close/>
                </a:path>
                <a:path w="852804" h="462914">
                  <a:moveTo>
                    <a:pt x="676910" y="233044"/>
                  </a:moveTo>
                  <a:lnTo>
                    <a:pt x="676910" y="245110"/>
                  </a:lnTo>
                  <a:lnTo>
                    <a:pt x="691320" y="245110"/>
                  </a:lnTo>
                  <a:lnTo>
                    <a:pt x="676910" y="233044"/>
                  </a:lnTo>
                  <a:close/>
                </a:path>
                <a:path w="852804" h="462914">
                  <a:moveTo>
                    <a:pt x="60325" y="8889"/>
                  </a:moveTo>
                  <a:lnTo>
                    <a:pt x="13335" y="8889"/>
                  </a:lnTo>
                  <a:lnTo>
                    <a:pt x="27305" y="33654"/>
                  </a:lnTo>
                  <a:lnTo>
                    <a:pt x="48895" y="69215"/>
                  </a:lnTo>
                  <a:lnTo>
                    <a:pt x="60325" y="86994"/>
                  </a:lnTo>
                  <a:lnTo>
                    <a:pt x="60325" y="8889"/>
                  </a:lnTo>
                  <a:close/>
                </a:path>
                <a:path w="852804" h="462914">
                  <a:moveTo>
                    <a:pt x="60325" y="635"/>
                  </a:moveTo>
                  <a:lnTo>
                    <a:pt x="60325" y="86994"/>
                  </a:lnTo>
                  <a:lnTo>
                    <a:pt x="447074" y="86994"/>
                  </a:lnTo>
                  <a:lnTo>
                    <a:pt x="395605" y="65404"/>
                  </a:lnTo>
                  <a:lnTo>
                    <a:pt x="346710" y="48260"/>
                  </a:lnTo>
                  <a:lnTo>
                    <a:pt x="296545" y="33654"/>
                  </a:lnTo>
                  <a:lnTo>
                    <a:pt x="247014" y="21589"/>
                  </a:lnTo>
                  <a:lnTo>
                    <a:pt x="196214" y="12064"/>
                  </a:lnTo>
                  <a:lnTo>
                    <a:pt x="146050" y="5714"/>
                  </a:lnTo>
                  <a:lnTo>
                    <a:pt x="95250" y="1269"/>
                  </a:lnTo>
                  <a:lnTo>
                    <a:pt x="60325" y="635"/>
                  </a:lnTo>
                  <a:close/>
                </a:path>
              </a:pathLst>
            </a:custGeom>
            <a:solidFill>
              <a:srgbClr val="9675A7"/>
            </a:solidFill>
          </p:spPr>
          <p:txBody>
            <a:bodyPr wrap="square" lIns="0" tIns="0" rIns="0" bIns="0" rtlCol="0"/>
            <a:lstStyle/>
            <a:p>
              <a:endParaRPr/>
            </a:p>
          </p:txBody>
        </p:sp>
        <p:pic>
          <p:nvPicPr>
            <p:cNvPr id="180" name="object 180">
              <a:extLst>
                <a:ext uri="{FF2B5EF4-FFF2-40B4-BE49-F238E27FC236}">
                  <a16:creationId xmlns:a16="http://schemas.microsoft.com/office/drawing/2014/main" id="{8FDF55CD-9AEA-4073-BB17-56EDE545AF14}"/>
                </a:ext>
              </a:extLst>
            </p:cNvPr>
            <p:cNvPicPr/>
            <p:nvPr/>
          </p:nvPicPr>
          <p:blipFill>
            <a:blip r:embed="rId23" cstate="print"/>
            <a:stretch>
              <a:fillRect/>
            </a:stretch>
          </p:blipFill>
          <p:spPr>
            <a:xfrm>
              <a:off x="5191759" y="4331335"/>
              <a:ext cx="131445" cy="64135"/>
            </a:xfrm>
            <a:prstGeom prst="rect">
              <a:avLst/>
            </a:prstGeom>
          </p:spPr>
        </p:pic>
        <p:sp>
          <p:nvSpPr>
            <p:cNvPr id="181" name="object 181">
              <a:extLst>
                <a:ext uri="{FF2B5EF4-FFF2-40B4-BE49-F238E27FC236}">
                  <a16:creationId xmlns:a16="http://schemas.microsoft.com/office/drawing/2014/main" id="{A1B2CC47-A25B-B6B6-75E5-E534925E051C}"/>
                </a:ext>
              </a:extLst>
            </p:cNvPr>
            <p:cNvSpPr/>
            <p:nvPr/>
          </p:nvSpPr>
          <p:spPr>
            <a:xfrm>
              <a:off x="4436744" y="3914775"/>
              <a:ext cx="843915" cy="417195"/>
            </a:xfrm>
            <a:custGeom>
              <a:avLst/>
              <a:gdLst/>
              <a:ahLst/>
              <a:cxnLst/>
              <a:rect l="l" t="t" r="r" b="b"/>
              <a:pathLst>
                <a:path w="843914" h="417195">
                  <a:moveTo>
                    <a:pt x="213783" y="13335"/>
                  </a:moveTo>
                  <a:lnTo>
                    <a:pt x="52704" y="13335"/>
                  </a:lnTo>
                  <a:lnTo>
                    <a:pt x="103504" y="14604"/>
                  </a:lnTo>
                  <a:lnTo>
                    <a:pt x="154304" y="19050"/>
                  </a:lnTo>
                  <a:lnTo>
                    <a:pt x="204469" y="25400"/>
                  </a:lnTo>
                  <a:lnTo>
                    <a:pt x="255269" y="34925"/>
                  </a:lnTo>
                  <a:lnTo>
                    <a:pt x="304800" y="46989"/>
                  </a:lnTo>
                  <a:lnTo>
                    <a:pt x="354964" y="61595"/>
                  </a:lnTo>
                  <a:lnTo>
                    <a:pt x="403859" y="78739"/>
                  </a:lnTo>
                  <a:lnTo>
                    <a:pt x="452754" y="99060"/>
                  </a:lnTo>
                  <a:lnTo>
                    <a:pt x="500379" y="122554"/>
                  </a:lnTo>
                  <a:lnTo>
                    <a:pt x="548004" y="148589"/>
                  </a:lnTo>
                  <a:lnTo>
                    <a:pt x="591819" y="175895"/>
                  </a:lnTo>
                  <a:lnTo>
                    <a:pt x="633729" y="205104"/>
                  </a:lnTo>
                  <a:lnTo>
                    <a:pt x="673734" y="236220"/>
                  </a:lnTo>
                  <a:lnTo>
                    <a:pt x="712469" y="269239"/>
                  </a:lnTo>
                  <a:lnTo>
                    <a:pt x="748029" y="304164"/>
                  </a:lnTo>
                  <a:lnTo>
                    <a:pt x="782319" y="340360"/>
                  </a:lnTo>
                  <a:lnTo>
                    <a:pt x="814069" y="377825"/>
                  </a:lnTo>
                  <a:lnTo>
                    <a:pt x="843914" y="417194"/>
                  </a:lnTo>
                  <a:lnTo>
                    <a:pt x="836294" y="384175"/>
                  </a:lnTo>
                  <a:lnTo>
                    <a:pt x="802639" y="343535"/>
                  </a:lnTo>
                  <a:lnTo>
                    <a:pt x="767079" y="304164"/>
                  </a:lnTo>
                  <a:lnTo>
                    <a:pt x="728979" y="266700"/>
                  </a:lnTo>
                  <a:lnTo>
                    <a:pt x="688975" y="231139"/>
                  </a:lnTo>
                  <a:lnTo>
                    <a:pt x="646429" y="198120"/>
                  </a:lnTo>
                  <a:lnTo>
                    <a:pt x="601344" y="166370"/>
                  </a:lnTo>
                  <a:lnTo>
                    <a:pt x="554354" y="137160"/>
                  </a:lnTo>
                  <a:lnTo>
                    <a:pt x="506729" y="110489"/>
                  </a:lnTo>
                  <a:lnTo>
                    <a:pt x="457834" y="86995"/>
                  </a:lnTo>
                  <a:lnTo>
                    <a:pt x="408939" y="66675"/>
                  </a:lnTo>
                  <a:lnTo>
                    <a:pt x="358775" y="48895"/>
                  </a:lnTo>
                  <a:lnTo>
                    <a:pt x="308609" y="33654"/>
                  </a:lnTo>
                  <a:lnTo>
                    <a:pt x="257809" y="21589"/>
                  </a:lnTo>
                  <a:lnTo>
                    <a:pt x="213783" y="13335"/>
                  </a:lnTo>
                  <a:close/>
                </a:path>
                <a:path w="843914" h="417195">
                  <a:moveTo>
                    <a:pt x="10794" y="1270"/>
                  </a:moveTo>
                  <a:lnTo>
                    <a:pt x="0" y="1904"/>
                  </a:lnTo>
                  <a:lnTo>
                    <a:pt x="2539" y="5714"/>
                  </a:lnTo>
                  <a:lnTo>
                    <a:pt x="8254" y="14604"/>
                  </a:lnTo>
                  <a:lnTo>
                    <a:pt x="11429" y="14604"/>
                  </a:lnTo>
                  <a:lnTo>
                    <a:pt x="17779" y="13970"/>
                  </a:lnTo>
                  <a:lnTo>
                    <a:pt x="15239" y="10160"/>
                  </a:lnTo>
                  <a:lnTo>
                    <a:pt x="10794" y="1270"/>
                  </a:lnTo>
                  <a:close/>
                </a:path>
                <a:path w="843914" h="417195">
                  <a:moveTo>
                    <a:pt x="52704" y="0"/>
                  </a:moveTo>
                  <a:lnTo>
                    <a:pt x="42544" y="0"/>
                  </a:lnTo>
                  <a:lnTo>
                    <a:pt x="10794" y="1270"/>
                  </a:lnTo>
                  <a:lnTo>
                    <a:pt x="17779" y="13970"/>
                  </a:lnTo>
                  <a:lnTo>
                    <a:pt x="52704" y="13335"/>
                  </a:lnTo>
                  <a:lnTo>
                    <a:pt x="213783" y="13335"/>
                  </a:lnTo>
                  <a:lnTo>
                    <a:pt x="207009" y="12064"/>
                  </a:lnTo>
                  <a:lnTo>
                    <a:pt x="155575" y="5714"/>
                  </a:lnTo>
                  <a:lnTo>
                    <a:pt x="104139" y="1270"/>
                  </a:lnTo>
                  <a:lnTo>
                    <a:pt x="52704" y="0"/>
                  </a:lnTo>
                  <a:close/>
                </a:path>
              </a:pathLst>
            </a:custGeom>
            <a:solidFill>
              <a:srgbClr val="906CA9"/>
            </a:solidFill>
          </p:spPr>
          <p:txBody>
            <a:bodyPr wrap="square" lIns="0" tIns="0" rIns="0" bIns="0" rtlCol="0"/>
            <a:lstStyle/>
            <a:p>
              <a:endParaRPr/>
            </a:p>
          </p:txBody>
        </p:sp>
        <p:sp>
          <p:nvSpPr>
            <p:cNvPr id="182" name="object 182">
              <a:extLst>
                <a:ext uri="{FF2B5EF4-FFF2-40B4-BE49-F238E27FC236}">
                  <a16:creationId xmlns:a16="http://schemas.microsoft.com/office/drawing/2014/main" id="{9AEBCAC3-A717-E362-5B57-DC4D189947A8}"/>
                </a:ext>
              </a:extLst>
            </p:cNvPr>
            <p:cNvSpPr/>
            <p:nvPr/>
          </p:nvSpPr>
          <p:spPr>
            <a:xfrm>
              <a:off x="5292725" y="4325619"/>
              <a:ext cx="31750" cy="64769"/>
            </a:xfrm>
            <a:custGeom>
              <a:avLst/>
              <a:gdLst/>
              <a:ahLst/>
              <a:cxnLst/>
              <a:rect l="l" t="t" r="r" b="b"/>
              <a:pathLst>
                <a:path w="31750" h="64770">
                  <a:moveTo>
                    <a:pt x="0" y="0"/>
                  </a:moveTo>
                  <a:lnTo>
                    <a:pt x="5079" y="20320"/>
                  </a:lnTo>
                  <a:lnTo>
                    <a:pt x="10795" y="39370"/>
                  </a:lnTo>
                  <a:lnTo>
                    <a:pt x="15239" y="45720"/>
                  </a:lnTo>
                  <a:lnTo>
                    <a:pt x="26670" y="64135"/>
                  </a:lnTo>
                  <a:lnTo>
                    <a:pt x="29210" y="64770"/>
                  </a:lnTo>
                  <a:lnTo>
                    <a:pt x="31750" y="64770"/>
                  </a:lnTo>
                  <a:lnTo>
                    <a:pt x="30479" y="60325"/>
                  </a:lnTo>
                  <a:lnTo>
                    <a:pt x="29210" y="58420"/>
                  </a:lnTo>
                  <a:lnTo>
                    <a:pt x="28575" y="56515"/>
                  </a:lnTo>
                  <a:lnTo>
                    <a:pt x="28575" y="54610"/>
                  </a:lnTo>
                  <a:lnTo>
                    <a:pt x="26035" y="46990"/>
                  </a:lnTo>
                  <a:lnTo>
                    <a:pt x="24129" y="39370"/>
                  </a:lnTo>
                  <a:lnTo>
                    <a:pt x="21589" y="31750"/>
                  </a:lnTo>
                  <a:lnTo>
                    <a:pt x="21209" y="31115"/>
                  </a:lnTo>
                  <a:lnTo>
                    <a:pt x="20320" y="31115"/>
                  </a:lnTo>
                  <a:lnTo>
                    <a:pt x="19685" y="28575"/>
                  </a:lnTo>
                  <a:lnTo>
                    <a:pt x="10160" y="14605"/>
                  </a:lnTo>
                  <a:lnTo>
                    <a:pt x="0" y="0"/>
                  </a:lnTo>
                  <a:close/>
                </a:path>
                <a:path w="31750" h="64770">
                  <a:moveTo>
                    <a:pt x="19685" y="28575"/>
                  </a:moveTo>
                  <a:lnTo>
                    <a:pt x="20320" y="31115"/>
                  </a:lnTo>
                  <a:lnTo>
                    <a:pt x="21209" y="31115"/>
                  </a:lnTo>
                  <a:lnTo>
                    <a:pt x="19685" y="28575"/>
                  </a:lnTo>
                  <a:close/>
                </a:path>
              </a:pathLst>
            </a:custGeom>
            <a:solidFill>
              <a:srgbClr val="926CA7"/>
            </a:solidFill>
          </p:spPr>
          <p:txBody>
            <a:bodyPr wrap="square" lIns="0" tIns="0" rIns="0" bIns="0" rtlCol="0"/>
            <a:lstStyle/>
            <a:p>
              <a:endParaRPr/>
            </a:p>
          </p:txBody>
        </p:sp>
        <p:sp>
          <p:nvSpPr>
            <p:cNvPr id="183" name="object 183">
              <a:extLst>
                <a:ext uri="{FF2B5EF4-FFF2-40B4-BE49-F238E27FC236}">
                  <a16:creationId xmlns:a16="http://schemas.microsoft.com/office/drawing/2014/main" id="{5D327821-AABB-D39F-7FEF-374960060ED9}"/>
                </a:ext>
              </a:extLst>
            </p:cNvPr>
            <p:cNvSpPr/>
            <p:nvPr/>
          </p:nvSpPr>
          <p:spPr>
            <a:xfrm>
              <a:off x="5272404" y="4298314"/>
              <a:ext cx="31115" cy="66040"/>
            </a:xfrm>
            <a:custGeom>
              <a:avLst/>
              <a:gdLst/>
              <a:ahLst/>
              <a:cxnLst/>
              <a:rect l="l" t="t" r="r" b="b"/>
              <a:pathLst>
                <a:path w="31114" h="66039">
                  <a:moveTo>
                    <a:pt x="0" y="0"/>
                  </a:moveTo>
                  <a:lnTo>
                    <a:pt x="7620" y="33020"/>
                  </a:lnTo>
                  <a:lnTo>
                    <a:pt x="19685" y="49530"/>
                  </a:lnTo>
                  <a:lnTo>
                    <a:pt x="31115" y="66040"/>
                  </a:lnTo>
                  <a:lnTo>
                    <a:pt x="25400" y="46990"/>
                  </a:lnTo>
                  <a:lnTo>
                    <a:pt x="20320" y="26670"/>
                  </a:lnTo>
                  <a:lnTo>
                    <a:pt x="0" y="0"/>
                  </a:lnTo>
                  <a:close/>
                </a:path>
              </a:pathLst>
            </a:custGeom>
            <a:solidFill>
              <a:srgbClr val="8F6CA7"/>
            </a:solidFill>
          </p:spPr>
          <p:txBody>
            <a:bodyPr wrap="square" lIns="0" tIns="0" rIns="0" bIns="0" rtlCol="0"/>
            <a:lstStyle/>
            <a:p>
              <a:endParaRPr/>
            </a:p>
          </p:txBody>
        </p:sp>
        <p:sp>
          <p:nvSpPr>
            <p:cNvPr id="184" name="object 184">
              <a:extLst>
                <a:ext uri="{FF2B5EF4-FFF2-40B4-BE49-F238E27FC236}">
                  <a16:creationId xmlns:a16="http://schemas.microsoft.com/office/drawing/2014/main" id="{E95F5A07-8EE0-9787-30EC-6C042AF5601F}"/>
                </a:ext>
              </a:extLst>
            </p:cNvPr>
            <p:cNvSpPr/>
            <p:nvPr/>
          </p:nvSpPr>
          <p:spPr>
            <a:xfrm>
              <a:off x="5320029" y="4389754"/>
              <a:ext cx="6350" cy="4445"/>
            </a:xfrm>
            <a:custGeom>
              <a:avLst/>
              <a:gdLst/>
              <a:ahLst/>
              <a:cxnLst/>
              <a:rect l="l" t="t" r="r" b="b"/>
              <a:pathLst>
                <a:path w="6350" h="4445">
                  <a:moveTo>
                    <a:pt x="0" y="0"/>
                  </a:moveTo>
                  <a:lnTo>
                    <a:pt x="3175" y="4444"/>
                  </a:lnTo>
                  <a:lnTo>
                    <a:pt x="4445" y="4444"/>
                  </a:lnTo>
                  <a:lnTo>
                    <a:pt x="5080" y="3809"/>
                  </a:lnTo>
                  <a:lnTo>
                    <a:pt x="5715" y="2539"/>
                  </a:lnTo>
                  <a:lnTo>
                    <a:pt x="5080" y="634"/>
                  </a:lnTo>
                  <a:lnTo>
                    <a:pt x="1905" y="634"/>
                  </a:lnTo>
                  <a:lnTo>
                    <a:pt x="0" y="0"/>
                  </a:lnTo>
                  <a:close/>
                </a:path>
                <a:path w="6350" h="4445">
                  <a:moveTo>
                    <a:pt x="5715" y="3174"/>
                  </a:moveTo>
                  <a:lnTo>
                    <a:pt x="4445" y="4444"/>
                  </a:lnTo>
                  <a:lnTo>
                    <a:pt x="6350" y="4444"/>
                  </a:lnTo>
                  <a:lnTo>
                    <a:pt x="6350" y="3809"/>
                  </a:lnTo>
                  <a:lnTo>
                    <a:pt x="5715" y="3174"/>
                  </a:lnTo>
                  <a:close/>
                </a:path>
              </a:pathLst>
            </a:custGeom>
            <a:solidFill>
              <a:srgbClr val="8F6BA7"/>
            </a:solidFill>
          </p:spPr>
          <p:txBody>
            <a:bodyPr wrap="square" lIns="0" tIns="0" rIns="0" bIns="0" rtlCol="0"/>
            <a:lstStyle/>
            <a:p>
              <a:endParaRPr/>
            </a:p>
          </p:txBody>
        </p:sp>
        <p:sp>
          <p:nvSpPr>
            <p:cNvPr id="185" name="object 185">
              <a:extLst>
                <a:ext uri="{FF2B5EF4-FFF2-40B4-BE49-F238E27FC236}">
                  <a16:creationId xmlns:a16="http://schemas.microsoft.com/office/drawing/2014/main" id="{7FF70DB1-5B74-A0A8-7B0B-E718AB3603AC}"/>
                </a:ext>
              </a:extLst>
            </p:cNvPr>
            <p:cNvSpPr/>
            <p:nvPr/>
          </p:nvSpPr>
          <p:spPr>
            <a:xfrm>
              <a:off x="4422139" y="2926714"/>
              <a:ext cx="122555" cy="18415"/>
            </a:xfrm>
            <a:custGeom>
              <a:avLst/>
              <a:gdLst/>
              <a:ahLst/>
              <a:cxnLst/>
              <a:rect l="l" t="t" r="r" b="b"/>
              <a:pathLst>
                <a:path w="122554" h="18414">
                  <a:moveTo>
                    <a:pt x="72389" y="0"/>
                  </a:moveTo>
                  <a:lnTo>
                    <a:pt x="65405" y="0"/>
                  </a:lnTo>
                  <a:lnTo>
                    <a:pt x="45085" y="0"/>
                  </a:lnTo>
                  <a:lnTo>
                    <a:pt x="17145" y="1270"/>
                  </a:lnTo>
                  <a:lnTo>
                    <a:pt x="3175" y="1270"/>
                  </a:lnTo>
                  <a:lnTo>
                    <a:pt x="0" y="6350"/>
                  </a:lnTo>
                  <a:lnTo>
                    <a:pt x="56514" y="11430"/>
                  </a:lnTo>
                  <a:lnTo>
                    <a:pt x="85089" y="14605"/>
                  </a:lnTo>
                  <a:lnTo>
                    <a:pt x="113030" y="18414"/>
                  </a:lnTo>
                  <a:lnTo>
                    <a:pt x="116205" y="14605"/>
                  </a:lnTo>
                  <a:lnTo>
                    <a:pt x="119380" y="10160"/>
                  </a:lnTo>
                  <a:lnTo>
                    <a:pt x="122555" y="6350"/>
                  </a:lnTo>
                  <a:lnTo>
                    <a:pt x="100964" y="3175"/>
                  </a:lnTo>
                  <a:lnTo>
                    <a:pt x="79375" y="635"/>
                  </a:lnTo>
                  <a:lnTo>
                    <a:pt x="72389" y="0"/>
                  </a:lnTo>
                  <a:close/>
                </a:path>
              </a:pathLst>
            </a:custGeom>
            <a:solidFill>
              <a:srgbClr val="9F6292"/>
            </a:solidFill>
          </p:spPr>
          <p:txBody>
            <a:bodyPr wrap="square" lIns="0" tIns="0" rIns="0" bIns="0" rtlCol="0"/>
            <a:lstStyle/>
            <a:p>
              <a:endParaRPr/>
            </a:p>
          </p:txBody>
        </p:sp>
        <p:sp>
          <p:nvSpPr>
            <p:cNvPr id="186" name="object 186">
              <a:extLst>
                <a:ext uri="{FF2B5EF4-FFF2-40B4-BE49-F238E27FC236}">
                  <a16:creationId xmlns:a16="http://schemas.microsoft.com/office/drawing/2014/main" id="{5351BBA6-22B4-C1B1-1463-B3EA08E386B8}"/>
                </a:ext>
              </a:extLst>
            </p:cNvPr>
            <p:cNvSpPr/>
            <p:nvPr/>
          </p:nvSpPr>
          <p:spPr>
            <a:xfrm>
              <a:off x="4535169" y="2932429"/>
              <a:ext cx="873125" cy="676910"/>
            </a:xfrm>
            <a:custGeom>
              <a:avLst/>
              <a:gdLst/>
              <a:ahLst/>
              <a:cxnLst/>
              <a:rect l="l" t="t" r="r" b="b"/>
              <a:pathLst>
                <a:path w="873125" h="676910">
                  <a:moveTo>
                    <a:pt x="9525" y="0"/>
                  </a:moveTo>
                  <a:lnTo>
                    <a:pt x="0" y="12065"/>
                  </a:lnTo>
                  <a:lnTo>
                    <a:pt x="52069" y="20955"/>
                  </a:lnTo>
                  <a:lnTo>
                    <a:pt x="103504" y="31115"/>
                  </a:lnTo>
                  <a:lnTo>
                    <a:pt x="154304" y="43815"/>
                  </a:lnTo>
                  <a:lnTo>
                    <a:pt x="203834" y="58420"/>
                  </a:lnTo>
                  <a:lnTo>
                    <a:pt x="252729" y="74930"/>
                  </a:lnTo>
                  <a:lnTo>
                    <a:pt x="300989" y="93345"/>
                  </a:lnTo>
                  <a:lnTo>
                    <a:pt x="347344" y="113665"/>
                  </a:lnTo>
                  <a:lnTo>
                    <a:pt x="392429" y="135890"/>
                  </a:lnTo>
                  <a:lnTo>
                    <a:pt x="436244" y="160020"/>
                  </a:lnTo>
                  <a:lnTo>
                    <a:pt x="479425" y="186690"/>
                  </a:lnTo>
                  <a:lnTo>
                    <a:pt x="521334" y="215900"/>
                  </a:lnTo>
                  <a:lnTo>
                    <a:pt x="560704" y="246380"/>
                  </a:lnTo>
                  <a:lnTo>
                    <a:pt x="598804" y="278765"/>
                  </a:lnTo>
                  <a:lnTo>
                    <a:pt x="634364" y="313055"/>
                  </a:lnTo>
                  <a:lnTo>
                    <a:pt x="668019" y="348615"/>
                  </a:lnTo>
                  <a:lnTo>
                    <a:pt x="699769" y="385445"/>
                  </a:lnTo>
                  <a:lnTo>
                    <a:pt x="729614" y="423545"/>
                  </a:lnTo>
                  <a:lnTo>
                    <a:pt x="756919" y="462915"/>
                  </a:lnTo>
                  <a:lnTo>
                    <a:pt x="782319" y="504190"/>
                  </a:lnTo>
                  <a:lnTo>
                    <a:pt x="805814" y="546100"/>
                  </a:lnTo>
                  <a:lnTo>
                    <a:pt x="827404" y="588645"/>
                  </a:lnTo>
                  <a:lnTo>
                    <a:pt x="846454" y="632460"/>
                  </a:lnTo>
                  <a:lnTo>
                    <a:pt x="863600" y="676910"/>
                  </a:lnTo>
                  <a:lnTo>
                    <a:pt x="873125" y="663575"/>
                  </a:lnTo>
                  <a:lnTo>
                    <a:pt x="855344" y="619125"/>
                  </a:lnTo>
                  <a:lnTo>
                    <a:pt x="835659" y="575945"/>
                  </a:lnTo>
                  <a:lnTo>
                    <a:pt x="814069" y="532765"/>
                  </a:lnTo>
                  <a:lnTo>
                    <a:pt x="790575" y="491490"/>
                  </a:lnTo>
                  <a:lnTo>
                    <a:pt x="764539" y="450850"/>
                  </a:lnTo>
                  <a:lnTo>
                    <a:pt x="736600" y="411480"/>
                  </a:lnTo>
                  <a:lnTo>
                    <a:pt x="706754" y="373380"/>
                  </a:lnTo>
                  <a:lnTo>
                    <a:pt x="675004" y="336550"/>
                  </a:lnTo>
                  <a:lnTo>
                    <a:pt x="641350" y="300990"/>
                  </a:lnTo>
                  <a:lnTo>
                    <a:pt x="605154" y="267335"/>
                  </a:lnTo>
                  <a:lnTo>
                    <a:pt x="567689" y="234950"/>
                  </a:lnTo>
                  <a:lnTo>
                    <a:pt x="527684" y="204470"/>
                  </a:lnTo>
                  <a:lnTo>
                    <a:pt x="486409" y="175260"/>
                  </a:lnTo>
                  <a:lnTo>
                    <a:pt x="443229" y="148590"/>
                  </a:lnTo>
                  <a:lnTo>
                    <a:pt x="399414" y="124460"/>
                  </a:lnTo>
                  <a:lnTo>
                    <a:pt x="354329" y="102235"/>
                  </a:lnTo>
                  <a:lnTo>
                    <a:pt x="307975" y="81915"/>
                  </a:lnTo>
                  <a:lnTo>
                    <a:pt x="260350" y="63500"/>
                  </a:lnTo>
                  <a:lnTo>
                    <a:pt x="212089" y="46990"/>
                  </a:lnTo>
                  <a:lnTo>
                    <a:pt x="162559" y="32385"/>
                  </a:lnTo>
                  <a:lnTo>
                    <a:pt x="111759" y="19685"/>
                  </a:lnTo>
                  <a:lnTo>
                    <a:pt x="60959" y="8890"/>
                  </a:lnTo>
                  <a:lnTo>
                    <a:pt x="9525" y="0"/>
                  </a:lnTo>
                  <a:close/>
                </a:path>
              </a:pathLst>
            </a:custGeom>
            <a:solidFill>
              <a:srgbClr val="9F6192"/>
            </a:solidFill>
          </p:spPr>
          <p:txBody>
            <a:bodyPr wrap="square" lIns="0" tIns="0" rIns="0" bIns="0" rtlCol="0"/>
            <a:lstStyle/>
            <a:p>
              <a:endParaRPr/>
            </a:p>
          </p:txBody>
        </p:sp>
        <p:sp>
          <p:nvSpPr>
            <p:cNvPr id="187" name="object 187">
              <a:extLst>
                <a:ext uri="{FF2B5EF4-FFF2-40B4-BE49-F238E27FC236}">
                  <a16:creationId xmlns:a16="http://schemas.microsoft.com/office/drawing/2014/main" id="{48E46F5A-C6EB-E02B-6036-4891F97146A8}"/>
                </a:ext>
              </a:extLst>
            </p:cNvPr>
            <p:cNvSpPr/>
            <p:nvPr/>
          </p:nvSpPr>
          <p:spPr>
            <a:xfrm>
              <a:off x="5398134" y="3596639"/>
              <a:ext cx="9525" cy="15240"/>
            </a:xfrm>
            <a:custGeom>
              <a:avLst/>
              <a:gdLst/>
              <a:ahLst/>
              <a:cxnLst/>
              <a:rect l="l" t="t" r="r" b="b"/>
              <a:pathLst>
                <a:path w="9525" h="15239">
                  <a:moveTo>
                    <a:pt x="9525" y="0"/>
                  </a:moveTo>
                  <a:lnTo>
                    <a:pt x="3810" y="8255"/>
                  </a:lnTo>
                  <a:lnTo>
                    <a:pt x="0" y="13335"/>
                  </a:lnTo>
                  <a:lnTo>
                    <a:pt x="635" y="15239"/>
                  </a:lnTo>
                  <a:lnTo>
                    <a:pt x="3175" y="10160"/>
                  </a:lnTo>
                  <a:lnTo>
                    <a:pt x="6350" y="5080"/>
                  </a:lnTo>
                  <a:lnTo>
                    <a:pt x="9525" y="635"/>
                  </a:lnTo>
                  <a:lnTo>
                    <a:pt x="9525" y="0"/>
                  </a:lnTo>
                  <a:close/>
                </a:path>
              </a:pathLst>
            </a:custGeom>
            <a:solidFill>
              <a:srgbClr val="965E8A"/>
            </a:solidFill>
          </p:spPr>
          <p:txBody>
            <a:bodyPr wrap="square" lIns="0" tIns="0" rIns="0" bIns="0" rtlCol="0"/>
            <a:lstStyle/>
            <a:p>
              <a:endParaRPr/>
            </a:p>
          </p:txBody>
        </p:sp>
        <p:pic>
          <p:nvPicPr>
            <p:cNvPr id="188" name="object 188">
              <a:extLst>
                <a:ext uri="{FF2B5EF4-FFF2-40B4-BE49-F238E27FC236}">
                  <a16:creationId xmlns:a16="http://schemas.microsoft.com/office/drawing/2014/main" id="{AACFA443-0856-C7A1-C23A-B18D9D09415A}"/>
                </a:ext>
              </a:extLst>
            </p:cNvPr>
            <p:cNvPicPr/>
            <p:nvPr/>
          </p:nvPicPr>
          <p:blipFill>
            <a:blip r:embed="rId24" cstate="print"/>
            <a:stretch>
              <a:fillRect/>
            </a:stretch>
          </p:blipFill>
          <p:spPr>
            <a:xfrm>
              <a:off x="4723129" y="4224019"/>
              <a:ext cx="224789" cy="114934"/>
            </a:xfrm>
            <a:prstGeom prst="rect">
              <a:avLst/>
            </a:prstGeom>
          </p:spPr>
        </p:pic>
        <p:sp>
          <p:nvSpPr>
            <p:cNvPr id="189" name="object 189">
              <a:extLst>
                <a:ext uri="{FF2B5EF4-FFF2-40B4-BE49-F238E27FC236}">
                  <a16:creationId xmlns:a16="http://schemas.microsoft.com/office/drawing/2014/main" id="{E093816B-929A-268A-882F-986CC3ADDC00}"/>
                </a:ext>
              </a:extLst>
            </p:cNvPr>
            <p:cNvSpPr/>
            <p:nvPr/>
          </p:nvSpPr>
          <p:spPr>
            <a:xfrm>
              <a:off x="4293234" y="3315969"/>
              <a:ext cx="40640" cy="363220"/>
            </a:xfrm>
            <a:custGeom>
              <a:avLst/>
              <a:gdLst/>
              <a:ahLst/>
              <a:cxnLst/>
              <a:rect l="l" t="t" r="r" b="b"/>
              <a:pathLst>
                <a:path w="40639" h="363220">
                  <a:moveTo>
                    <a:pt x="36829" y="347979"/>
                  </a:moveTo>
                  <a:lnTo>
                    <a:pt x="40640" y="363220"/>
                  </a:lnTo>
                  <a:lnTo>
                    <a:pt x="38735" y="354964"/>
                  </a:lnTo>
                  <a:lnTo>
                    <a:pt x="36829" y="347979"/>
                  </a:lnTo>
                  <a:close/>
                </a:path>
                <a:path w="40639" h="363220">
                  <a:moveTo>
                    <a:pt x="3810" y="0"/>
                  </a:moveTo>
                  <a:lnTo>
                    <a:pt x="2539" y="12064"/>
                  </a:lnTo>
                  <a:lnTo>
                    <a:pt x="1904" y="23494"/>
                  </a:lnTo>
                  <a:lnTo>
                    <a:pt x="635" y="35559"/>
                  </a:lnTo>
                  <a:lnTo>
                    <a:pt x="0" y="46989"/>
                  </a:lnTo>
                  <a:lnTo>
                    <a:pt x="0" y="100964"/>
                  </a:lnTo>
                  <a:lnTo>
                    <a:pt x="2539" y="154304"/>
                  </a:lnTo>
                  <a:lnTo>
                    <a:pt x="8254" y="208914"/>
                  </a:lnTo>
                  <a:lnTo>
                    <a:pt x="16510" y="262889"/>
                  </a:lnTo>
                  <a:lnTo>
                    <a:pt x="28575" y="316864"/>
                  </a:lnTo>
                  <a:lnTo>
                    <a:pt x="36829" y="347979"/>
                  </a:lnTo>
                  <a:lnTo>
                    <a:pt x="24764" y="297179"/>
                  </a:lnTo>
                  <a:lnTo>
                    <a:pt x="15239" y="247014"/>
                  </a:lnTo>
                  <a:lnTo>
                    <a:pt x="8254" y="196850"/>
                  </a:lnTo>
                  <a:lnTo>
                    <a:pt x="3175" y="147319"/>
                  </a:lnTo>
                  <a:lnTo>
                    <a:pt x="635" y="97789"/>
                  </a:lnTo>
                  <a:lnTo>
                    <a:pt x="1269" y="48894"/>
                  </a:lnTo>
                  <a:lnTo>
                    <a:pt x="3810" y="0"/>
                  </a:lnTo>
                  <a:close/>
                </a:path>
              </a:pathLst>
            </a:custGeom>
            <a:solidFill>
              <a:srgbClr val="95689D"/>
            </a:solidFill>
          </p:spPr>
          <p:txBody>
            <a:bodyPr wrap="square" lIns="0" tIns="0" rIns="0" bIns="0" rtlCol="0"/>
            <a:lstStyle/>
            <a:p>
              <a:endParaRPr/>
            </a:p>
          </p:txBody>
        </p:sp>
        <p:sp>
          <p:nvSpPr>
            <p:cNvPr id="190" name="object 190">
              <a:extLst>
                <a:ext uri="{FF2B5EF4-FFF2-40B4-BE49-F238E27FC236}">
                  <a16:creationId xmlns:a16="http://schemas.microsoft.com/office/drawing/2014/main" id="{EA524882-8729-1919-49F2-6A1EC9996490}"/>
                </a:ext>
              </a:extLst>
            </p:cNvPr>
            <p:cNvSpPr/>
            <p:nvPr/>
          </p:nvSpPr>
          <p:spPr>
            <a:xfrm>
              <a:off x="4361814" y="2964814"/>
              <a:ext cx="41275" cy="81280"/>
            </a:xfrm>
            <a:custGeom>
              <a:avLst/>
              <a:gdLst/>
              <a:ahLst/>
              <a:cxnLst/>
              <a:rect l="l" t="t" r="r" b="b"/>
              <a:pathLst>
                <a:path w="41275" h="81280">
                  <a:moveTo>
                    <a:pt x="41275" y="0"/>
                  </a:moveTo>
                  <a:lnTo>
                    <a:pt x="29845" y="19685"/>
                  </a:lnTo>
                  <a:lnTo>
                    <a:pt x="19050" y="40005"/>
                  </a:lnTo>
                  <a:lnTo>
                    <a:pt x="9525" y="60325"/>
                  </a:lnTo>
                  <a:lnTo>
                    <a:pt x="0" y="81280"/>
                  </a:lnTo>
                  <a:lnTo>
                    <a:pt x="2539" y="80645"/>
                  </a:lnTo>
                  <a:lnTo>
                    <a:pt x="20320" y="40005"/>
                  </a:lnTo>
                  <a:lnTo>
                    <a:pt x="30480" y="20320"/>
                  </a:lnTo>
                  <a:lnTo>
                    <a:pt x="41275" y="0"/>
                  </a:lnTo>
                  <a:close/>
                </a:path>
              </a:pathLst>
            </a:custGeom>
            <a:solidFill>
              <a:srgbClr val="936799"/>
            </a:solidFill>
          </p:spPr>
          <p:txBody>
            <a:bodyPr wrap="square" lIns="0" tIns="0" rIns="0" bIns="0" rtlCol="0"/>
            <a:lstStyle/>
            <a:p>
              <a:endParaRPr/>
            </a:p>
          </p:txBody>
        </p:sp>
        <p:sp>
          <p:nvSpPr>
            <p:cNvPr id="191" name="object 191">
              <a:extLst>
                <a:ext uri="{FF2B5EF4-FFF2-40B4-BE49-F238E27FC236}">
                  <a16:creationId xmlns:a16="http://schemas.microsoft.com/office/drawing/2014/main" id="{A4D5F179-ACFF-8814-CD9B-732DF4FAB674}"/>
                </a:ext>
              </a:extLst>
            </p:cNvPr>
            <p:cNvSpPr/>
            <p:nvPr/>
          </p:nvSpPr>
          <p:spPr>
            <a:xfrm>
              <a:off x="4294580" y="3045459"/>
              <a:ext cx="70485" cy="305435"/>
            </a:xfrm>
            <a:custGeom>
              <a:avLst/>
              <a:gdLst/>
              <a:ahLst/>
              <a:cxnLst/>
              <a:rect l="l" t="t" r="r" b="b"/>
              <a:pathLst>
                <a:path w="70485" h="305435">
                  <a:moveTo>
                    <a:pt x="70409" y="0"/>
                  </a:moveTo>
                  <a:lnTo>
                    <a:pt x="48184" y="50164"/>
                  </a:lnTo>
                  <a:lnTo>
                    <a:pt x="32309" y="100964"/>
                  </a:lnTo>
                  <a:lnTo>
                    <a:pt x="18974" y="153669"/>
                  </a:lnTo>
                  <a:lnTo>
                    <a:pt x="9449" y="207010"/>
                  </a:lnTo>
                  <a:lnTo>
                    <a:pt x="2464" y="262254"/>
                  </a:lnTo>
                  <a:lnTo>
                    <a:pt x="0" y="305142"/>
                  </a:lnTo>
                  <a:lnTo>
                    <a:pt x="1829" y="282575"/>
                  </a:lnTo>
                  <a:lnTo>
                    <a:pt x="8179" y="224789"/>
                  </a:lnTo>
                  <a:lnTo>
                    <a:pt x="15799" y="179069"/>
                  </a:lnTo>
                  <a:lnTo>
                    <a:pt x="25324" y="133985"/>
                  </a:lnTo>
                  <a:lnTo>
                    <a:pt x="38024" y="88900"/>
                  </a:lnTo>
                  <a:lnTo>
                    <a:pt x="52629" y="44450"/>
                  </a:lnTo>
                  <a:lnTo>
                    <a:pt x="70409" y="0"/>
                  </a:lnTo>
                  <a:close/>
                </a:path>
              </a:pathLst>
            </a:custGeom>
            <a:solidFill>
              <a:srgbClr val="926699"/>
            </a:solidFill>
          </p:spPr>
          <p:txBody>
            <a:bodyPr wrap="square" lIns="0" tIns="0" rIns="0" bIns="0" rtlCol="0"/>
            <a:lstStyle/>
            <a:p>
              <a:endParaRPr/>
            </a:p>
          </p:txBody>
        </p:sp>
        <p:sp>
          <p:nvSpPr>
            <p:cNvPr id="192" name="object 192">
              <a:extLst>
                <a:ext uri="{FF2B5EF4-FFF2-40B4-BE49-F238E27FC236}">
                  <a16:creationId xmlns:a16="http://schemas.microsoft.com/office/drawing/2014/main" id="{88DA3C02-0BA8-17BC-E4FE-4BB9570186B6}"/>
                </a:ext>
              </a:extLst>
            </p:cNvPr>
            <p:cNvSpPr/>
            <p:nvPr/>
          </p:nvSpPr>
          <p:spPr>
            <a:xfrm>
              <a:off x="5438775" y="3679825"/>
              <a:ext cx="10160" cy="46990"/>
            </a:xfrm>
            <a:custGeom>
              <a:avLst/>
              <a:gdLst/>
              <a:ahLst/>
              <a:cxnLst/>
              <a:rect l="l" t="t" r="r" b="b"/>
              <a:pathLst>
                <a:path w="10160" h="46989">
                  <a:moveTo>
                    <a:pt x="0" y="0"/>
                  </a:moveTo>
                  <a:lnTo>
                    <a:pt x="10160" y="46994"/>
                  </a:lnTo>
                  <a:lnTo>
                    <a:pt x="10160" y="46354"/>
                  </a:lnTo>
                  <a:lnTo>
                    <a:pt x="0" y="0"/>
                  </a:lnTo>
                  <a:close/>
                </a:path>
              </a:pathLst>
            </a:custGeom>
            <a:solidFill>
              <a:srgbClr val="E38792"/>
            </a:solidFill>
          </p:spPr>
          <p:txBody>
            <a:bodyPr wrap="square" lIns="0" tIns="0" rIns="0" bIns="0" rtlCol="0"/>
            <a:lstStyle/>
            <a:p>
              <a:endParaRPr/>
            </a:p>
          </p:txBody>
        </p:sp>
        <p:sp>
          <p:nvSpPr>
            <p:cNvPr id="193" name="object 193">
              <a:extLst>
                <a:ext uri="{FF2B5EF4-FFF2-40B4-BE49-F238E27FC236}">
                  <a16:creationId xmlns:a16="http://schemas.microsoft.com/office/drawing/2014/main" id="{892A6C0E-E5F0-CE68-B4A2-7B400A997968}"/>
                </a:ext>
              </a:extLst>
            </p:cNvPr>
            <p:cNvSpPr/>
            <p:nvPr/>
          </p:nvSpPr>
          <p:spPr>
            <a:xfrm>
              <a:off x="5408929" y="3822064"/>
              <a:ext cx="59690" cy="452120"/>
            </a:xfrm>
            <a:custGeom>
              <a:avLst/>
              <a:gdLst/>
              <a:ahLst/>
              <a:cxnLst/>
              <a:rect l="l" t="t" r="r" b="b"/>
              <a:pathLst>
                <a:path w="59689" h="452120">
                  <a:moveTo>
                    <a:pt x="58420" y="70273"/>
                  </a:moveTo>
                  <a:lnTo>
                    <a:pt x="58420" y="93345"/>
                  </a:lnTo>
                  <a:lnTo>
                    <a:pt x="59055" y="100330"/>
                  </a:lnTo>
                  <a:lnTo>
                    <a:pt x="59055" y="115570"/>
                  </a:lnTo>
                  <a:lnTo>
                    <a:pt x="57785" y="163830"/>
                  </a:lnTo>
                  <a:lnTo>
                    <a:pt x="53975" y="212725"/>
                  </a:lnTo>
                  <a:lnTo>
                    <a:pt x="48260" y="260985"/>
                  </a:lnTo>
                  <a:lnTo>
                    <a:pt x="40005" y="309245"/>
                  </a:lnTo>
                  <a:lnTo>
                    <a:pt x="29210" y="357505"/>
                  </a:lnTo>
                  <a:lnTo>
                    <a:pt x="15875" y="405130"/>
                  </a:lnTo>
                  <a:lnTo>
                    <a:pt x="0" y="452120"/>
                  </a:lnTo>
                  <a:lnTo>
                    <a:pt x="15875" y="407035"/>
                  </a:lnTo>
                  <a:lnTo>
                    <a:pt x="29210" y="360680"/>
                  </a:lnTo>
                  <a:lnTo>
                    <a:pt x="40640" y="311785"/>
                  </a:lnTo>
                  <a:lnTo>
                    <a:pt x="48895" y="261620"/>
                  </a:lnTo>
                  <a:lnTo>
                    <a:pt x="55245" y="210185"/>
                  </a:lnTo>
                  <a:lnTo>
                    <a:pt x="58420" y="158114"/>
                  </a:lnTo>
                  <a:lnTo>
                    <a:pt x="59690" y="105410"/>
                  </a:lnTo>
                  <a:lnTo>
                    <a:pt x="58420" y="70273"/>
                  </a:lnTo>
                  <a:close/>
                </a:path>
                <a:path w="59689" h="452120">
                  <a:moveTo>
                    <a:pt x="57255" y="46346"/>
                  </a:moveTo>
                  <a:lnTo>
                    <a:pt x="57493" y="52705"/>
                  </a:lnTo>
                  <a:lnTo>
                    <a:pt x="58373" y="68995"/>
                  </a:lnTo>
                  <a:lnTo>
                    <a:pt x="57785" y="52705"/>
                  </a:lnTo>
                  <a:lnTo>
                    <a:pt x="57255" y="46346"/>
                  </a:lnTo>
                  <a:close/>
                </a:path>
                <a:path w="59689" h="452120">
                  <a:moveTo>
                    <a:pt x="53975" y="0"/>
                  </a:moveTo>
                  <a:lnTo>
                    <a:pt x="56515" y="37464"/>
                  </a:lnTo>
                  <a:lnTo>
                    <a:pt x="55880" y="22860"/>
                  </a:lnTo>
                  <a:lnTo>
                    <a:pt x="53975" y="0"/>
                  </a:lnTo>
                  <a:close/>
                </a:path>
              </a:pathLst>
            </a:custGeom>
            <a:solidFill>
              <a:srgbClr val="D21B20"/>
            </a:solidFill>
          </p:spPr>
          <p:txBody>
            <a:bodyPr wrap="square" lIns="0" tIns="0" rIns="0" bIns="0" rtlCol="0"/>
            <a:lstStyle/>
            <a:p>
              <a:endParaRPr/>
            </a:p>
          </p:txBody>
        </p:sp>
        <p:sp>
          <p:nvSpPr>
            <p:cNvPr id="194" name="object 194">
              <a:extLst>
                <a:ext uri="{FF2B5EF4-FFF2-40B4-BE49-F238E27FC236}">
                  <a16:creationId xmlns:a16="http://schemas.microsoft.com/office/drawing/2014/main" id="{ECC8BF55-C7AF-6D2C-41D8-F16F2489F548}"/>
                </a:ext>
              </a:extLst>
            </p:cNvPr>
            <p:cNvSpPr/>
            <p:nvPr/>
          </p:nvSpPr>
          <p:spPr>
            <a:xfrm>
              <a:off x="5367019" y="4304029"/>
              <a:ext cx="16510" cy="25400"/>
            </a:xfrm>
            <a:custGeom>
              <a:avLst/>
              <a:gdLst/>
              <a:ahLst/>
              <a:cxnLst/>
              <a:rect l="l" t="t" r="r" b="b"/>
              <a:pathLst>
                <a:path w="16510" h="25400">
                  <a:moveTo>
                    <a:pt x="16509" y="0"/>
                  </a:moveTo>
                  <a:lnTo>
                    <a:pt x="7619" y="12700"/>
                  </a:lnTo>
                  <a:lnTo>
                    <a:pt x="0" y="25400"/>
                  </a:lnTo>
                  <a:lnTo>
                    <a:pt x="4444" y="19050"/>
                  </a:lnTo>
                  <a:lnTo>
                    <a:pt x="9525" y="12700"/>
                  </a:lnTo>
                  <a:lnTo>
                    <a:pt x="13969" y="6350"/>
                  </a:lnTo>
                  <a:lnTo>
                    <a:pt x="16509" y="0"/>
                  </a:lnTo>
                  <a:close/>
                </a:path>
              </a:pathLst>
            </a:custGeom>
            <a:solidFill>
              <a:srgbClr val="AC2739"/>
            </a:solidFill>
          </p:spPr>
          <p:txBody>
            <a:bodyPr wrap="square" lIns="0" tIns="0" rIns="0" bIns="0" rtlCol="0"/>
            <a:lstStyle/>
            <a:p>
              <a:endParaRPr/>
            </a:p>
          </p:txBody>
        </p:sp>
        <p:sp>
          <p:nvSpPr>
            <p:cNvPr id="195" name="object 195">
              <a:extLst>
                <a:ext uri="{FF2B5EF4-FFF2-40B4-BE49-F238E27FC236}">
                  <a16:creationId xmlns:a16="http://schemas.microsoft.com/office/drawing/2014/main" id="{C0A08EF4-B22C-F060-23CB-1FADD709ADAE}"/>
                </a:ext>
              </a:extLst>
            </p:cNvPr>
            <p:cNvSpPr/>
            <p:nvPr/>
          </p:nvSpPr>
          <p:spPr>
            <a:xfrm>
              <a:off x="5342254" y="4381500"/>
              <a:ext cx="5715" cy="9525"/>
            </a:xfrm>
            <a:custGeom>
              <a:avLst/>
              <a:gdLst/>
              <a:ahLst/>
              <a:cxnLst/>
              <a:rect l="l" t="t" r="r" b="b"/>
              <a:pathLst>
                <a:path w="5714" h="9525">
                  <a:moveTo>
                    <a:pt x="5715" y="0"/>
                  </a:moveTo>
                  <a:lnTo>
                    <a:pt x="0" y="9525"/>
                  </a:lnTo>
                  <a:lnTo>
                    <a:pt x="1270" y="9525"/>
                  </a:lnTo>
                  <a:lnTo>
                    <a:pt x="4445" y="3175"/>
                  </a:lnTo>
                  <a:lnTo>
                    <a:pt x="5715" y="0"/>
                  </a:lnTo>
                  <a:close/>
                </a:path>
              </a:pathLst>
            </a:custGeom>
            <a:solidFill>
              <a:srgbClr val="AD2C36"/>
            </a:solidFill>
          </p:spPr>
          <p:txBody>
            <a:bodyPr wrap="square" lIns="0" tIns="0" rIns="0" bIns="0" rtlCol="0"/>
            <a:lstStyle/>
            <a:p>
              <a:endParaRPr/>
            </a:p>
          </p:txBody>
        </p:sp>
        <p:sp>
          <p:nvSpPr>
            <p:cNvPr id="196" name="object 196">
              <a:extLst>
                <a:ext uri="{FF2B5EF4-FFF2-40B4-BE49-F238E27FC236}">
                  <a16:creationId xmlns:a16="http://schemas.microsoft.com/office/drawing/2014/main" id="{7332F38B-7622-2BDE-5D31-0F20CF11366D}"/>
                </a:ext>
              </a:extLst>
            </p:cNvPr>
            <p:cNvSpPr/>
            <p:nvPr/>
          </p:nvSpPr>
          <p:spPr>
            <a:xfrm>
              <a:off x="5335904" y="4310379"/>
              <a:ext cx="44450" cy="80645"/>
            </a:xfrm>
            <a:custGeom>
              <a:avLst/>
              <a:gdLst/>
              <a:ahLst/>
              <a:cxnLst/>
              <a:rect l="l" t="t" r="r" b="b"/>
              <a:pathLst>
                <a:path w="44450" h="80645">
                  <a:moveTo>
                    <a:pt x="42013" y="5121"/>
                  </a:moveTo>
                  <a:lnTo>
                    <a:pt x="27305" y="24765"/>
                  </a:lnTo>
                  <a:lnTo>
                    <a:pt x="19050" y="39370"/>
                  </a:lnTo>
                  <a:lnTo>
                    <a:pt x="5715" y="65405"/>
                  </a:lnTo>
                  <a:lnTo>
                    <a:pt x="0" y="76200"/>
                  </a:lnTo>
                  <a:lnTo>
                    <a:pt x="635" y="80010"/>
                  </a:lnTo>
                  <a:lnTo>
                    <a:pt x="5715" y="80645"/>
                  </a:lnTo>
                  <a:lnTo>
                    <a:pt x="11430" y="71120"/>
                  </a:lnTo>
                  <a:lnTo>
                    <a:pt x="19685" y="55245"/>
                  </a:lnTo>
                  <a:lnTo>
                    <a:pt x="25400" y="41910"/>
                  </a:lnTo>
                  <a:lnTo>
                    <a:pt x="29210" y="34925"/>
                  </a:lnTo>
                  <a:lnTo>
                    <a:pt x="33020" y="27305"/>
                  </a:lnTo>
                  <a:lnTo>
                    <a:pt x="42013" y="5121"/>
                  </a:lnTo>
                  <a:close/>
                </a:path>
                <a:path w="44450" h="80645">
                  <a:moveTo>
                    <a:pt x="44450" y="0"/>
                  </a:moveTo>
                  <a:lnTo>
                    <a:pt x="40005" y="6350"/>
                  </a:lnTo>
                  <a:lnTo>
                    <a:pt x="34925" y="12700"/>
                  </a:lnTo>
                  <a:lnTo>
                    <a:pt x="30480" y="19050"/>
                  </a:lnTo>
                  <a:lnTo>
                    <a:pt x="27305" y="24765"/>
                  </a:lnTo>
                  <a:lnTo>
                    <a:pt x="35519" y="13794"/>
                  </a:lnTo>
                  <a:lnTo>
                    <a:pt x="42178" y="4713"/>
                  </a:lnTo>
                  <a:lnTo>
                    <a:pt x="42545" y="3810"/>
                  </a:lnTo>
                  <a:lnTo>
                    <a:pt x="44450" y="0"/>
                  </a:lnTo>
                  <a:close/>
                </a:path>
              </a:pathLst>
            </a:custGeom>
            <a:solidFill>
              <a:srgbClr val="A42437"/>
            </a:solidFill>
          </p:spPr>
          <p:txBody>
            <a:bodyPr wrap="square" lIns="0" tIns="0" rIns="0" bIns="0" rtlCol="0"/>
            <a:lstStyle/>
            <a:p>
              <a:endParaRPr/>
            </a:p>
          </p:txBody>
        </p:sp>
        <p:sp>
          <p:nvSpPr>
            <p:cNvPr id="197" name="object 197">
              <a:extLst>
                <a:ext uri="{FF2B5EF4-FFF2-40B4-BE49-F238E27FC236}">
                  <a16:creationId xmlns:a16="http://schemas.microsoft.com/office/drawing/2014/main" id="{FD67FFCC-4FC6-D2F3-C902-3302AEE8B46C}"/>
                </a:ext>
              </a:extLst>
            </p:cNvPr>
            <p:cNvSpPr/>
            <p:nvPr/>
          </p:nvSpPr>
          <p:spPr>
            <a:xfrm>
              <a:off x="5339079" y="4391025"/>
              <a:ext cx="3810" cy="5715"/>
            </a:xfrm>
            <a:custGeom>
              <a:avLst/>
              <a:gdLst/>
              <a:ahLst/>
              <a:cxnLst/>
              <a:rect l="l" t="t" r="r" b="b"/>
              <a:pathLst>
                <a:path w="3810" h="5714">
                  <a:moveTo>
                    <a:pt x="3810" y="0"/>
                  </a:moveTo>
                  <a:lnTo>
                    <a:pt x="2540" y="0"/>
                  </a:lnTo>
                  <a:lnTo>
                    <a:pt x="1905" y="1269"/>
                  </a:lnTo>
                  <a:lnTo>
                    <a:pt x="635" y="2539"/>
                  </a:lnTo>
                  <a:lnTo>
                    <a:pt x="0" y="4444"/>
                  </a:lnTo>
                  <a:lnTo>
                    <a:pt x="0" y="5080"/>
                  </a:lnTo>
                  <a:lnTo>
                    <a:pt x="635" y="5714"/>
                  </a:lnTo>
                  <a:lnTo>
                    <a:pt x="1270" y="4444"/>
                  </a:lnTo>
                  <a:lnTo>
                    <a:pt x="3810" y="0"/>
                  </a:lnTo>
                  <a:close/>
                </a:path>
              </a:pathLst>
            </a:custGeom>
            <a:solidFill>
              <a:srgbClr val="A62737"/>
            </a:solidFill>
          </p:spPr>
          <p:txBody>
            <a:bodyPr wrap="square" lIns="0" tIns="0" rIns="0" bIns="0" rtlCol="0"/>
            <a:lstStyle/>
            <a:p>
              <a:endParaRPr/>
            </a:p>
          </p:txBody>
        </p:sp>
        <p:sp>
          <p:nvSpPr>
            <p:cNvPr id="198" name="object 198">
              <a:extLst>
                <a:ext uri="{FF2B5EF4-FFF2-40B4-BE49-F238E27FC236}">
                  <a16:creationId xmlns:a16="http://schemas.microsoft.com/office/drawing/2014/main" id="{EEA35B92-8A18-0191-7103-B94A99F987E8}"/>
                </a:ext>
              </a:extLst>
            </p:cNvPr>
            <p:cNvSpPr/>
            <p:nvPr/>
          </p:nvSpPr>
          <p:spPr>
            <a:xfrm>
              <a:off x="5337175" y="4391024"/>
              <a:ext cx="5080" cy="5080"/>
            </a:xfrm>
            <a:custGeom>
              <a:avLst/>
              <a:gdLst/>
              <a:ahLst/>
              <a:cxnLst/>
              <a:rect l="l" t="t" r="r" b="b"/>
              <a:pathLst>
                <a:path w="5079" h="5079">
                  <a:moveTo>
                    <a:pt x="952" y="3810"/>
                  </a:moveTo>
                  <a:lnTo>
                    <a:pt x="635" y="2540"/>
                  </a:lnTo>
                  <a:lnTo>
                    <a:pt x="635" y="3810"/>
                  </a:lnTo>
                  <a:lnTo>
                    <a:pt x="952" y="3810"/>
                  </a:lnTo>
                  <a:close/>
                </a:path>
                <a:path w="5079" h="5079">
                  <a:moveTo>
                    <a:pt x="5080" y="635"/>
                  </a:moveTo>
                  <a:lnTo>
                    <a:pt x="0" y="0"/>
                  </a:lnTo>
                  <a:lnTo>
                    <a:pt x="2540" y="5080"/>
                  </a:lnTo>
                  <a:lnTo>
                    <a:pt x="5080" y="635"/>
                  </a:lnTo>
                  <a:close/>
                </a:path>
              </a:pathLst>
            </a:custGeom>
            <a:solidFill>
              <a:srgbClr val="A22336"/>
            </a:solidFill>
          </p:spPr>
          <p:txBody>
            <a:bodyPr wrap="square" lIns="0" tIns="0" rIns="0" bIns="0" rtlCol="0"/>
            <a:lstStyle/>
            <a:p>
              <a:endParaRPr/>
            </a:p>
          </p:txBody>
        </p:sp>
        <p:sp>
          <p:nvSpPr>
            <p:cNvPr id="199" name="object 199">
              <a:extLst>
                <a:ext uri="{FF2B5EF4-FFF2-40B4-BE49-F238E27FC236}">
                  <a16:creationId xmlns:a16="http://schemas.microsoft.com/office/drawing/2014/main" id="{E5E7DB45-6326-3285-681D-FCA467AAC2E1}"/>
                </a:ext>
              </a:extLst>
            </p:cNvPr>
            <p:cNvSpPr/>
            <p:nvPr/>
          </p:nvSpPr>
          <p:spPr>
            <a:xfrm>
              <a:off x="5342889" y="4378325"/>
              <a:ext cx="6985" cy="13335"/>
            </a:xfrm>
            <a:custGeom>
              <a:avLst/>
              <a:gdLst/>
              <a:ahLst/>
              <a:cxnLst/>
              <a:rect l="l" t="t" r="r" b="b"/>
              <a:pathLst>
                <a:path w="6985" h="13335">
                  <a:moveTo>
                    <a:pt x="6985" y="0"/>
                  </a:moveTo>
                  <a:lnTo>
                    <a:pt x="4445" y="3810"/>
                  </a:lnTo>
                  <a:lnTo>
                    <a:pt x="3175" y="6985"/>
                  </a:lnTo>
                  <a:lnTo>
                    <a:pt x="0" y="13335"/>
                  </a:lnTo>
                  <a:lnTo>
                    <a:pt x="635" y="13335"/>
                  </a:lnTo>
                  <a:lnTo>
                    <a:pt x="2539" y="9525"/>
                  </a:lnTo>
                  <a:lnTo>
                    <a:pt x="6985" y="0"/>
                  </a:lnTo>
                  <a:close/>
                </a:path>
              </a:pathLst>
            </a:custGeom>
            <a:solidFill>
              <a:srgbClr val="B51E1A"/>
            </a:solidFill>
          </p:spPr>
          <p:txBody>
            <a:bodyPr wrap="square" lIns="0" tIns="0" rIns="0" bIns="0" rtlCol="0"/>
            <a:lstStyle/>
            <a:p>
              <a:endParaRPr/>
            </a:p>
          </p:txBody>
        </p:sp>
        <p:sp>
          <p:nvSpPr>
            <p:cNvPr id="200" name="object 200">
              <a:extLst>
                <a:ext uri="{FF2B5EF4-FFF2-40B4-BE49-F238E27FC236}">
                  <a16:creationId xmlns:a16="http://schemas.microsoft.com/office/drawing/2014/main" id="{20A87511-B500-8BCC-F187-34FC087D98C8}"/>
                </a:ext>
              </a:extLst>
            </p:cNvPr>
            <p:cNvSpPr/>
            <p:nvPr/>
          </p:nvSpPr>
          <p:spPr>
            <a:xfrm>
              <a:off x="5347969" y="4366260"/>
              <a:ext cx="8255" cy="15875"/>
            </a:xfrm>
            <a:custGeom>
              <a:avLst/>
              <a:gdLst/>
              <a:ahLst/>
              <a:cxnLst/>
              <a:rect l="l" t="t" r="r" b="b"/>
              <a:pathLst>
                <a:path w="8254" h="15875">
                  <a:moveTo>
                    <a:pt x="8254" y="0"/>
                  </a:moveTo>
                  <a:lnTo>
                    <a:pt x="5714" y="5714"/>
                  </a:lnTo>
                  <a:lnTo>
                    <a:pt x="2539" y="10794"/>
                  </a:lnTo>
                  <a:lnTo>
                    <a:pt x="0" y="15875"/>
                  </a:lnTo>
                  <a:lnTo>
                    <a:pt x="2539" y="12064"/>
                  </a:lnTo>
                  <a:lnTo>
                    <a:pt x="6350" y="4444"/>
                  </a:lnTo>
                  <a:lnTo>
                    <a:pt x="8254" y="0"/>
                  </a:lnTo>
                  <a:close/>
                </a:path>
              </a:pathLst>
            </a:custGeom>
            <a:solidFill>
              <a:srgbClr val="AC181C"/>
            </a:solidFill>
          </p:spPr>
          <p:txBody>
            <a:bodyPr wrap="square" lIns="0" tIns="0" rIns="0" bIns="0" rtlCol="0"/>
            <a:lstStyle/>
            <a:p>
              <a:endParaRPr/>
            </a:p>
          </p:txBody>
        </p:sp>
        <p:sp>
          <p:nvSpPr>
            <p:cNvPr id="201" name="object 201">
              <a:extLst>
                <a:ext uri="{FF2B5EF4-FFF2-40B4-BE49-F238E27FC236}">
                  <a16:creationId xmlns:a16="http://schemas.microsoft.com/office/drawing/2014/main" id="{14BDE089-FC16-41C9-1C9A-0F8EA12998C0}"/>
                </a:ext>
              </a:extLst>
            </p:cNvPr>
            <p:cNvSpPr/>
            <p:nvPr/>
          </p:nvSpPr>
          <p:spPr>
            <a:xfrm>
              <a:off x="5339715" y="4391024"/>
              <a:ext cx="3810" cy="6985"/>
            </a:xfrm>
            <a:custGeom>
              <a:avLst/>
              <a:gdLst/>
              <a:ahLst/>
              <a:cxnLst/>
              <a:rect l="l" t="t" r="r" b="b"/>
              <a:pathLst>
                <a:path w="3810" h="6985">
                  <a:moveTo>
                    <a:pt x="3810" y="0"/>
                  </a:moveTo>
                  <a:lnTo>
                    <a:pt x="3175" y="0"/>
                  </a:lnTo>
                  <a:lnTo>
                    <a:pt x="635" y="4445"/>
                  </a:lnTo>
                  <a:lnTo>
                    <a:pt x="0" y="5080"/>
                  </a:lnTo>
                  <a:lnTo>
                    <a:pt x="0" y="6350"/>
                  </a:lnTo>
                  <a:lnTo>
                    <a:pt x="635" y="6350"/>
                  </a:lnTo>
                  <a:lnTo>
                    <a:pt x="635" y="6985"/>
                  </a:lnTo>
                  <a:lnTo>
                    <a:pt x="1270" y="6350"/>
                  </a:lnTo>
                  <a:lnTo>
                    <a:pt x="1270" y="5715"/>
                  </a:lnTo>
                  <a:lnTo>
                    <a:pt x="1905" y="5080"/>
                  </a:lnTo>
                  <a:lnTo>
                    <a:pt x="1905" y="4445"/>
                  </a:lnTo>
                  <a:lnTo>
                    <a:pt x="2540" y="2540"/>
                  </a:lnTo>
                  <a:lnTo>
                    <a:pt x="3810" y="0"/>
                  </a:lnTo>
                  <a:close/>
                </a:path>
              </a:pathLst>
            </a:custGeom>
            <a:solidFill>
              <a:srgbClr val="AC181B"/>
            </a:solidFill>
          </p:spPr>
          <p:txBody>
            <a:bodyPr wrap="square" lIns="0" tIns="0" rIns="0" bIns="0" rtlCol="0"/>
            <a:lstStyle/>
            <a:p>
              <a:endParaRPr/>
            </a:p>
          </p:txBody>
        </p:sp>
        <p:sp>
          <p:nvSpPr>
            <p:cNvPr id="202" name="object 202">
              <a:extLst>
                <a:ext uri="{FF2B5EF4-FFF2-40B4-BE49-F238E27FC236}">
                  <a16:creationId xmlns:a16="http://schemas.microsoft.com/office/drawing/2014/main" id="{0EF02DF1-6D65-478F-3AA7-E682E58B09E4}"/>
                </a:ext>
              </a:extLst>
            </p:cNvPr>
            <p:cNvSpPr/>
            <p:nvPr/>
          </p:nvSpPr>
          <p:spPr>
            <a:xfrm>
              <a:off x="5339079" y="4396739"/>
              <a:ext cx="1270" cy="3175"/>
            </a:xfrm>
            <a:custGeom>
              <a:avLst/>
              <a:gdLst/>
              <a:ahLst/>
              <a:cxnLst/>
              <a:rect l="l" t="t" r="r" b="b"/>
              <a:pathLst>
                <a:path w="1270" h="3175">
                  <a:moveTo>
                    <a:pt x="635" y="0"/>
                  </a:moveTo>
                  <a:lnTo>
                    <a:pt x="0" y="635"/>
                  </a:lnTo>
                  <a:lnTo>
                    <a:pt x="0" y="1270"/>
                  </a:lnTo>
                  <a:lnTo>
                    <a:pt x="635" y="3175"/>
                  </a:lnTo>
                  <a:lnTo>
                    <a:pt x="1270" y="1905"/>
                  </a:lnTo>
                  <a:lnTo>
                    <a:pt x="1270" y="1270"/>
                  </a:lnTo>
                  <a:lnTo>
                    <a:pt x="1270" y="635"/>
                  </a:lnTo>
                  <a:lnTo>
                    <a:pt x="635" y="635"/>
                  </a:lnTo>
                  <a:lnTo>
                    <a:pt x="635" y="0"/>
                  </a:lnTo>
                  <a:close/>
                </a:path>
              </a:pathLst>
            </a:custGeom>
            <a:solidFill>
              <a:srgbClr val="AA181B"/>
            </a:solidFill>
          </p:spPr>
          <p:txBody>
            <a:bodyPr wrap="square" lIns="0" tIns="0" rIns="0" bIns="0" rtlCol="0"/>
            <a:lstStyle/>
            <a:p>
              <a:endParaRPr/>
            </a:p>
          </p:txBody>
        </p:sp>
        <p:sp>
          <p:nvSpPr>
            <p:cNvPr id="203" name="object 203">
              <a:extLst>
                <a:ext uri="{FF2B5EF4-FFF2-40B4-BE49-F238E27FC236}">
                  <a16:creationId xmlns:a16="http://schemas.microsoft.com/office/drawing/2014/main" id="{243903C8-AEB7-190C-A3C5-4BDB2DB4B533}"/>
                </a:ext>
              </a:extLst>
            </p:cNvPr>
            <p:cNvSpPr/>
            <p:nvPr/>
          </p:nvSpPr>
          <p:spPr>
            <a:xfrm>
              <a:off x="5380989" y="3915409"/>
              <a:ext cx="87630" cy="394970"/>
            </a:xfrm>
            <a:custGeom>
              <a:avLst/>
              <a:gdLst/>
              <a:ahLst/>
              <a:cxnLst/>
              <a:rect l="l" t="t" r="r" b="b"/>
              <a:pathLst>
                <a:path w="87629" h="394970">
                  <a:moveTo>
                    <a:pt x="86995" y="0"/>
                  </a:moveTo>
                  <a:lnTo>
                    <a:pt x="86360" y="53339"/>
                  </a:lnTo>
                  <a:lnTo>
                    <a:pt x="81914" y="106679"/>
                  </a:lnTo>
                  <a:lnTo>
                    <a:pt x="75564" y="160019"/>
                  </a:lnTo>
                  <a:lnTo>
                    <a:pt x="65405" y="212725"/>
                  </a:lnTo>
                  <a:lnTo>
                    <a:pt x="53339" y="264794"/>
                  </a:lnTo>
                  <a:lnTo>
                    <a:pt x="37464" y="315594"/>
                  </a:lnTo>
                  <a:lnTo>
                    <a:pt x="17780" y="368300"/>
                  </a:lnTo>
                  <a:lnTo>
                    <a:pt x="2539" y="388619"/>
                  </a:lnTo>
                  <a:lnTo>
                    <a:pt x="0" y="394969"/>
                  </a:lnTo>
                  <a:lnTo>
                    <a:pt x="5080" y="388619"/>
                  </a:lnTo>
                  <a:lnTo>
                    <a:pt x="9525" y="382269"/>
                  </a:lnTo>
                  <a:lnTo>
                    <a:pt x="28575" y="358775"/>
                  </a:lnTo>
                  <a:lnTo>
                    <a:pt x="44450" y="311785"/>
                  </a:lnTo>
                  <a:lnTo>
                    <a:pt x="57785" y="264160"/>
                  </a:lnTo>
                  <a:lnTo>
                    <a:pt x="68580" y="215900"/>
                  </a:lnTo>
                  <a:lnTo>
                    <a:pt x="76835" y="167639"/>
                  </a:lnTo>
                  <a:lnTo>
                    <a:pt x="82550" y="119379"/>
                  </a:lnTo>
                  <a:lnTo>
                    <a:pt x="86360" y="70485"/>
                  </a:lnTo>
                  <a:lnTo>
                    <a:pt x="87630" y="22225"/>
                  </a:lnTo>
                  <a:lnTo>
                    <a:pt x="86995" y="0"/>
                  </a:lnTo>
                  <a:close/>
                </a:path>
              </a:pathLst>
            </a:custGeom>
            <a:solidFill>
              <a:srgbClr val="B3181D"/>
            </a:solidFill>
          </p:spPr>
          <p:txBody>
            <a:bodyPr wrap="square" lIns="0" tIns="0" rIns="0" bIns="0" rtlCol="0"/>
            <a:lstStyle/>
            <a:p>
              <a:endParaRPr/>
            </a:p>
          </p:txBody>
        </p:sp>
        <p:sp>
          <p:nvSpPr>
            <p:cNvPr id="204" name="object 204">
              <a:extLst>
                <a:ext uri="{FF2B5EF4-FFF2-40B4-BE49-F238E27FC236}">
                  <a16:creationId xmlns:a16="http://schemas.microsoft.com/office/drawing/2014/main" id="{4359EDC9-D462-B850-AC45-DB7E1424008C}"/>
                </a:ext>
              </a:extLst>
            </p:cNvPr>
            <p:cNvSpPr/>
            <p:nvPr/>
          </p:nvSpPr>
          <p:spPr>
            <a:xfrm>
              <a:off x="5365750" y="4274819"/>
              <a:ext cx="43815" cy="71120"/>
            </a:xfrm>
            <a:custGeom>
              <a:avLst/>
              <a:gdLst/>
              <a:ahLst/>
              <a:cxnLst/>
              <a:rect l="l" t="t" r="r" b="b"/>
              <a:pathLst>
                <a:path w="43814" h="71120">
                  <a:moveTo>
                    <a:pt x="20320" y="29844"/>
                  </a:moveTo>
                  <a:lnTo>
                    <a:pt x="15239" y="36194"/>
                  </a:lnTo>
                  <a:lnTo>
                    <a:pt x="13335" y="40004"/>
                  </a:lnTo>
                  <a:lnTo>
                    <a:pt x="6985" y="55879"/>
                  </a:lnTo>
                  <a:lnTo>
                    <a:pt x="0" y="71119"/>
                  </a:lnTo>
                  <a:lnTo>
                    <a:pt x="17044" y="38734"/>
                  </a:lnTo>
                  <a:lnTo>
                    <a:pt x="14604" y="38734"/>
                  </a:lnTo>
                  <a:lnTo>
                    <a:pt x="20320" y="31114"/>
                  </a:lnTo>
                  <a:lnTo>
                    <a:pt x="20320" y="29844"/>
                  </a:lnTo>
                  <a:close/>
                </a:path>
                <a:path w="43814" h="71120">
                  <a:moveTo>
                    <a:pt x="43814" y="0"/>
                  </a:moveTo>
                  <a:lnTo>
                    <a:pt x="38735" y="5714"/>
                  </a:lnTo>
                  <a:lnTo>
                    <a:pt x="29845" y="17144"/>
                  </a:lnTo>
                  <a:lnTo>
                    <a:pt x="24764" y="23494"/>
                  </a:lnTo>
                  <a:lnTo>
                    <a:pt x="20320" y="29209"/>
                  </a:lnTo>
                  <a:lnTo>
                    <a:pt x="20320" y="31114"/>
                  </a:lnTo>
                  <a:lnTo>
                    <a:pt x="17779" y="34925"/>
                  </a:lnTo>
                  <a:lnTo>
                    <a:pt x="14604" y="38734"/>
                  </a:lnTo>
                  <a:lnTo>
                    <a:pt x="17044" y="38734"/>
                  </a:lnTo>
                  <a:lnTo>
                    <a:pt x="19050" y="34925"/>
                  </a:lnTo>
                  <a:lnTo>
                    <a:pt x="26670" y="23494"/>
                  </a:lnTo>
                  <a:lnTo>
                    <a:pt x="28575" y="20954"/>
                  </a:lnTo>
                  <a:lnTo>
                    <a:pt x="33020" y="13969"/>
                  </a:lnTo>
                  <a:lnTo>
                    <a:pt x="38100" y="7619"/>
                  </a:lnTo>
                  <a:lnTo>
                    <a:pt x="43179" y="1904"/>
                  </a:lnTo>
                  <a:lnTo>
                    <a:pt x="43814" y="0"/>
                  </a:lnTo>
                  <a:close/>
                </a:path>
              </a:pathLst>
            </a:custGeom>
            <a:solidFill>
              <a:srgbClr val="AC181C"/>
            </a:solidFill>
          </p:spPr>
          <p:txBody>
            <a:bodyPr wrap="square" lIns="0" tIns="0" rIns="0" bIns="0" rtlCol="0"/>
            <a:lstStyle/>
            <a:p>
              <a:endParaRPr/>
            </a:p>
          </p:txBody>
        </p:sp>
        <p:sp>
          <p:nvSpPr>
            <p:cNvPr id="205" name="object 205">
              <a:extLst>
                <a:ext uri="{FF2B5EF4-FFF2-40B4-BE49-F238E27FC236}">
                  <a16:creationId xmlns:a16="http://schemas.microsoft.com/office/drawing/2014/main" id="{887D48FE-31CF-1BE7-3861-715CDFD6DB52}"/>
                </a:ext>
              </a:extLst>
            </p:cNvPr>
            <p:cNvSpPr/>
            <p:nvPr/>
          </p:nvSpPr>
          <p:spPr>
            <a:xfrm>
              <a:off x="5413375" y="3608069"/>
              <a:ext cx="12065" cy="31750"/>
            </a:xfrm>
            <a:custGeom>
              <a:avLst/>
              <a:gdLst/>
              <a:ahLst/>
              <a:cxnLst/>
              <a:rect l="l" t="t" r="r" b="b"/>
              <a:pathLst>
                <a:path w="12064" h="31750">
                  <a:moveTo>
                    <a:pt x="3810" y="0"/>
                  </a:moveTo>
                  <a:lnTo>
                    <a:pt x="1270" y="3809"/>
                  </a:lnTo>
                  <a:lnTo>
                    <a:pt x="0" y="5079"/>
                  </a:lnTo>
                  <a:lnTo>
                    <a:pt x="8889" y="31750"/>
                  </a:lnTo>
                  <a:lnTo>
                    <a:pt x="12064" y="26669"/>
                  </a:lnTo>
                  <a:lnTo>
                    <a:pt x="10160" y="19684"/>
                  </a:lnTo>
                  <a:lnTo>
                    <a:pt x="5714" y="6984"/>
                  </a:lnTo>
                  <a:lnTo>
                    <a:pt x="3810" y="0"/>
                  </a:lnTo>
                  <a:close/>
                </a:path>
              </a:pathLst>
            </a:custGeom>
            <a:solidFill>
              <a:srgbClr val="DA3035"/>
            </a:solidFill>
          </p:spPr>
          <p:txBody>
            <a:bodyPr wrap="square" lIns="0" tIns="0" rIns="0" bIns="0" rtlCol="0"/>
            <a:lstStyle/>
            <a:p>
              <a:endParaRPr/>
            </a:p>
          </p:txBody>
        </p:sp>
        <p:sp>
          <p:nvSpPr>
            <p:cNvPr id="206" name="object 206">
              <a:extLst>
                <a:ext uri="{FF2B5EF4-FFF2-40B4-BE49-F238E27FC236}">
                  <a16:creationId xmlns:a16="http://schemas.microsoft.com/office/drawing/2014/main" id="{77A1D1AC-C7B6-0B70-5BD6-2C2FB8F60ECB}"/>
                </a:ext>
              </a:extLst>
            </p:cNvPr>
            <p:cNvSpPr/>
            <p:nvPr/>
          </p:nvSpPr>
          <p:spPr>
            <a:xfrm>
              <a:off x="5422264" y="3634104"/>
              <a:ext cx="45085" cy="281305"/>
            </a:xfrm>
            <a:custGeom>
              <a:avLst/>
              <a:gdLst/>
              <a:ahLst/>
              <a:cxnLst/>
              <a:rect l="l" t="t" r="r" b="b"/>
              <a:pathLst>
                <a:path w="45085" h="281304">
                  <a:moveTo>
                    <a:pt x="3175" y="0"/>
                  </a:moveTo>
                  <a:lnTo>
                    <a:pt x="0" y="5080"/>
                  </a:lnTo>
                  <a:lnTo>
                    <a:pt x="12700" y="50165"/>
                  </a:lnTo>
                  <a:lnTo>
                    <a:pt x="23495" y="95250"/>
                  </a:lnTo>
                  <a:lnTo>
                    <a:pt x="32385" y="141605"/>
                  </a:lnTo>
                  <a:lnTo>
                    <a:pt x="38735" y="187960"/>
                  </a:lnTo>
                  <a:lnTo>
                    <a:pt x="43180" y="234315"/>
                  </a:lnTo>
                  <a:lnTo>
                    <a:pt x="45085" y="281305"/>
                  </a:lnTo>
                  <a:lnTo>
                    <a:pt x="45085" y="257810"/>
                  </a:lnTo>
                  <a:lnTo>
                    <a:pt x="42545" y="210820"/>
                  </a:lnTo>
                  <a:lnTo>
                    <a:pt x="34289" y="139700"/>
                  </a:lnTo>
                  <a:lnTo>
                    <a:pt x="26035" y="92075"/>
                  </a:lnTo>
                  <a:lnTo>
                    <a:pt x="15875" y="45720"/>
                  </a:lnTo>
                  <a:lnTo>
                    <a:pt x="3175" y="0"/>
                  </a:lnTo>
                  <a:close/>
                </a:path>
              </a:pathLst>
            </a:custGeom>
            <a:solidFill>
              <a:srgbClr val="DA2F36"/>
            </a:solidFill>
          </p:spPr>
          <p:txBody>
            <a:bodyPr wrap="square" lIns="0" tIns="0" rIns="0" bIns="0" rtlCol="0"/>
            <a:lstStyle/>
            <a:p>
              <a:endParaRPr/>
            </a:p>
          </p:txBody>
        </p:sp>
        <p:sp>
          <p:nvSpPr>
            <p:cNvPr id="207" name="object 207">
              <a:extLst>
                <a:ext uri="{FF2B5EF4-FFF2-40B4-BE49-F238E27FC236}">
                  <a16:creationId xmlns:a16="http://schemas.microsoft.com/office/drawing/2014/main" id="{5FB665E2-39C5-BD14-8FED-2F99149C08CD}"/>
                </a:ext>
              </a:extLst>
            </p:cNvPr>
            <p:cNvSpPr/>
            <p:nvPr/>
          </p:nvSpPr>
          <p:spPr>
            <a:xfrm>
              <a:off x="5295900" y="3625850"/>
              <a:ext cx="159385" cy="753745"/>
            </a:xfrm>
            <a:custGeom>
              <a:avLst/>
              <a:gdLst/>
              <a:ahLst/>
              <a:cxnLst/>
              <a:rect l="l" t="t" r="r" b="b"/>
              <a:pathLst>
                <a:path w="159385" h="753745">
                  <a:moveTo>
                    <a:pt x="91439" y="29210"/>
                  </a:moveTo>
                  <a:lnTo>
                    <a:pt x="61595" y="90804"/>
                  </a:lnTo>
                  <a:lnTo>
                    <a:pt x="43814" y="139700"/>
                  </a:lnTo>
                  <a:lnTo>
                    <a:pt x="29210" y="193039"/>
                  </a:lnTo>
                  <a:lnTo>
                    <a:pt x="17779" y="248285"/>
                  </a:lnTo>
                  <a:lnTo>
                    <a:pt x="8889" y="306070"/>
                  </a:lnTo>
                  <a:lnTo>
                    <a:pt x="3810" y="355600"/>
                  </a:lnTo>
                  <a:lnTo>
                    <a:pt x="1270" y="405764"/>
                  </a:lnTo>
                  <a:lnTo>
                    <a:pt x="0" y="456564"/>
                  </a:lnTo>
                  <a:lnTo>
                    <a:pt x="1270" y="507364"/>
                  </a:lnTo>
                  <a:lnTo>
                    <a:pt x="4445" y="558164"/>
                  </a:lnTo>
                  <a:lnTo>
                    <a:pt x="10160" y="608329"/>
                  </a:lnTo>
                  <a:lnTo>
                    <a:pt x="17145" y="657860"/>
                  </a:lnTo>
                  <a:lnTo>
                    <a:pt x="26670" y="706119"/>
                  </a:lnTo>
                  <a:lnTo>
                    <a:pt x="38100" y="753744"/>
                  </a:lnTo>
                  <a:lnTo>
                    <a:pt x="54610" y="728344"/>
                  </a:lnTo>
                  <a:lnTo>
                    <a:pt x="71120" y="704214"/>
                  </a:lnTo>
                  <a:lnTo>
                    <a:pt x="78739" y="691514"/>
                  </a:lnTo>
                  <a:lnTo>
                    <a:pt x="87629" y="678814"/>
                  </a:lnTo>
                  <a:lnTo>
                    <a:pt x="106679" y="627379"/>
                  </a:lnTo>
                  <a:lnTo>
                    <a:pt x="123189" y="575310"/>
                  </a:lnTo>
                  <a:lnTo>
                    <a:pt x="135889" y="523239"/>
                  </a:lnTo>
                  <a:lnTo>
                    <a:pt x="146050" y="470535"/>
                  </a:lnTo>
                  <a:lnTo>
                    <a:pt x="153670" y="417829"/>
                  </a:lnTo>
                  <a:lnTo>
                    <a:pt x="157479" y="365125"/>
                  </a:lnTo>
                  <a:lnTo>
                    <a:pt x="159385" y="312420"/>
                  </a:lnTo>
                  <a:lnTo>
                    <a:pt x="158114" y="264160"/>
                  </a:lnTo>
                  <a:lnTo>
                    <a:pt x="154304" y="215900"/>
                  </a:lnTo>
                  <a:lnTo>
                    <a:pt x="148589" y="167639"/>
                  </a:lnTo>
                  <a:lnTo>
                    <a:pt x="148479" y="167004"/>
                  </a:lnTo>
                  <a:lnTo>
                    <a:pt x="50800" y="167004"/>
                  </a:lnTo>
                  <a:lnTo>
                    <a:pt x="69850" y="121920"/>
                  </a:lnTo>
                  <a:lnTo>
                    <a:pt x="91439" y="76835"/>
                  </a:lnTo>
                  <a:lnTo>
                    <a:pt x="91439" y="29210"/>
                  </a:lnTo>
                  <a:close/>
                </a:path>
                <a:path w="159385" h="753745">
                  <a:moveTo>
                    <a:pt x="105410" y="4445"/>
                  </a:moveTo>
                  <a:lnTo>
                    <a:pt x="91439" y="29210"/>
                  </a:lnTo>
                  <a:lnTo>
                    <a:pt x="91439" y="76835"/>
                  </a:lnTo>
                  <a:lnTo>
                    <a:pt x="69850" y="121920"/>
                  </a:lnTo>
                  <a:lnTo>
                    <a:pt x="50800" y="167004"/>
                  </a:lnTo>
                  <a:lnTo>
                    <a:pt x="148479" y="167004"/>
                  </a:lnTo>
                  <a:lnTo>
                    <a:pt x="140335" y="120014"/>
                  </a:lnTo>
                  <a:lnTo>
                    <a:pt x="130175" y="74295"/>
                  </a:lnTo>
                  <a:lnTo>
                    <a:pt x="123825" y="52070"/>
                  </a:lnTo>
                  <a:lnTo>
                    <a:pt x="118533" y="33020"/>
                  </a:lnTo>
                  <a:lnTo>
                    <a:pt x="115570" y="33020"/>
                  </a:lnTo>
                  <a:lnTo>
                    <a:pt x="114244" y="29210"/>
                  </a:lnTo>
                  <a:lnTo>
                    <a:pt x="110377" y="18414"/>
                  </a:lnTo>
                  <a:lnTo>
                    <a:pt x="105410" y="4445"/>
                  </a:lnTo>
                  <a:close/>
                </a:path>
                <a:path w="159385" h="753745">
                  <a:moveTo>
                    <a:pt x="107950" y="0"/>
                  </a:moveTo>
                  <a:lnTo>
                    <a:pt x="105410" y="4445"/>
                  </a:lnTo>
                  <a:lnTo>
                    <a:pt x="110489" y="18414"/>
                  </a:lnTo>
                  <a:lnTo>
                    <a:pt x="114215" y="29210"/>
                  </a:lnTo>
                  <a:lnTo>
                    <a:pt x="115570" y="33020"/>
                  </a:lnTo>
                  <a:lnTo>
                    <a:pt x="117475" y="29210"/>
                  </a:lnTo>
                  <a:lnTo>
                    <a:pt x="113029" y="14604"/>
                  </a:lnTo>
                  <a:lnTo>
                    <a:pt x="107950" y="0"/>
                  </a:lnTo>
                  <a:close/>
                </a:path>
                <a:path w="159385" h="753745">
                  <a:moveTo>
                    <a:pt x="117475" y="29210"/>
                  </a:moveTo>
                  <a:lnTo>
                    <a:pt x="115570" y="33020"/>
                  </a:lnTo>
                  <a:lnTo>
                    <a:pt x="118533" y="33020"/>
                  </a:lnTo>
                  <a:lnTo>
                    <a:pt x="117475" y="29210"/>
                  </a:lnTo>
                  <a:close/>
                </a:path>
              </a:pathLst>
            </a:custGeom>
            <a:solidFill>
              <a:srgbClr val="C43843"/>
            </a:solidFill>
          </p:spPr>
          <p:txBody>
            <a:bodyPr wrap="square" lIns="0" tIns="0" rIns="0" bIns="0" rtlCol="0"/>
            <a:lstStyle/>
            <a:p>
              <a:endParaRPr/>
            </a:p>
          </p:txBody>
        </p:sp>
        <p:sp>
          <p:nvSpPr>
            <p:cNvPr id="208" name="object 208">
              <a:extLst>
                <a:ext uri="{FF2B5EF4-FFF2-40B4-BE49-F238E27FC236}">
                  <a16:creationId xmlns:a16="http://schemas.microsoft.com/office/drawing/2014/main" id="{D9626F66-290B-FAA4-6FF3-E0EE7A5AED09}"/>
                </a:ext>
              </a:extLst>
            </p:cNvPr>
            <p:cNvSpPr/>
            <p:nvPr/>
          </p:nvSpPr>
          <p:spPr>
            <a:xfrm>
              <a:off x="5334000" y="4329429"/>
              <a:ext cx="33020" cy="57150"/>
            </a:xfrm>
            <a:custGeom>
              <a:avLst/>
              <a:gdLst/>
              <a:ahLst/>
              <a:cxnLst/>
              <a:rect l="l" t="t" r="r" b="b"/>
              <a:pathLst>
                <a:path w="33020" h="57150">
                  <a:moveTo>
                    <a:pt x="33020" y="0"/>
                  </a:moveTo>
                  <a:lnTo>
                    <a:pt x="8254" y="36829"/>
                  </a:lnTo>
                  <a:lnTo>
                    <a:pt x="0" y="49529"/>
                  </a:lnTo>
                  <a:lnTo>
                    <a:pt x="2539" y="57149"/>
                  </a:lnTo>
                  <a:lnTo>
                    <a:pt x="8254" y="46354"/>
                  </a:lnTo>
                  <a:lnTo>
                    <a:pt x="14604" y="34289"/>
                  </a:lnTo>
                  <a:lnTo>
                    <a:pt x="21589" y="20319"/>
                  </a:lnTo>
                  <a:lnTo>
                    <a:pt x="23743" y="16509"/>
                  </a:lnTo>
                  <a:lnTo>
                    <a:pt x="22225" y="16509"/>
                  </a:lnTo>
                  <a:lnTo>
                    <a:pt x="29845" y="5714"/>
                  </a:lnTo>
                  <a:lnTo>
                    <a:pt x="33020" y="0"/>
                  </a:lnTo>
                  <a:close/>
                </a:path>
                <a:path w="33020" h="57150">
                  <a:moveTo>
                    <a:pt x="29845" y="5714"/>
                  </a:moveTo>
                  <a:lnTo>
                    <a:pt x="22225" y="16509"/>
                  </a:lnTo>
                  <a:lnTo>
                    <a:pt x="23743" y="16509"/>
                  </a:lnTo>
                  <a:lnTo>
                    <a:pt x="29845" y="5714"/>
                  </a:lnTo>
                  <a:close/>
                </a:path>
              </a:pathLst>
            </a:custGeom>
            <a:solidFill>
              <a:srgbClr val="BD3842"/>
            </a:solidFill>
          </p:spPr>
          <p:txBody>
            <a:bodyPr wrap="square" lIns="0" tIns="0" rIns="0" bIns="0" rtlCol="0"/>
            <a:lstStyle/>
            <a:p>
              <a:endParaRPr/>
            </a:p>
          </p:txBody>
        </p:sp>
        <p:sp>
          <p:nvSpPr>
            <p:cNvPr id="209" name="object 209">
              <a:extLst>
                <a:ext uri="{FF2B5EF4-FFF2-40B4-BE49-F238E27FC236}">
                  <a16:creationId xmlns:a16="http://schemas.microsoft.com/office/drawing/2014/main" id="{9D76D6A1-D42A-3984-EE63-776F04FC4548}"/>
                </a:ext>
              </a:extLst>
            </p:cNvPr>
            <p:cNvSpPr/>
            <p:nvPr/>
          </p:nvSpPr>
          <p:spPr>
            <a:xfrm>
              <a:off x="5399404" y="3613150"/>
              <a:ext cx="67945" cy="668020"/>
            </a:xfrm>
            <a:custGeom>
              <a:avLst/>
              <a:gdLst/>
              <a:ahLst/>
              <a:cxnLst/>
              <a:rect l="l" t="t" r="r" b="b"/>
              <a:pathLst>
                <a:path w="67945" h="668020">
                  <a:moveTo>
                    <a:pt x="22860" y="26670"/>
                  </a:moveTo>
                  <a:lnTo>
                    <a:pt x="13335" y="41910"/>
                  </a:lnTo>
                  <a:lnTo>
                    <a:pt x="19685" y="64770"/>
                  </a:lnTo>
                  <a:lnTo>
                    <a:pt x="26035" y="86995"/>
                  </a:lnTo>
                  <a:lnTo>
                    <a:pt x="36195" y="132714"/>
                  </a:lnTo>
                  <a:lnTo>
                    <a:pt x="45720" y="180339"/>
                  </a:lnTo>
                  <a:lnTo>
                    <a:pt x="52705" y="229235"/>
                  </a:lnTo>
                  <a:lnTo>
                    <a:pt x="57785" y="277495"/>
                  </a:lnTo>
                  <a:lnTo>
                    <a:pt x="59690" y="326389"/>
                  </a:lnTo>
                  <a:lnTo>
                    <a:pt x="59055" y="375920"/>
                  </a:lnTo>
                  <a:lnTo>
                    <a:pt x="55880" y="424814"/>
                  </a:lnTo>
                  <a:lnTo>
                    <a:pt x="50165" y="473710"/>
                  </a:lnTo>
                  <a:lnTo>
                    <a:pt x="41910" y="523239"/>
                  </a:lnTo>
                  <a:lnTo>
                    <a:pt x="30480" y="571500"/>
                  </a:lnTo>
                  <a:lnTo>
                    <a:pt x="16510" y="620395"/>
                  </a:lnTo>
                  <a:lnTo>
                    <a:pt x="0" y="668020"/>
                  </a:lnTo>
                  <a:lnTo>
                    <a:pt x="18415" y="618489"/>
                  </a:lnTo>
                  <a:lnTo>
                    <a:pt x="34290" y="567689"/>
                  </a:lnTo>
                  <a:lnTo>
                    <a:pt x="46355" y="515620"/>
                  </a:lnTo>
                  <a:lnTo>
                    <a:pt x="56515" y="462914"/>
                  </a:lnTo>
                  <a:lnTo>
                    <a:pt x="62865" y="409575"/>
                  </a:lnTo>
                  <a:lnTo>
                    <a:pt x="67310" y="356235"/>
                  </a:lnTo>
                  <a:lnTo>
                    <a:pt x="67945" y="302895"/>
                  </a:lnTo>
                  <a:lnTo>
                    <a:pt x="66040" y="255904"/>
                  </a:lnTo>
                  <a:lnTo>
                    <a:pt x="61595" y="209550"/>
                  </a:lnTo>
                  <a:lnTo>
                    <a:pt x="55245" y="163195"/>
                  </a:lnTo>
                  <a:lnTo>
                    <a:pt x="46355" y="116839"/>
                  </a:lnTo>
                  <a:lnTo>
                    <a:pt x="35560" y="71754"/>
                  </a:lnTo>
                  <a:lnTo>
                    <a:pt x="22860" y="26670"/>
                  </a:lnTo>
                  <a:close/>
                </a:path>
                <a:path w="67945" h="668020">
                  <a:moveTo>
                    <a:pt x="13970" y="0"/>
                  </a:moveTo>
                  <a:lnTo>
                    <a:pt x="8890" y="6350"/>
                  </a:lnTo>
                  <a:lnTo>
                    <a:pt x="6985" y="8889"/>
                  </a:lnTo>
                  <a:lnTo>
                    <a:pt x="3810" y="12700"/>
                  </a:lnTo>
                  <a:lnTo>
                    <a:pt x="8890" y="27304"/>
                  </a:lnTo>
                  <a:lnTo>
                    <a:pt x="13335" y="41910"/>
                  </a:lnTo>
                  <a:lnTo>
                    <a:pt x="22860" y="26670"/>
                  </a:lnTo>
                  <a:lnTo>
                    <a:pt x="13970" y="0"/>
                  </a:lnTo>
                  <a:close/>
                </a:path>
              </a:pathLst>
            </a:custGeom>
            <a:solidFill>
              <a:srgbClr val="C62F34"/>
            </a:solidFill>
          </p:spPr>
          <p:txBody>
            <a:bodyPr wrap="square" lIns="0" tIns="0" rIns="0" bIns="0" rtlCol="0"/>
            <a:lstStyle/>
            <a:p>
              <a:endParaRPr/>
            </a:p>
          </p:txBody>
        </p:sp>
        <p:sp>
          <p:nvSpPr>
            <p:cNvPr id="210" name="object 210">
              <a:extLst>
                <a:ext uri="{FF2B5EF4-FFF2-40B4-BE49-F238E27FC236}">
                  <a16:creationId xmlns:a16="http://schemas.microsoft.com/office/drawing/2014/main" id="{58BF2A6A-2BA5-1FC0-CE54-A0680940B206}"/>
                </a:ext>
              </a:extLst>
            </p:cNvPr>
            <p:cNvSpPr/>
            <p:nvPr/>
          </p:nvSpPr>
          <p:spPr>
            <a:xfrm>
              <a:off x="5383529" y="3745864"/>
              <a:ext cx="76200" cy="558800"/>
            </a:xfrm>
            <a:custGeom>
              <a:avLst/>
              <a:gdLst/>
              <a:ahLst/>
              <a:cxnLst/>
              <a:rect l="l" t="t" r="r" b="b"/>
              <a:pathLst>
                <a:path w="76200" h="558800">
                  <a:moveTo>
                    <a:pt x="52705" y="0"/>
                  </a:moveTo>
                  <a:lnTo>
                    <a:pt x="60960" y="47625"/>
                  </a:lnTo>
                  <a:lnTo>
                    <a:pt x="66675" y="95885"/>
                  </a:lnTo>
                  <a:lnTo>
                    <a:pt x="70485" y="144145"/>
                  </a:lnTo>
                  <a:lnTo>
                    <a:pt x="71755" y="192405"/>
                  </a:lnTo>
                  <a:lnTo>
                    <a:pt x="69850" y="245110"/>
                  </a:lnTo>
                  <a:lnTo>
                    <a:pt x="66040" y="297814"/>
                  </a:lnTo>
                  <a:lnTo>
                    <a:pt x="58420" y="351155"/>
                  </a:lnTo>
                  <a:lnTo>
                    <a:pt x="48260" y="403225"/>
                  </a:lnTo>
                  <a:lnTo>
                    <a:pt x="35560" y="455295"/>
                  </a:lnTo>
                  <a:lnTo>
                    <a:pt x="19050" y="507364"/>
                  </a:lnTo>
                  <a:lnTo>
                    <a:pt x="0" y="558800"/>
                  </a:lnTo>
                  <a:lnTo>
                    <a:pt x="8890" y="547370"/>
                  </a:lnTo>
                  <a:lnTo>
                    <a:pt x="33020" y="487045"/>
                  </a:lnTo>
                  <a:lnTo>
                    <a:pt x="46990" y="438785"/>
                  </a:lnTo>
                  <a:lnTo>
                    <a:pt x="58420" y="390525"/>
                  </a:lnTo>
                  <a:lnTo>
                    <a:pt x="66675" y="340995"/>
                  </a:lnTo>
                  <a:lnTo>
                    <a:pt x="72390" y="292100"/>
                  </a:lnTo>
                  <a:lnTo>
                    <a:pt x="75565" y="243205"/>
                  </a:lnTo>
                  <a:lnTo>
                    <a:pt x="76200" y="193675"/>
                  </a:lnTo>
                  <a:lnTo>
                    <a:pt x="74295" y="144780"/>
                  </a:lnTo>
                  <a:lnTo>
                    <a:pt x="69215" y="96520"/>
                  </a:lnTo>
                  <a:lnTo>
                    <a:pt x="62230" y="47625"/>
                  </a:lnTo>
                  <a:lnTo>
                    <a:pt x="52705" y="0"/>
                  </a:lnTo>
                  <a:close/>
                </a:path>
              </a:pathLst>
            </a:custGeom>
            <a:solidFill>
              <a:srgbClr val="C52F34"/>
            </a:solidFill>
          </p:spPr>
          <p:txBody>
            <a:bodyPr wrap="square" lIns="0" tIns="0" rIns="0" bIns="0" rtlCol="0"/>
            <a:lstStyle/>
            <a:p>
              <a:endParaRPr/>
            </a:p>
          </p:txBody>
        </p:sp>
        <p:sp>
          <p:nvSpPr>
            <p:cNvPr id="211" name="object 211">
              <a:extLst>
                <a:ext uri="{FF2B5EF4-FFF2-40B4-BE49-F238E27FC236}">
                  <a16:creationId xmlns:a16="http://schemas.microsoft.com/office/drawing/2014/main" id="{14D4B32A-2262-E889-549C-F59FCB484C2F}"/>
                </a:ext>
              </a:extLst>
            </p:cNvPr>
            <p:cNvSpPr/>
            <p:nvPr/>
          </p:nvSpPr>
          <p:spPr>
            <a:xfrm>
              <a:off x="5413375" y="3606164"/>
              <a:ext cx="4445" cy="6350"/>
            </a:xfrm>
            <a:custGeom>
              <a:avLst/>
              <a:gdLst/>
              <a:ahLst/>
              <a:cxnLst/>
              <a:rect l="l" t="t" r="r" b="b"/>
              <a:pathLst>
                <a:path w="4445" h="6350">
                  <a:moveTo>
                    <a:pt x="4445" y="0"/>
                  </a:moveTo>
                  <a:lnTo>
                    <a:pt x="3175" y="1270"/>
                  </a:lnTo>
                  <a:lnTo>
                    <a:pt x="0" y="5714"/>
                  </a:lnTo>
                  <a:lnTo>
                    <a:pt x="0" y="6350"/>
                  </a:lnTo>
                  <a:lnTo>
                    <a:pt x="1904" y="4445"/>
                  </a:lnTo>
                  <a:lnTo>
                    <a:pt x="4445" y="635"/>
                  </a:lnTo>
                  <a:lnTo>
                    <a:pt x="4445" y="0"/>
                  </a:lnTo>
                  <a:close/>
                </a:path>
              </a:pathLst>
            </a:custGeom>
            <a:solidFill>
              <a:srgbClr val="4F2127"/>
            </a:solidFill>
          </p:spPr>
          <p:txBody>
            <a:bodyPr wrap="square" lIns="0" tIns="0" rIns="0" bIns="0" rtlCol="0"/>
            <a:lstStyle/>
            <a:p>
              <a:endParaRPr/>
            </a:p>
          </p:txBody>
        </p:sp>
        <p:sp>
          <p:nvSpPr>
            <p:cNvPr id="212" name="object 212">
              <a:extLst>
                <a:ext uri="{FF2B5EF4-FFF2-40B4-BE49-F238E27FC236}">
                  <a16:creationId xmlns:a16="http://schemas.microsoft.com/office/drawing/2014/main" id="{75274ED7-B3B8-B4FD-2FAD-E51CE9222225}"/>
                </a:ext>
              </a:extLst>
            </p:cNvPr>
            <p:cNvSpPr/>
            <p:nvPr/>
          </p:nvSpPr>
          <p:spPr>
            <a:xfrm>
              <a:off x="5411469" y="3599179"/>
              <a:ext cx="6350" cy="12065"/>
            </a:xfrm>
            <a:custGeom>
              <a:avLst/>
              <a:gdLst/>
              <a:ahLst/>
              <a:cxnLst/>
              <a:rect l="l" t="t" r="r" b="b"/>
              <a:pathLst>
                <a:path w="6350" h="12064">
                  <a:moveTo>
                    <a:pt x="3809" y="0"/>
                  </a:moveTo>
                  <a:lnTo>
                    <a:pt x="0" y="6350"/>
                  </a:lnTo>
                  <a:lnTo>
                    <a:pt x="1904" y="12065"/>
                  </a:lnTo>
                  <a:lnTo>
                    <a:pt x="6350" y="6350"/>
                  </a:lnTo>
                  <a:lnTo>
                    <a:pt x="3809" y="0"/>
                  </a:lnTo>
                  <a:close/>
                </a:path>
              </a:pathLst>
            </a:custGeom>
            <a:solidFill>
              <a:srgbClr val="2D2429"/>
            </a:solidFill>
          </p:spPr>
          <p:txBody>
            <a:bodyPr wrap="square" lIns="0" tIns="0" rIns="0" bIns="0" rtlCol="0"/>
            <a:lstStyle/>
            <a:p>
              <a:endParaRPr/>
            </a:p>
          </p:txBody>
        </p:sp>
        <p:sp>
          <p:nvSpPr>
            <p:cNvPr id="213" name="object 213">
              <a:extLst>
                <a:ext uri="{FF2B5EF4-FFF2-40B4-BE49-F238E27FC236}">
                  <a16:creationId xmlns:a16="http://schemas.microsoft.com/office/drawing/2014/main" id="{EA4BAF5A-A556-0AC6-B783-007850F54186}"/>
                </a:ext>
              </a:extLst>
            </p:cNvPr>
            <p:cNvSpPr/>
            <p:nvPr/>
          </p:nvSpPr>
          <p:spPr>
            <a:xfrm>
              <a:off x="5331459" y="4408804"/>
              <a:ext cx="2540" cy="1905"/>
            </a:xfrm>
            <a:custGeom>
              <a:avLst/>
              <a:gdLst/>
              <a:ahLst/>
              <a:cxnLst/>
              <a:rect l="l" t="t" r="r" b="b"/>
              <a:pathLst>
                <a:path w="2539" h="1904">
                  <a:moveTo>
                    <a:pt x="2539" y="0"/>
                  </a:moveTo>
                  <a:lnTo>
                    <a:pt x="0" y="0"/>
                  </a:lnTo>
                  <a:lnTo>
                    <a:pt x="635" y="1269"/>
                  </a:lnTo>
                  <a:lnTo>
                    <a:pt x="1269" y="1904"/>
                  </a:lnTo>
                  <a:lnTo>
                    <a:pt x="1904" y="1269"/>
                  </a:lnTo>
                  <a:lnTo>
                    <a:pt x="2539" y="0"/>
                  </a:lnTo>
                  <a:close/>
                </a:path>
              </a:pathLst>
            </a:custGeom>
            <a:solidFill>
              <a:srgbClr val="1F303C"/>
            </a:solidFill>
          </p:spPr>
          <p:txBody>
            <a:bodyPr wrap="square" lIns="0" tIns="0" rIns="0" bIns="0" rtlCol="0"/>
            <a:lstStyle/>
            <a:p>
              <a:endParaRPr/>
            </a:p>
          </p:txBody>
        </p:sp>
        <p:sp>
          <p:nvSpPr>
            <p:cNvPr id="214" name="object 214">
              <a:extLst>
                <a:ext uri="{FF2B5EF4-FFF2-40B4-BE49-F238E27FC236}">
                  <a16:creationId xmlns:a16="http://schemas.microsoft.com/office/drawing/2014/main" id="{BBE249FB-6848-63F5-4D0D-5CD6DA08022C}"/>
                </a:ext>
              </a:extLst>
            </p:cNvPr>
            <p:cNvSpPr/>
            <p:nvPr/>
          </p:nvSpPr>
          <p:spPr>
            <a:xfrm>
              <a:off x="5280025" y="3629659"/>
              <a:ext cx="120650" cy="753110"/>
            </a:xfrm>
            <a:custGeom>
              <a:avLst/>
              <a:gdLst/>
              <a:ahLst/>
              <a:cxnLst/>
              <a:rect l="l" t="t" r="r" b="b"/>
              <a:pathLst>
                <a:path w="120650" h="753110">
                  <a:moveTo>
                    <a:pt x="120650" y="0"/>
                  </a:moveTo>
                  <a:lnTo>
                    <a:pt x="95885" y="39369"/>
                  </a:lnTo>
                  <a:lnTo>
                    <a:pt x="73660" y="80010"/>
                  </a:lnTo>
                  <a:lnTo>
                    <a:pt x="52704" y="131444"/>
                  </a:lnTo>
                  <a:lnTo>
                    <a:pt x="34925" y="183514"/>
                  </a:lnTo>
                  <a:lnTo>
                    <a:pt x="21589" y="235585"/>
                  </a:lnTo>
                  <a:lnTo>
                    <a:pt x="11429" y="287654"/>
                  </a:lnTo>
                  <a:lnTo>
                    <a:pt x="4445" y="339089"/>
                  </a:lnTo>
                  <a:lnTo>
                    <a:pt x="1270" y="387350"/>
                  </a:lnTo>
                  <a:lnTo>
                    <a:pt x="0" y="438150"/>
                  </a:lnTo>
                  <a:lnTo>
                    <a:pt x="635" y="489585"/>
                  </a:lnTo>
                  <a:lnTo>
                    <a:pt x="3175" y="542289"/>
                  </a:lnTo>
                  <a:lnTo>
                    <a:pt x="12700" y="616585"/>
                  </a:lnTo>
                  <a:lnTo>
                    <a:pt x="19685" y="655319"/>
                  </a:lnTo>
                  <a:lnTo>
                    <a:pt x="27939" y="694054"/>
                  </a:lnTo>
                  <a:lnTo>
                    <a:pt x="37464" y="731519"/>
                  </a:lnTo>
                  <a:lnTo>
                    <a:pt x="50800" y="753109"/>
                  </a:lnTo>
                  <a:lnTo>
                    <a:pt x="53339" y="749300"/>
                  </a:lnTo>
                  <a:lnTo>
                    <a:pt x="40004" y="698500"/>
                  </a:lnTo>
                  <a:lnTo>
                    <a:pt x="29210" y="647064"/>
                  </a:lnTo>
                  <a:lnTo>
                    <a:pt x="21589" y="594994"/>
                  </a:lnTo>
                  <a:lnTo>
                    <a:pt x="15875" y="542925"/>
                  </a:lnTo>
                  <a:lnTo>
                    <a:pt x="12700" y="490854"/>
                  </a:lnTo>
                  <a:lnTo>
                    <a:pt x="12064" y="438785"/>
                  </a:lnTo>
                  <a:lnTo>
                    <a:pt x="13335" y="387985"/>
                  </a:lnTo>
                  <a:lnTo>
                    <a:pt x="17145" y="337819"/>
                  </a:lnTo>
                  <a:lnTo>
                    <a:pt x="24129" y="281304"/>
                  </a:lnTo>
                  <a:lnTo>
                    <a:pt x="34289" y="226060"/>
                  </a:lnTo>
                  <a:lnTo>
                    <a:pt x="46354" y="173989"/>
                  </a:lnTo>
                  <a:lnTo>
                    <a:pt x="61595" y="125094"/>
                  </a:lnTo>
                  <a:lnTo>
                    <a:pt x="78739" y="79375"/>
                  </a:lnTo>
                  <a:lnTo>
                    <a:pt x="98425" y="37464"/>
                  </a:lnTo>
                  <a:lnTo>
                    <a:pt x="120650" y="0"/>
                  </a:lnTo>
                  <a:close/>
                </a:path>
              </a:pathLst>
            </a:custGeom>
            <a:solidFill>
              <a:srgbClr val="272E3E"/>
            </a:solidFill>
          </p:spPr>
          <p:txBody>
            <a:bodyPr wrap="square" lIns="0" tIns="0" rIns="0" bIns="0" rtlCol="0"/>
            <a:lstStyle/>
            <a:p>
              <a:endParaRPr/>
            </a:p>
          </p:txBody>
        </p:sp>
        <p:sp>
          <p:nvSpPr>
            <p:cNvPr id="215" name="object 215">
              <a:extLst>
                <a:ext uri="{FF2B5EF4-FFF2-40B4-BE49-F238E27FC236}">
                  <a16:creationId xmlns:a16="http://schemas.microsoft.com/office/drawing/2014/main" id="{5EAA9A66-F7CC-7A7B-30B8-BC1767EC9575}"/>
                </a:ext>
              </a:extLst>
            </p:cNvPr>
            <p:cNvSpPr/>
            <p:nvPr/>
          </p:nvSpPr>
          <p:spPr>
            <a:xfrm>
              <a:off x="5331459" y="4378960"/>
              <a:ext cx="2540" cy="3810"/>
            </a:xfrm>
            <a:custGeom>
              <a:avLst/>
              <a:gdLst/>
              <a:ahLst/>
              <a:cxnLst/>
              <a:rect l="l" t="t" r="r" b="b"/>
              <a:pathLst>
                <a:path w="2539" h="3810">
                  <a:moveTo>
                    <a:pt x="2539" y="0"/>
                  </a:moveTo>
                  <a:lnTo>
                    <a:pt x="0" y="3809"/>
                  </a:lnTo>
                  <a:lnTo>
                    <a:pt x="2539" y="0"/>
                  </a:lnTo>
                  <a:close/>
                </a:path>
              </a:pathLst>
            </a:custGeom>
            <a:solidFill>
              <a:srgbClr val="272E3D"/>
            </a:solidFill>
          </p:spPr>
          <p:txBody>
            <a:bodyPr wrap="square" lIns="0" tIns="0" rIns="0" bIns="0" rtlCol="0"/>
            <a:lstStyle/>
            <a:p>
              <a:endParaRPr/>
            </a:p>
          </p:txBody>
        </p:sp>
        <p:sp>
          <p:nvSpPr>
            <p:cNvPr id="216" name="object 216">
              <a:extLst>
                <a:ext uri="{FF2B5EF4-FFF2-40B4-BE49-F238E27FC236}">
                  <a16:creationId xmlns:a16="http://schemas.microsoft.com/office/drawing/2014/main" id="{3BD5F898-E1EE-693A-451F-9867279306B0}"/>
                </a:ext>
              </a:extLst>
            </p:cNvPr>
            <p:cNvSpPr/>
            <p:nvPr/>
          </p:nvSpPr>
          <p:spPr>
            <a:xfrm>
              <a:off x="5399404" y="3620769"/>
              <a:ext cx="3810" cy="8890"/>
            </a:xfrm>
            <a:custGeom>
              <a:avLst/>
              <a:gdLst/>
              <a:ahLst/>
              <a:cxnLst/>
              <a:rect l="l" t="t" r="r" b="b"/>
              <a:pathLst>
                <a:path w="3810" h="8889">
                  <a:moveTo>
                    <a:pt x="2540" y="0"/>
                  </a:moveTo>
                  <a:lnTo>
                    <a:pt x="0" y="4444"/>
                  </a:lnTo>
                  <a:lnTo>
                    <a:pt x="635" y="6984"/>
                  </a:lnTo>
                  <a:lnTo>
                    <a:pt x="1270" y="8889"/>
                  </a:lnTo>
                  <a:lnTo>
                    <a:pt x="1905" y="6984"/>
                  </a:lnTo>
                  <a:lnTo>
                    <a:pt x="3810" y="4444"/>
                  </a:lnTo>
                  <a:lnTo>
                    <a:pt x="2540" y="0"/>
                  </a:lnTo>
                  <a:close/>
                </a:path>
              </a:pathLst>
            </a:custGeom>
            <a:solidFill>
              <a:srgbClr val="1F2E3E"/>
            </a:solidFill>
          </p:spPr>
          <p:txBody>
            <a:bodyPr wrap="square" lIns="0" tIns="0" rIns="0" bIns="0" rtlCol="0"/>
            <a:lstStyle/>
            <a:p>
              <a:endParaRPr/>
            </a:p>
          </p:txBody>
        </p:sp>
        <p:sp>
          <p:nvSpPr>
            <p:cNvPr id="217" name="object 217">
              <a:extLst>
                <a:ext uri="{FF2B5EF4-FFF2-40B4-BE49-F238E27FC236}">
                  <a16:creationId xmlns:a16="http://schemas.microsoft.com/office/drawing/2014/main" id="{389B7E66-F233-6DEF-D7E5-455CBDE0BF47}"/>
                </a:ext>
              </a:extLst>
            </p:cNvPr>
            <p:cNvSpPr/>
            <p:nvPr/>
          </p:nvSpPr>
          <p:spPr>
            <a:xfrm>
              <a:off x="5353684" y="3625850"/>
              <a:ext cx="46990" cy="84455"/>
            </a:xfrm>
            <a:custGeom>
              <a:avLst/>
              <a:gdLst/>
              <a:ahLst/>
              <a:cxnLst/>
              <a:rect l="l" t="t" r="r" b="b"/>
              <a:pathLst>
                <a:path w="46989" h="84454">
                  <a:moveTo>
                    <a:pt x="45719" y="0"/>
                  </a:moveTo>
                  <a:lnTo>
                    <a:pt x="24764" y="34925"/>
                  </a:lnTo>
                  <a:lnTo>
                    <a:pt x="13335" y="55245"/>
                  </a:lnTo>
                  <a:lnTo>
                    <a:pt x="0" y="84454"/>
                  </a:lnTo>
                  <a:lnTo>
                    <a:pt x="10794" y="64135"/>
                  </a:lnTo>
                  <a:lnTo>
                    <a:pt x="22225" y="43814"/>
                  </a:lnTo>
                  <a:lnTo>
                    <a:pt x="34289" y="24129"/>
                  </a:lnTo>
                  <a:lnTo>
                    <a:pt x="46989" y="4445"/>
                  </a:lnTo>
                  <a:lnTo>
                    <a:pt x="45719" y="0"/>
                  </a:lnTo>
                  <a:close/>
                </a:path>
              </a:pathLst>
            </a:custGeom>
            <a:solidFill>
              <a:srgbClr val="1E2E3E"/>
            </a:solidFill>
          </p:spPr>
          <p:txBody>
            <a:bodyPr wrap="square" lIns="0" tIns="0" rIns="0" bIns="0" rtlCol="0"/>
            <a:lstStyle/>
            <a:p>
              <a:endParaRPr/>
            </a:p>
          </p:txBody>
        </p:sp>
        <p:sp>
          <p:nvSpPr>
            <p:cNvPr id="218" name="object 218">
              <a:extLst>
                <a:ext uri="{FF2B5EF4-FFF2-40B4-BE49-F238E27FC236}">
                  <a16:creationId xmlns:a16="http://schemas.microsoft.com/office/drawing/2014/main" id="{2D8D9262-364B-D27D-91A9-FEA4266AC289}"/>
                </a:ext>
              </a:extLst>
            </p:cNvPr>
            <p:cNvSpPr/>
            <p:nvPr/>
          </p:nvSpPr>
          <p:spPr>
            <a:xfrm>
              <a:off x="5331459" y="4378960"/>
              <a:ext cx="5715" cy="11430"/>
            </a:xfrm>
            <a:custGeom>
              <a:avLst/>
              <a:gdLst/>
              <a:ahLst/>
              <a:cxnLst/>
              <a:rect l="l" t="t" r="r" b="b"/>
              <a:pathLst>
                <a:path w="5714" h="11429">
                  <a:moveTo>
                    <a:pt x="2539" y="0"/>
                  </a:moveTo>
                  <a:lnTo>
                    <a:pt x="0" y="3809"/>
                  </a:lnTo>
                  <a:lnTo>
                    <a:pt x="1904" y="6350"/>
                  </a:lnTo>
                  <a:lnTo>
                    <a:pt x="5079" y="11429"/>
                  </a:lnTo>
                  <a:lnTo>
                    <a:pt x="5714" y="11429"/>
                  </a:lnTo>
                  <a:lnTo>
                    <a:pt x="4444" y="6984"/>
                  </a:lnTo>
                  <a:lnTo>
                    <a:pt x="3810" y="4444"/>
                  </a:lnTo>
                  <a:lnTo>
                    <a:pt x="2539" y="0"/>
                  </a:lnTo>
                  <a:close/>
                </a:path>
              </a:pathLst>
            </a:custGeom>
            <a:solidFill>
              <a:srgbClr val="1F2D3C"/>
            </a:solidFill>
          </p:spPr>
          <p:txBody>
            <a:bodyPr wrap="square" lIns="0" tIns="0" rIns="0" bIns="0" rtlCol="0"/>
            <a:lstStyle/>
            <a:p>
              <a:endParaRPr/>
            </a:p>
          </p:txBody>
        </p:sp>
        <p:sp>
          <p:nvSpPr>
            <p:cNvPr id="219" name="object 219">
              <a:extLst>
                <a:ext uri="{FF2B5EF4-FFF2-40B4-BE49-F238E27FC236}">
                  <a16:creationId xmlns:a16="http://schemas.microsoft.com/office/drawing/2014/main" id="{B05C1C1A-2F7F-932E-392D-BEF12304AC16}"/>
                </a:ext>
              </a:extLst>
            </p:cNvPr>
            <p:cNvSpPr/>
            <p:nvPr/>
          </p:nvSpPr>
          <p:spPr>
            <a:xfrm>
              <a:off x="5335904" y="4391025"/>
              <a:ext cx="1905" cy="2540"/>
            </a:xfrm>
            <a:custGeom>
              <a:avLst/>
              <a:gdLst/>
              <a:ahLst/>
              <a:cxnLst/>
              <a:rect l="l" t="t" r="r" b="b"/>
              <a:pathLst>
                <a:path w="1904" h="2539">
                  <a:moveTo>
                    <a:pt x="635" y="0"/>
                  </a:moveTo>
                  <a:lnTo>
                    <a:pt x="0" y="0"/>
                  </a:lnTo>
                  <a:lnTo>
                    <a:pt x="635" y="635"/>
                  </a:lnTo>
                  <a:lnTo>
                    <a:pt x="1270" y="1905"/>
                  </a:lnTo>
                  <a:lnTo>
                    <a:pt x="1905" y="2539"/>
                  </a:lnTo>
                  <a:lnTo>
                    <a:pt x="635" y="0"/>
                  </a:lnTo>
                  <a:close/>
                </a:path>
              </a:pathLst>
            </a:custGeom>
            <a:solidFill>
              <a:srgbClr val="1D2D3C"/>
            </a:solidFill>
          </p:spPr>
          <p:txBody>
            <a:bodyPr wrap="square" lIns="0" tIns="0" rIns="0" bIns="0" rtlCol="0"/>
            <a:lstStyle/>
            <a:p>
              <a:endParaRPr/>
            </a:p>
          </p:txBody>
        </p:sp>
        <p:sp>
          <p:nvSpPr>
            <p:cNvPr id="220" name="object 220">
              <a:extLst>
                <a:ext uri="{FF2B5EF4-FFF2-40B4-BE49-F238E27FC236}">
                  <a16:creationId xmlns:a16="http://schemas.microsoft.com/office/drawing/2014/main" id="{1EBBAA6F-BB65-6D86-C0FC-DCBD731801C9}"/>
                </a:ext>
              </a:extLst>
            </p:cNvPr>
            <p:cNvSpPr/>
            <p:nvPr/>
          </p:nvSpPr>
          <p:spPr>
            <a:xfrm>
              <a:off x="5317489" y="4361814"/>
              <a:ext cx="13335" cy="28575"/>
            </a:xfrm>
            <a:custGeom>
              <a:avLst/>
              <a:gdLst/>
              <a:ahLst/>
              <a:cxnLst/>
              <a:rect l="l" t="t" r="r" b="b"/>
              <a:pathLst>
                <a:path w="13335" h="28575">
                  <a:moveTo>
                    <a:pt x="0" y="0"/>
                  </a:moveTo>
                  <a:lnTo>
                    <a:pt x="1270" y="5715"/>
                  </a:lnTo>
                  <a:lnTo>
                    <a:pt x="4445" y="15875"/>
                  </a:lnTo>
                  <a:lnTo>
                    <a:pt x="3810" y="16510"/>
                  </a:lnTo>
                  <a:lnTo>
                    <a:pt x="3810" y="18415"/>
                  </a:lnTo>
                  <a:lnTo>
                    <a:pt x="8889" y="28575"/>
                  </a:lnTo>
                  <a:lnTo>
                    <a:pt x="10795" y="26035"/>
                  </a:lnTo>
                  <a:lnTo>
                    <a:pt x="13335" y="21590"/>
                  </a:lnTo>
                  <a:lnTo>
                    <a:pt x="8889" y="13970"/>
                  </a:lnTo>
                  <a:lnTo>
                    <a:pt x="0" y="0"/>
                  </a:lnTo>
                  <a:close/>
                </a:path>
              </a:pathLst>
            </a:custGeom>
            <a:solidFill>
              <a:srgbClr val="1F2D3C"/>
            </a:solidFill>
          </p:spPr>
          <p:txBody>
            <a:bodyPr wrap="square" lIns="0" tIns="0" rIns="0" bIns="0" rtlCol="0"/>
            <a:lstStyle/>
            <a:p>
              <a:endParaRPr/>
            </a:p>
          </p:txBody>
        </p:sp>
        <p:sp>
          <p:nvSpPr>
            <p:cNvPr id="221" name="object 221">
              <a:extLst>
                <a:ext uri="{FF2B5EF4-FFF2-40B4-BE49-F238E27FC236}">
                  <a16:creationId xmlns:a16="http://schemas.microsoft.com/office/drawing/2014/main" id="{DCABBAAC-891D-4016-A99D-5CCFD4A7A233}"/>
                </a:ext>
              </a:extLst>
            </p:cNvPr>
            <p:cNvSpPr/>
            <p:nvPr/>
          </p:nvSpPr>
          <p:spPr>
            <a:xfrm>
              <a:off x="5327014" y="4382769"/>
              <a:ext cx="9525" cy="7620"/>
            </a:xfrm>
            <a:custGeom>
              <a:avLst/>
              <a:gdLst/>
              <a:ahLst/>
              <a:cxnLst/>
              <a:rect l="l" t="t" r="r" b="b"/>
              <a:pathLst>
                <a:path w="9525" h="7620">
                  <a:moveTo>
                    <a:pt x="4445" y="0"/>
                  </a:moveTo>
                  <a:lnTo>
                    <a:pt x="1905" y="4445"/>
                  </a:lnTo>
                  <a:lnTo>
                    <a:pt x="0" y="6985"/>
                  </a:lnTo>
                  <a:lnTo>
                    <a:pt x="3175" y="6985"/>
                  </a:lnTo>
                  <a:lnTo>
                    <a:pt x="9525" y="7620"/>
                  </a:lnTo>
                  <a:lnTo>
                    <a:pt x="4445" y="0"/>
                  </a:lnTo>
                  <a:close/>
                </a:path>
              </a:pathLst>
            </a:custGeom>
            <a:solidFill>
              <a:srgbClr val="1D2D3C"/>
            </a:solidFill>
          </p:spPr>
          <p:txBody>
            <a:bodyPr wrap="square" lIns="0" tIns="0" rIns="0" bIns="0" rtlCol="0"/>
            <a:lstStyle/>
            <a:p>
              <a:endParaRPr/>
            </a:p>
          </p:txBody>
        </p:sp>
        <p:sp>
          <p:nvSpPr>
            <p:cNvPr id="222" name="object 222">
              <a:extLst>
                <a:ext uri="{FF2B5EF4-FFF2-40B4-BE49-F238E27FC236}">
                  <a16:creationId xmlns:a16="http://schemas.microsoft.com/office/drawing/2014/main" id="{FA1EE5C3-3C5F-F3E3-3CA4-74863D67E54A}"/>
                </a:ext>
              </a:extLst>
            </p:cNvPr>
            <p:cNvSpPr/>
            <p:nvPr/>
          </p:nvSpPr>
          <p:spPr>
            <a:xfrm>
              <a:off x="5333364" y="4403725"/>
              <a:ext cx="2540" cy="3175"/>
            </a:xfrm>
            <a:custGeom>
              <a:avLst/>
              <a:gdLst/>
              <a:ahLst/>
              <a:cxnLst/>
              <a:rect l="l" t="t" r="r" b="b"/>
              <a:pathLst>
                <a:path w="2539" h="3175">
                  <a:moveTo>
                    <a:pt x="2539" y="0"/>
                  </a:moveTo>
                  <a:lnTo>
                    <a:pt x="635" y="0"/>
                  </a:lnTo>
                  <a:lnTo>
                    <a:pt x="0" y="0"/>
                  </a:lnTo>
                  <a:lnTo>
                    <a:pt x="0" y="1269"/>
                  </a:lnTo>
                  <a:lnTo>
                    <a:pt x="635" y="3175"/>
                  </a:lnTo>
                  <a:lnTo>
                    <a:pt x="2539" y="0"/>
                  </a:lnTo>
                  <a:close/>
                </a:path>
              </a:pathLst>
            </a:custGeom>
            <a:solidFill>
              <a:srgbClr val="1F303C"/>
            </a:solidFill>
          </p:spPr>
          <p:txBody>
            <a:bodyPr wrap="square" lIns="0" tIns="0" rIns="0" bIns="0" rtlCol="0"/>
            <a:lstStyle/>
            <a:p>
              <a:endParaRPr/>
            </a:p>
          </p:txBody>
        </p:sp>
        <p:sp>
          <p:nvSpPr>
            <p:cNvPr id="223" name="object 223">
              <a:extLst>
                <a:ext uri="{FF2B5EF4-FFF2-40B4-BE49-F238E27FC236}">
                  <a16:creationId xmlns:a16="http://schemas.microsoft.com/office/drawing/2014/main" id="{D66A46C4-9461-8E88-E5B1-577BA69DB43E}"/>
                </a:ext>
              </a:extLst>
            </p:cNvPr>
            <p:cNvSpPr/>
            <p:nvPr/>
          </p:nvSpPr>
          <p:spPr>
            <a:xfrm>
              <a:off x="5333364" y="4403725"/>
              <a:ext cx="1270" cy="1270"/>
            </a:xfrm>
            <a:custGeom>
              <a:avLst/>
              <a:gdLst/>
              <a:ahLst/>
              <a:cxnLst/>
              <a:rect l="l" t="t" r="r" b="b"/>
              <a:pathLst>
                <a:path w="1270" h="1270">
                  <a:moveTo>
                    <a:pt x="1270" y="0"/>
                  </a:moveTo>
                  <a:lnTo>
                    <a:pt x="0" y="0"/>
                  </a:lnTo>
                  <a:lnTo>
                    <a:pt x="635" y="1269"/>
                  </a:lnTo>
                  <a:lnTo>
                    <a:pt x="635" y="0"/>
                  </a:lnTo>
                  <a:lnTo>
                    <a:pt x="1270" y="0"/>
                  </a:lnTo>
                  <a:close/>
                </a:path>
              </a:pathLst>
            </a:custGeom>
            <a:solidFill>
              <a:srgbClr val="1F2F3C"/>
            </a:solidFill>
          </p:spPr>
          <p:txBody>
            <a:bodyPr wrap="square" lIns="0" tIns="0" rIns="0" bIns="0" rtlCol="0"/>
            <a:lstStyle/>
            <a:p>
              <a:endParaRPr/>
            </a:p>
          </p:txBody>
        </p:sp>
        <p:sp>
          <p:nvSpPr>
            <p:cNvPr id="224" name="object 224">
              <a:extLst>
                <a:ext uri="{FF2B5EF4-FFF2-40B4-BE49-F238E27FC236}">
                  <a16:creationId xmlns:a16="http://schemas.microsoft.com/office/drawing/2014/main" id="{885E91B2-80D0-CB03-67A7-F900FEEE6805}"/>
                </a:ext>
              </a:extLst>
            </p:cNvPr>
            <p:cNvSpPr/>
            <p:nvPr/>
          </p:nvSpPr>
          <p:spPr>
            <a:xfrm>
              <a:off x="5326379" y="4390389"/>
              <a:ext cx="13335" cy="13970"/>
            </a:xfrm>
            <a:custGeom>
              <a:avLst/>
              <a:gdLst/>
              <a:ahLst/>
              <a:cxnLst/>
              <a:rect l="l" t="t" r="r" b="b"/>
              <a:pathLst>
                <a:path w="13335" h="13970">
                  <a:moveTo>
                    <a:pt x="12700" y="6985"/>
                  </a:moveTo>
                  <a:lnTo>
                    <a:pt x="12065" y="6985"/>
                  </a:lnTo>
                  <a:lnTo>
                    <a:pt x="12065" y="7620"/>
                  </a:lnTo>
                  <a:lnTo>
                    <a:pt x="9525" y="12065"/>
                  </a:lnTo>
                  <a:lnTo>
                    <a:pt x="8255" y="13970"/>
                  </a:lnTo>
                  <a:lnTo>
                    <a:pt x="10160" y="13970"/>
                  </a:lnTo>
                  <a:lnTo>
                    <a:pt x="13335" y="8255"/>
                  </a:lnTo>
                  <a:lnTo>
                    <a:pt x="12700" y="7620"/>
                  </a:lnTo>
                  <a:lnTo>
                    <a:pt x="12700" y="6985"/>
                  </a:lnTo>
                  <a:close/>
                </a:path>
                <a:path w="13335" h="13970">
                  <a:moveTo>
                    <a:pt x="635" y="0"/>
                  </a:moveTo>
                  <a:lnTo>
                    <a:pt x="0" y="0"/>
                  </a:lnTo>
                  <a:lnTo>
                    <a:pt x="0" y="635"/>
                  </a:lnTo>
                  <a:lnTo>
                    <a:pt x="635" y="635"/>
                  </a:lnTo>
                  <a:lnTo>
                    <a:pt x="1270" y="1905"/>
                  </a:lnTo>
                  <a:lnTo>
                    <a:pt x="3175" y="3810"/>
                  </a:lnTo>
                  <a:lnTo>
                    <a:pt x="3810" y="6350"/>
                  </a:lnTo>
                  <a:lnTo>
                    <a:pt x="6985" y="6350"/>
                  </a:lnTo>
                  <a:lnTo>
                    <a:pt x="12700" y="5715"/>
                  </a:lnTo>
                  <a:lnTo>
                    <a:pt x="12065" y="3175"/>
                  </a:lnTo>
                  <a:lnTo>
                    <a:pt x="10160" y="635"/>
                  </a:lnTo>
                  <a:lnTo>
                    <a:pt x="635" y="0"/>
                  </a:lnTo>
                  <a:close/>
                </a:path>
              </a:pathLst>
            </a:custGeom>
            <a:solidFill>
              <a:srgbClr val="1D2D3C"/>
            </a:solidFill>
          </p:spPr>
          <p:txBody>
            <a:bodyPr wrap="square" lIns="0" tIns="0" rIns="0" bIns="0" rtlCol="0"/>
            <a:lstStyle/>
            <a:p>
              <a:endParaRPr/>
            </a:p>
          </p:txBody>
        </p:sp>
        <p:sp>
          <p:nvSpPr>
            <p:cNvPr id="225" name="object 225">
              <a:extLst>
                <a:ext uri="{FF2B5EF4-FFF2-40B4-BE49-F238E27FC236}">
                  <a16:creationId xmlns:a16="http://schemas.microsoft.com/office/drawing/2014/main" id="{CA19275E-9FD2-72F2-8397-890B1949CEB2}"/>
                </a:ext>
              </a:extLst>
            </p:cNvPr>
            <p:cNvSpPr/>
            <p:nvPr/>
          </p:nvSpPr>
          <p:spPr>
            <a:xfrm>
              <a:off x="5330189" y="4395469"/>
              <a:ext cx="8890" cy="8255"/>
            </a:xfrm>
            <a:custGeom>
              <a:avLst/>
              <a:gdLst/>
              <a:ahLst/>
              <a:cxnLst/>
              <a:rect l="l" t="t" r="r" b="b"/>
              <a:pathLst>
                <a:path w="8889" h="8254">
                  <a:moveTo>
                    <a:pt x="8889" y="0"/>
                  </a:moveTo>
                  <a:lnTo>
                    <a:pt x="5714" y="0"/>
                  </a:lnTo>
                  <a:lnTo>
                    <a:pt x="0" y="635"/>
                  </a:lnTo>
                  <a:lnTo>
                    <a:pt x="635" y="1270"/>
                  </a:lnTo>
                  <a:lnTo>
                    <a:pt x="3175" y="8255"/>
                  </a:lnTo>
                  <a:lnTo>
                    <a:pt x="4445" y="8255"/>
                  </a:lnTo>
                  <a:lnTo>
                    <a:pt x="6985" y="3810"/>
                  </a:lnTo>
                  <a:lnTo>
                    <a:pt x="8255" y="1905"/>
                  </a:lnTo>
                  <a:lnTo>
                    <a:pt x="8889" y="635"/>
                  </a:lnTo>
                  <a:lnTo>
                    <a:pt x="8889" y="0"/>
                  </a:lnTo>
                  <a:close/>
                </a:path>
              </a:pathLst>
            </a:custGeom>
            <a:solidFill>
              <a:srgbClr val="1C2D3C"/>
            </a:solidFill>
          </p:spPr>
          <p:txBody>
            <a:bodyPr wrap="square" lIns="0" tIns="0" rIns="0" bIns="0" rtlCol="0"/>
            <a:lstStyle/>
            <a:p>
              <a:endParaRPr/>
            </a:p>
          </p:txBody>
        </p:sp>
        <p:sp>
          <p:nvSpPr>
            <p:cNvPr id="226" name="object 226">
              <a:extLst>
                <a:ext uri="{FF2B5EF4-FFF2-40B4-BE49-F238E27FC236}">
                  <a16:creationId xmlns:a16="http://schemas.microsoft.com/office/drawing/2014/main" id="{964F7DD6-CA63-C58D-5B22-8631F1679617}"/>
                </a:ext>
              </a:extLst>
            </p:cNvPr>
            <p:cNvSpPr/>
            <p:nvPr/>
          </p:nvSpPr>
          <p:spPr>
            <a:xfrm>
              <a:off x="5332729" y="4409439"/>
              <a:ext cx="1905" cy="2540"/>
            </a:xfrm>
            <a:custGeom>
              <a:avLst/>
              <a:gdLst/>
              <a:ahLst/>
              <a:cxnLst/>
              <a:rect l="l" t="t" r="r" b="b"/>
              <a:pathLst>
                <a:path w="1904" h="2539">
                  <a:moveTo>
                    <a:pt x="1905" y="0"/>
                  </a:moveTo>
                  <a:lnTo>
                    <a:pt x="635" y="635"/>
                  </a:lnTo>
                  <a:lnTo>
                    <a:pt x="0" y="1270"/>
                  </a:lnTo>
                  <a:lnTo>
                    <a:pt x="0" y="1905"/>
                  </a:lnTo>
                  <a:lnTo>
                    <a:pt x="635" y="1905"/>
                  </a:lnTo>
                  <a:lnTo>
                    <a:pt x="635" y="2540"/>
                  </a:lnTo>
                  <a:lnTo>
                    <a:pt x="1905" y="0"/>
                  </a:lnTo>
                  <a:close/>
                </a:path>
              </a:pathLst>
            </a:custGeom>
            <a:solidFill>
              <a:srgbClr val="242120"/>
            </a:solidFill>
          </p:spPr>
          <p:txBody>
            <a:bodyPr wrap="square" lIns="0" tIns="0" rIns="0" bIns="0" rtlCol="0"/>
            <a:lstStyle/>
            <a:p>
              <a:endParaRPr/>
            </a:p>
          </p:txBody>
        </p:sp>
        <p:sp>
          <p:nvSpPr>
            <p:cNvPr id="227" name="object 227">
              <a:extLst>
                <a:ext uri="{FF2B5EF4-FFF2-40B4-BE49-F238E27FC236}">
                  <a16:creationId xmlns:a16="http://schemas.microsoft.com/office/drawing/2014/main" id="{B81F4D22-14A2-3AF8-DD59-F340BAB72D3A}"/>
                </a:ext>
              </a:extLst>
            </p:cNvPr>
            <p:cNvSpPr/>
            <p:nvPr/>
          </p:nvSpPr>
          <p:spPr>
            <a:xfrm>
              <a:off x="5333364" y="4404360"/>
              <a:ext cx="4445" cy="5715"/>
            </a:xfrm>
            <a:custGeom>
              <a:avLst/>
              <a:gdLst/>
              <a:ahLst/>
              <a:cxnLst/>
              <a:rect l="l" t="t" r="r" b="b"/>
              <a:pathLst>
                <a:path w="4445" h="5714">
                  <a:moveTo>
                    <a:pt x="1666" y="4444"/>
                  </a:moveTo>
                  <a:lnTo>
                    <a:pt x="635" y="4444"/>
                  </a:lnTo>
                  <a:lnTo>
                    <a:pt x="0" y="5714"/>
                  </a:lnTo>
                  <a:lnTo>
                    <a:pt x="1270" y="5079"/>
                  </a:lnTo>
                  <a:lnTo>
                    <a:pt x="1666" y="4444"/>
                  </a:lnTo>
                  <a:close/>
                </a:path>
                <a:path w="4445" h="5714">
                  <a:moveTo>
                    <a:pt x="4445" y="0"/>
                  </a:moveTo>
                  <a:lnTo>
                    <a:pt x="3175" y="0"/>
                  </a:lnTo>
                  <a:lnTo>
                    <a:pt x="2539" y="1269"/>
                  </a:lnTo>
                  <a:lnTo>
                    <a:pt x="1270" y="3175"/>
                  </a:lnTo>
                  <a:lnTo>
                    <a:pt x="1799" y="4233"/>
                  </a:lnTo>
                  <a:lnTo>
                    <a:pt x="4445" y="0"/>
                  </a:lnTo>
                  <a:close/>
                </a:path>
              </a:pathLst>
            </a:custGeom>
            <a:solidFill>
              <a:srgbClr val="24211F"/>
            </a:solidFill>
          </p:spPr>
          <p:txBody>
            <a:bodyPr wrap="square" lIns="0" tIns="0" rIns="0" bIns="0" rtlCol="0"/>
            <a:lstStyle/>
            <a:p>
              <a:endParaRPr/>
            </a:p>
          </p:txBody>
        </p:sp>
        <p:sp>
          <p:nvSpPr>
            <p:cNvPr id="228" name="object 228">
              <a:extLst>
                <a:ext uri="{FF2B5EF4-FFF2-40B4-BE49-F238E27FC236}">
                  <a16:creationId xmlns:a16="http://schemas.microsoft.com/office/drawing/2014/main" id="{DD219A3A-D807-AAC4-E5C4-C5056171D728}"/>
                </a:ext>
              </a:extLst>
            </p:cNvPr>
            <p:cNvSpPr/>
            <p:nvPr/>
          </p:nvSpPr>
          <p:spPr>
            <a:xfrm>
              <a:off x="5335904" y="4398010"/>
              <a:ext cx="3810" cy="5715"/>
            </a:xfrm>
            <a:custGeom>
              <a:avLst/>
              <a:gdLst/>
              <a:ahLst/>
              <a:cxnLst/>
              <a:rect l="l" t="t" r="r" b="b"/>
              <a:pathLst>
                <a:path w="3810" h="5714">
                  <a:moveTo>
                    <a:pt x="3175" y="0"/>
                  </a:moveTo>
                  <a:lnTo>
                    <a:pt x="635" y="3809"/>
                  </a:lnTo>
                  <a:lnTo>
                    <a:pt x="0" y="5714"/>
                  </a:lnTo>
                  <a:lnTo>
                    <a:pt x="1270" y="5714"/>
                  </a:lnTo>
                  <a:lnTo>
                    <a:pt x="3810" y="1904"/>
                  </a:lnTo>
                  <a:lnTo>
                    <a:pt x="3175" y="634"/>
                  </a:lnTo>
                  <a:lnTo>
                    <a:pt x="3175" y="0"/>
                  </a:lnTo>
                  <a:close/>
                </a:path>
              </a:pathLst>
            </a:custGeom>
            <a:solidFill>
              <a:srgbClr val="221F1F"/>
            </a:solidFill>
          </p:spPr>
          <p:txBody>
            <a:bodyPr wrap="square" lIns="0" tIns="0" rIns="0" bIns="0" rtlCol="0"/>
            <a:lstStyle/>
            <a:p>
              <a:endParaRPr/>
            </a:p>
          </p:txBody>
        </p:sp>
        <p:sp>
          <p:nvSpPr>
            <p:cNvPr id="229" name="object 229">
              <a:extLst>
                <a:ext uri="{FF2B5EF4-FFF2-40B4-BE49-F238E27FC236}">
                  <a16:creationId xmlns:a16="http://schemas.microsoft.com/office/drawing/2014/main" id="{2FA2657E-4615-4934-B67B-7F125B1311C2}"/>
                </a:ext>
              </a:extLst>
            </p:cNvPr>
            <p:cNvSpPr/>
            <p:nvPr/>
          </p:nvSpPr>
          <p:spPr>
            <a:xfrm>
              <a:off x="5403850" y="3611879"/>
              <a:ext cx="9525" cy="13970"/>
            </a:xfrm>
            <a:custGeom>
              <a:avLst/>
              <a:gdLst/>
              <a:ahLst/>
              <a:cxnLst/>
              <a:rect l="l" t="t" r="r" b="b"/>
              <a:pathLst>
                <a:path w="9525" h="13970">
                  <a:moveTo>
                    <a:pt x="9525" y="0"/>
                  </a:moveTo>
                  <a:lnTo>
                    <a:pt x="6350" y="4445"/>
                  </a:lnTo>
                  <a:lnTo>
                    <a:pt x="3175" y="9525"/>
                  </a:lnTo>
                  <a:lnTo>
                    <a:pt x="0" y="13970"/>
                  </a:lnTo>
                  <a:lnTo>
                    <a:pt x="2539" y="10795"/>
                  </a:lnTo>
                  <a:lnTo>
                    <a:pt x="3175" y="10160"/>
                  </a:lnTo>
                  <a:lnTo>
                    <a:pt x="5079" y="6985"/>
                  </a:lnTo>
                  <a:lnTo>
                    <a:pt x="7620" y="3810"/>
                  </a:lnTo>
                  <a:lnTo>
                    <a:pt x="9525" y="635"/>
                  </a:lnTo>
                  <a:lnTo>
                    <a:pt x="9525" y="0"/>
                  </a:lnTo>
                  <a:close/>
                </a:path>
              </a:pathLst>
            </a:custGeom>
            <a:solidFill>
              <a:srgbClr val="2D1F21"/>
            </a:solidFill>
          </p:spPr>
          <p:txBody>
            <a:bodyPr wrap="square" lIns="0" tIns="0" rIns="0" bIns="0" rtlCol="0"/>
            <a:lstStyle/>
            <a:p>
              <a:endParaRPr/>
            </a:p>
          </p:txBody>
        </p:sp>
        <p:sp>
          <p:nvSpPr>
            <p:cNvPr id="230" name="object 230">
              <a:extLst>
                <a:ext uri="{FF2B5EF4-FFF2-40B4-BE49-F238E27FC236}">
                  <a16:creationId xmlns:a16="http://schemas.microsoft.com/office/drawing/2014/main" id="{05EA4BCF-922A-C72C-98D5-AD55CBD9F368}"/>
                </a:ext>
              </a:extLst>
            </p:cNvPr>
            <p:cNvSpPr/>
            <p:nvPr/>
          </p:nvSpPr>
          <p:spPr>
            <a:xfrm>
              <a:off x="5402579" y="3606164"/>
              <a:ext cx="10795" cy="19685"/>
            </a:xfrm>
            <a:custGeom>
              <a:avLst/>
              <a:gdLst/>
              <a:ahLst/>
              <a:cxnLst/>
              <a:rect l="l" t="t" r="r" b="b"/>
              <a:pathLst>
                <a:path w="10795" h="19685">
                  <a:moveTo>
                    <a:pt x="8890" y="0"/>
                  </a:moveTo>
                  <a:lnTo>
                    <a:pt x="0" y="15239"/>
                  </a:lnTo>
                  <a:lnTo>
                    <a:pt x="1270" y="19685"/>
                  </a:lnTo>
                  <a:lnTo>
                    <a:pt x="4445" y="15239"/>
                  </a:lnTo>
                  <a:lnTo>
                    <a:pt x="7620" y="10160"/>
                  </a:lnTo>
                  <a:lnTo>
                    <a:pt x="10795" y="5714"/>
                  </a:lnTo>
                  <a:lnTo>
                    <a:pt x="8890" y="0"/>
                  </a:lnTo>
                  <a:close/>
                </a:path>
              </a:pathLst>
            </a:custGeom>
            <a:solidFill>
              <a:srgbClr val="241F21"/>
            </a:solidFill>
          </p:spPr>
          <p:txBody>
            <a:bodyPr wrap="square" lIns="0" tIns="0" rIns="0" bIns="0" rtlCol="0"/>
            <a:lstStyle/>
            <a:p>
              <a:endParaRPr/>
            </a:p>
          </p:txBody>
        </p:sp>
        <p:sp>
          <p:nvSpPr>
            <p:cNvPr id="231" name="object 231">
              <a:extLst>
                <a:ext uri="{FF2B5EF4-FFF2-40B4-BE49-F238E27FC236}">
                  <a16:creationId xmlns:a16="http://schemas.microsoft.com/office/drawing/2014/main" id="{D1B54829-6339-4130-4F25-02E6BCA2D4CD}"/>
                </a:ext>
              </a:extLst>
            </p:cNvPr>
            <p:cNvSpPr/>
            <p:nvPr/>
          </p:nvSpPr>
          <p:spPr>
            <a:xfrm>
              <a:off x="5329554" y="4403725"/>
              <a:ext cx="5080" cy="5080"/>
            </a:xfrm>
            <a:custGeom>
              <a:avLst/>
              <a:gdLst/>
              <a:ahLst/>
              <a:cxnLst/>
              <a:rect l="l" t="t" r="r" b="b"/>
              <a:pathLst>
                <a:path w="5079" h="5079">
                  <a:moveTo>
                    <a:pt x="1270" y="0"/>
                  </a:moveTo>
                  <a:lnTo>
                    <a:pt x="0" y="0"/>
                  </a:lnTo>
                  <a:lnTo>
                    <a:pt x="635" y="1905"/>
                  </a:lnTo>
                  <a:lnTo>
                    <a:pt x="1270" y="3175"/>
                  </a:lnTo>
                  <a:lnTo>
                    <a:pt x="1905" y="5080"/>
                  </a:lnTo>
                  <a:lnTo>
                    <a:pt x="4445" y="5080"/>
                  </a:lnTo>
                  <a:lnTo>
                    <a:pt x="4445" y="4444"/>
                  </a:lnTo>
                  <a:lnTo>
                    <a:pt x="5080" y="3810"/>
                  </a:lnTo>
                  <a:lnTo>
                    <a:pt x="4445" y="1905"/>
                  </a:lnTo>
                  <a:lnTo>
                    <a:pt x="3810" y="635"/>
                  </a:lnTo>
                  <a:lnTo>
                    <a:pt x="2540" y="635"/>
                  </a:lnTo>
                  <a:lnTo>
                    <a:pt x="1270" y="0"/>
                  </a:lnTo>
                  <a:close/>
                </a:path>
              </a:pathLst>
            </a:custGeom>
            <a:solidFill>
              <a:srgbClr val="20282E"/>
            </a:solidFill>
          </p:spPr>
          <p:txBody>
            <a:bodyPr wrap="square" lIns="0" tIns="0" rIns="0" bIns="0" rtlCol="0"/>
            <a:lstStyle/>
            <a:p>
              <a:endParaRPr/>
            </a:p>
          </p:txBody>
        </p:sp>
        <p:sp>
          <p:nvSpPr>
            <p:cNvPr id="232" name="object 232">
              <a:extLst>
                <a:ext uri="{FF2B5EF4-FFF2-40B4-BE49-F238E27FC236}">
                  <a16:creationId xmlns:a16="http://schemas.microsoft.com/office/drawing/2014/main" id="{A581E99D-E63E-B6C0-8E0A-16EEC9E73383}"/>
                </a:ext>
              </a:extLst>
            </p:cNvPr>
            <p:cNvSpPr/>
            <p:nvPr/>
          </p:nvSpPr>
          <p:spPr>
            <a:xfrm>
              <a:off x="5326379" y="4394200"/>
              <a:ext cx="6985" cy="10160"/>
            </a:xfrm>
            <a:custGeom>
              <a:avLst/>
              <a:gdLst/>
              <a:ahLst/>
              <a:cxnLst/>
              <a:rect l="l" t="t" r="r" b="b"/>
              <a:pathLst>
                <a:path w="6985" h="10160">
                  <a:moveTo>
                    <a:pt x="3175" y="0"/>
                  </a:moveTo>
                  <a:lnTo>
                    <a:pt x="0" y="0"/>
                  </a:lnTo>
                  <a:lnTo>
                    <a:pt x="635" y="1269"/>
                  </a:lnTo>
                  <a:lnTo>
                    <a:pt x="635" y="2539"/>
                  </a:lnTo>
                  <a:lnTo>
                    <a:pt x="1270" y="3175"/>
                  </a:lnTo>
                  <a:lnTo>
                    <a:pt x="2540" y="7619"/>
                  </a:lnTo>
                  <a:lnTo>
                    <a:pt x="3175" y="9525"/>
                  </a:lnTo>
                  <a:lnTo>
                    <a:pt x="6985" y="10160"/>
                  </a:lnTo>
                  <a:lnTo>
                    <a:pt x="4445" y="3175"/>
                  </a:lnTo>
                  <a:lnTo>
                    <a:pt x="3810" y="2539"/>
                  </a:lnTo>
                  <a:lnTo>
                    <a:pt x="3175" y="0"/>
                  </a:lnTo>
                  <a:close/>
                </a:path>
              </a:pathLst>
            </a:custGeom>
            <a:solidFill>
              <a:srgbClr val="1F272D"/>
            </a:solidFill>
          </p:spPr>
          <p:txBody>
            <a:bodyPr wrap="square" lIns="0" tIns="0" rIns="0" bIns="0" rtlCol="0"/>
            <a:lstStyle/>
            <a:p>
              <a:endParaRPr/>
            </a:p>
          </p:txBody>
        </p:sp>
        <p:sp>
          <p:nvSpPr>
            <p:cNvPr id="233" name="object 233">
              <a:extLst>
                <a:ext uri="{FF2B5EF4-FFF2-40B4-BE49-F238E27FC236}">
                  <a16:creationId xmlns:a16="http://schemas.microsoft.com/office/drawing/2014/main" id="{15758C35-0B99-1384-1DE9-6E68AD3B6BA1}"/>
                </a:ext>
              </a:extLst>
            </p:cNvPr>
            <p:cNvSpPr/>
            <p:nvPr/>
          </p:nvSpPr>
          <p:spPr>
            <a:xfrm>
              <a:off x="5333364" y="4406900"/>
              <a:ext cx="1270" cy="1270"/>
            </a:xfrm>
            <a:custGeom>
              <a:avLst/>
              <a:gdLst/>
              <a:ahLst/>
              <a:cxnLst/>
              <a:rect l="l" t="t" r="r" b="b"/>
              <a:pathLst>
                <a:path w="1270" h="1270">
                  <a:moveTo>
                    <a:pt x="635" y="0"/>
                  </a:moveTo>
                  <a:lnTo>
                    <a:pt x="635" y="635"/>
                  </a:lnTo>
                  <a:lnTo>
                    <a:pt x="0" y="1269"/>
                  </a:lnTo>
                  <a:lnTo>
                    <a:pt x="1270" y="1269"/>
                  </a:lnTo>
                  <a:lnTo>
                    <a:pt x="635" y="0"/>
                  </a:lnTo>
                  <a:close/>
                </a:path>
              </a:pathLst>
            </a:custGeom>
            <a:solidFill>
              <a:srgbClr val="231F1F"/>
            </a:solidFill>
          </p:spPr>
          <p:txBody>
            <a:bodyPr wrap="square" lIns="0" tIns="0" rIns="0" bIns="0" rtlCol="0"/>
            <a:lstStyle/>
            <a:p>
              <a:endParaRPr/>
            </a:p>
          </p:txBody>
        </p:sp>
        <p:sp>
          <p:nvSpPr>
            <p:cNvPr id="234" name="object 234">
              <a:extLst>
                <a:ext uri="{FF2B5EF4-FFF2-40B4-BE49-F238E27FC236}">
                  <a16:creationId xmlns:a16="http://schemas.microsoft.com/office/drawing/2014/main" id="{56439DC8-BB5E-25F7-F380-E8B128DB6FD1}"/>
                </a:ext>
              </a:extLst>
            </p:cNvPr>
            <p:cNvSpPr/>
            <p:nvPr/>
          </p:nvSpPr>
          <p:spPr>
            <a:xfrm>
              <a:off x="5407659" y="3590289"/>
              <a:ext cx="6985" cy="15240"/>
            </a:xfrm>
            <a:custGeom>
              <a:avLst/>
              <a:gdLst/>
              <a:ahLst/>
              <a:cxnLst/>
              <a:rect l="l" t="t" r="r" b="b"/>
              <a:pathLst>
                <a:path w="6985" h="15239">
                  <a:moveTo>
                    <a:pt x="3810" y="0"/>
                  </a:moveTo>
                  <a:lnTo>
                    <a:pt x="2539" y="1905"/>
                  </a:lnTo>
                  <a:lnTo>
                    <a:pt x="0" y="6350"/>
                  </a:lnTo>
                  <a:lnTo>
                    <a:pt x="1269" y="9525"/>
                  </a:lnTo>
                  <a:lnTo>
                    <a:pt x="3175" y="15239"/>
                  </a:lnTo>
                  <a:lnTo>
                    <a:pt x="6985" y="8889"/>
                  </a:lnTo>
                  <a:lnTo>
                    <a:pt x="3810" y="0"/>
                  </a:lnTo>
                  <a:close/>
                </a:path>
              </a:pathLst>
            </a:custGeom>
            <a:solidFill>
              <a:srgbClr val="422F3B"/>
            </a:solidFill>
          </p:spPr>
          <p:txBody>
            <a:bodyPr wrap="square" lIns="0" tIns="0" rIns="0" bIns="0" rtlCol="0"/>
            <a:lstStyle/>
            <a:p>
              <a:endParaRPr/>
            </a:p>
          </p:txBody>
        </p:sp>
        <p:sp>
          <p:nvSpPr>
            <p:cNvPr id="235" name="object 235">
              <a:extLst>
                <a:ext uri="{FF2B5EF4-FFF2-40B4-BE49-F238E27FC236}">
                  <a16:creationId xmlns:a16="http://schemas.microsoft.com/office/drawing/2014/main" id="{F5E43C72-7CCC-7588-967D-BB30552E8C64}"/>
                </a:ext>
              </a:extLst>
            </p:cNvPr>
            <p:cNvSpPr/>
            <p:nvPr/>
          </p:nvSpPr>
          <p:spPr>
            <a:xfrm>
              <a:off x="5323204" y="4385944"/>
              <a:ext cx="2540" cy="4445"/>
            </a:xfrm>
            <a:custGeom>
              <a:avLst/>
              <a:gdLst/>
              <a:ahLst/>
              <a:cxnLst/>
              <a:rect l="l" t="t" r="r" b="b"/>
              <a:pathLst>
                <a:path w="2539" h="4445">
                  <a:moveTo>
                    <a:pt x="0" y="0"/>
                  </a:moveTo>
                  <a:lnTo>
                    <a:pt x="0" y="1270"/>
                  </a:lnTo>
                  <a:lnTo>
                    <a:pt x="1270" y="4445"/>
                  </a:lnTo>
                  <a:lnTo>
                    <a:pt x="2540" y="4445"/>
                  </a:lnTo>
                  <a:lnTo>
                    <a:pt x="1905" y="3175"/>
                  </a:lnTo>
                  <a:lnTo>
                    <a:pt x="635" y="1905"/>
                  </a:lnTo>
                  <a:lnTo>
                    <a:pt x="0" y="0"/>
                  </a:lnTo>
                  <a:close/>
                </a:path>
              </a:pathLst>
            </a:custGeom>
            <a:solidFill>
              <a:srgbClr val="3D3142"/>
            </a:solidFill>
          </p:spPr>
          <p:txBody>
            <a:bodyPr wrap="square" lIns="0" tIns="0" rIns="0" bIns="0" rtlCol="0"/>
            <a:lstStyle/>
            <a:p>
              <a:endParaRPr/>
            </a:p>
          </p:txBody>
        </p:sp>
        <p:sp>
          <p:nvSpPr>
            <p:cNvPr id="236" name="object 236">
              <a:extLst>
                <a:ext uri="{FF2B5EF4-FFF2-40B4-BE49-F238E27FC236}">
                  <a16:creationId xmlns:a16="http://schemas.microsoft.com/office/drawing/2014/main" id="{B63F73CA-D36D-9E80-8F42-4D7FC3F367A5}"/>
                </a:ext>
              </a:extLst>
            </p:cNvPr>
            <p:cNvSpPr/>
            <p:nvPr/>
          </p:nvSpPr>
          <p:spPr>
            <a:xfrm>
              <a:off x="5324475" y="4389754"/>
              <a:ext cx="4445" cy="3810"/>
            </a:xfrm>
            <a:custGeom>
              <a:avLst/>
              <a:gdLst/>
              <a:ahLst/>
              <a:cxnLst/>
              <a:rect l="l" t="t" r="r" b="b"/>
              <a:pathLst>
                <a:path w="4445" h="3810">
                  <a:moveTo>
                    <a:pt x="1270" y="0"/>
                  </a:moveTo>
                  <a:lnTo>
                    <a:pt x="0" y="0"/>
                  </a:lnTo>
                  <a:lnTo>
                    <a:pt x="635" y="1904"/>
                  </a:lnTo>
                  <a:lnTo>
                    <a:pt x="635" y="2539"/>
                  </a:lnTo>
                  <a:lnTo>
                    <a:pt x="1270" y="3174"/>
                  </a:lnTo>
                  <a:lnTo>
                    <a:pt x="1270" y="3809"/>
                  </a:lnTo>
                  <a:lnTo>
                    <a:pt x="4445" y="3809"/>
                  </a:lnTo>
                  <a:lnTo>
                    <a:pt x="2539" y="1904"/>
                  </a:lnTo>
                  <a:lnTo>
                    <a:pt x="1904" y="634"/>
                  </a:lnTo>
                  <a:lnTo>
                    <a:pt x="1270" y="0"/>
                  </a:lnTo>
                  <a:close/>
                </a:path>
              </a:pathLst>
            </a:custGeom>
            <a:solidFill>
              <a:srgbClr val="3C3142"/>
            </a:solidFill>
          </p:spPr>
          <p:txBody>
            <a:bodyPr wrap="square" lIns="0" tIns="0" rIns="0" bIns="0" rtlCol="0"/>
            <a:lstStyle/>
            <a:p>
              <a:endParaRPr/>
            </a:p>
          </p:txBody>
        </p:sp>
        <p:sp>
          <p:nvSpPr>
            <p:cNvPr id="237" name="object 237">
              <a:extLst>
                <a:ext uri="{FF2B5EF4-FFF2-40B4-BE49-F238E27FC236}">
                  <a16:creationId xmlns:a16="http://schemas.microsoft.com/office/drawing/2014/main" id="{4CBBDBC7-FB23-D380-3D77-F678D39736C1}"/>
                </a:ext>
              </a:extLst>
            </p:cNvPr>
            <p:cNvSpPr/>
            <p:nvPr/>
          </p:nvSpPr>
          <p:spPr>
            <a:xfrm>
              <a:off x="5283834" y="4172585"/>
              <a:ext cx="34290" cy="189230"/>
            </a:xfrm>
            <a:custGeom>
              <a:avLst/>
              <a:gdLst/>
              <a:ahLst/>
              <a:cxnLst/>
              <a:rect l="l" t="t" r="r" b="b"/>
              <a:pathLst>
                <a:path w="34289" h="189229">
                  <a:moveTo>
                    <a:pt x="7257" y="58419"/>
                  </a:moveTo>
                  <a:lnTo>
                    <a:pt x="6350" y="58419"/>
                  </a:lnTo>
                  <a:lnTo>
                    <a:pt x="9525" y="82550"/>
                  </a:lnTo>
                  <a:lnTo>
                    <a:pt x="19050" y="134619"/>
                  </a:lnTo>
                  <a:lnTo>
                    <a:pt x="31114" y="184784"/>
                  </a:lnTo>
                  <a:lnTo>
                    <a:pt x="34289" y="189229"/>
                  </a:lnTo>
                  <a:lnTo>
                    <a:pt x="24764" y="151764"/>
                  </a:lnTo>
                  <a:lnTo>
                    <a:pt x="16510" y="113029"/>
                  </a:lnTo>
                  <a:lnTo>
                    <a:pt x="9525" y="74294"/>
                  </a:lnTo>
                  <a:lnTo>
                    <a:pt x="7257" y="58419"/>
                  </a:lnTo>
                  <a:close/>
                </a:path>
                <a:path w="34289" h="189229">
                  <a:moveTo>
                    <a:pt x="0" y="0"/>
                  </a:moveTo>
                  <a:lnTo>
                    <a:pt x="1904" y="20954"/>
                  </a:lnTo>
                  <a:lnTo>
                    <a:pt x="3810" y="41275"/>
                  </a:lnTo>
                  <a:lnTo>
                    <a:pt x="6350" y="61594"/>
                  </a:lnTo>
                  <a:lnTo>
                    <a:pt x="9525" y="82550"/>
                  </a:lnTo>
                  <a:lnTo>
                    <a:pt x="6350" y="58419"/>
                  </a:lnTo>
                  <a:lnTo>
                    <a:pt x="7257" y="58419"/>
                  </a:lnTo>
                  <a:lnTo>
                    <a:pt x="3810" y="34289"/>
                  </a:lnTo>
                  <a:lnTo>
                    <a:pt x="0" y="0"/>
                  </a:lnTo>
                  <a:close/>
                </a:path>
              </a:pathLst>
            </a:custGeom>
            <a:solidFill>
              <a:srgbClr val="413142"/>
            </a:solidFill>
          </p:spPr>
          <p:txBody>
            <a:bodyPr wrap="square" lIns="0" tIns="0" rIns="0" bIns="0" rtlCol="0"/>
            <a:lstStyle/>
            <a:p>
              <a:endParaRPr/>
            </a:p>
          </p:txBody>
        </p:sp>
        <p:sp>
          <p:nvSpPr>
            <p:cNvPr id="238" name="object 238">
              <a:extLst>
                <a:ext uri="{FF2B5EF4-FFF2-40B4-BE49-F238E27FC236}">
                  <a16:creationId xmlns:a16="http://schemas.microsoft.com/office/drawing/2014/main" id="{2D0D58A0-67D0-DBE7-BA5B-025359A071E1}"/>
                </a:ext>
              </a:extLst>
            </p:cNvPr>
            <p:cNvSpPr/>
            <p:nvPr/>
          </p:nvSpPr>
          <p:spPr>
            <a:xfrm>
              <a:off x="5314950" y="4356735"/>
              <a:ext cx="7620" cy="22860"/>
            </a:xfrm>
            <a:custGeom>
              <a:avLst/>
              <a:gdLst/>
              <a:ahLst/>
              <a:cxnLst/>
              <a:rect l="l" t="t" r="r" b="b"/>
              <a:pathLst>
                <a:path w="7620" h="22860">
                  <a:moveTo>
                    <a:pt x="0" y="0"/>
                  </a:moveTo>
                  <a:lnTo>
                    <a:pt x="1904" y="7619"/>
                  </a:lnTo>
                  <a:lnTo>
                    <a:pt x="6985" y="22859"/>
                  </a:lnTo>
                  <a:lnTo>
                    <a:pt x="6985" y="20954"/>
                  </a:lnTo>
                  <a:lnTo>
                    <a:pt x="7620" y="20319"/>
                  </a:lnTo>
                  <a:lnTo>
                    <a:pt x="5714" y="15239"/>
                  </a:lnTo>
                  <a:lnTo>
                    <a:pt x="3175" y="4444"/>
                  </a:lnTo>
                  <a:lnTo>
                    <a:pt x="0" y="0"/>
                  </a:lnTo>
                  <a:close/>
                </a:path>
              </a:pathLst>
            </a:custGeom>
            <a:solidFill>
              <a:srgbClr val="3D3142"/>
            </a:solidFill>
          </p:spPr>
          <p:txBody>
            <a:bodyPr wrap="square" lIns="0" tIns="0" rIns="0" bIns="0" rtlCol="0"/>
            <a:lstStyle/>
            <a:p>
              <a:endParaRPr/>
            </a:p>
          </p:txBody>
        </p:sp>
        <p:sp>
          <p:nvSpPr>
            <p:cNvPr id="239" name="object 239">
              <a:extLst>
                <a:ext uri="{FF2B5EF4-FFF2-40B4-BE49-F238E27FC236}">
                  <a16:creationId xmlns:a16="http://schemas.microsoft.com/office/drawing/2014/main" id="{000BD6F0-6FFF-7701-7DC0-7E48F1246F9E}"/>
                </a:ext>
              </a:extLst>
            </p:cNvPr>
            <p:cNvSpPr/>
            <p:nvPr/>
          </p:nvSpPr>
          <p:spPr>
            <a:xfrm>
              <a:off x="5284469" y="3709669"/>
              <a:ext cx="69215" cy="259079"/>
            </a:xfrm>
            <a:custGeom>
              <a:avLst/>
              <a:gdLst/>
              <a:ahLst/>
              <a:cxnLst/>
              <a:rect l="l" t="t" r="r" b="b"/>
              <a:pathLst>
                <a:path w="69214" h="259079">
                  <a:moveTo>
                    <a:pt x="69214" y="0"/>
                  </a:moveTo>
                  <a:lnTo>
                    <a:pt x="46989" y="46354"/>
                  </a:lnTo>
                  <a:lnTo>
                    <a:pt x="26034" y="109854"/>
                  </a:lnTo>
                  <a:lnTo>
                    <a:pt x="13969" y="158750"/>
                  </a:lnTo>
                  <a:lnTo>
                    <a:pt x="5714" y="208914"/>
                  </a:lnTo>
                  <a:lnTo>
                    <a:pt x="0" y="259079"/>
                  </a:lnTo>
                  <a:lnTo>
                    <a:pt x="6984" y="207644"/>
                  </a:lnTo>
                  <a:lnTo>
                    <a:pt x="17144" y="155575"/>
                  </a:lnTo>
                  <a:lnTo>
                    <a:pt x="30479" y="103504"/>
                  </a:lnTo>
                  <a:lnTo>
                    <a:pt x="48259" y="51434"/>
                  </a:lnTo>
                  <a:lnTo>
                    <a:pt x="69214" y="0"/>
                  </a:lnTo>
                  <a:close/>
                </a:path>
              </a:pathLst>
            </a:custGeom>
            <a:solidFill>
              <a:srgbClr val="413142"/>
            </a:solidFill>
          </p:spPr>
          <p:txBody>
            <a:bodyPr wrap="square" lIns="0" tIns="0" rIns="0" bIns="0" rtlCol="0"/>
            <a:lstStyle/>
            <a:p>
              <a:endParaRPr/>
            </a:p>
          </p:txBody>
        </p:sp>
        <p:pic>
          <p:nvPicPr>
            <p:cNvPr id="240" name="object 240">
              <a:extLst>
                <a:ext uri="{FF2B5EF4-FFF2-40B4-BE49-F238E27FC236}">
                  <a16:creationId xmlns:a16="http://schemas.microsoft.com/office/drawing/2014/main" id="{E1BDD264-2377-EF3C-1DE3-1FDA084DF96B}"/>
                </a:ext>
              </a:extLst>
            </p:cNvPr>
            <p:cNvPicPr/>
            <p:nvPr/>
          </p:nvPicPr>
          <p:blipFill>
            <a:blip r:embed="rId25" cstate="print"/>
            <a:stretch>
              <a:fillRect/>
            </a:stretch>
          </p:blipFill>
          <p:spPr>
            <a:xfrm>
              <a:off x="5325109" y="3596639"/>
              <a:ext cx="86360" cy="175260"/>
            </a:xfrm>
            <a:prstGeom prst="rect">
              <a:avLst/>
            </a:prstGeom>
          </p:spPr>
        </p:pic>
        <p:sp>
          <p:nvSpPr>
            <p:cNvPr id="241" name="object 241">
              <a:extLst>
                <a:ext uri="{FF2B5EF4-FFF2-40B4-BE49-F238E27FC236}">
                  <a16:creationId xmlns:a16="http://schemas.microsoft.com/office/drawing/2014/main" id="{0C50E314-C430-DAB4-B48E-94D49A42AD44}"/>
                </a:ext>
              </a:extLst>
            </p:cNvPr>
            <p:cNvSpPr/>
            <p:nvPr/>
          </p:nvSpPr>
          <p:spPr>
            <a:xfrm>
              <a:off x="5292089" y="3629659"/>
              <a:ext cx="108585" cy="749300"/>
            </a:xfrm>
            <a:custGeom>
              <a:avLst/>
              <a:gdLst/>
              <a:ahLst/>
              <a:cxnLst/>
              <a:rect l="l" t="t" r="r" b="b"/>
              <a:pathLst>
                <a:path w="108585" h="749300">
                  <a:moveTo>
                    <a:pt x="108585" y="0"/>
                  </a:moveTo>
                  <a:lnTo>
                    <a:pt x="86360" y="37464"/>
                  </a:lnTo>
                  <a:lnTo>
                    <a:pt x="66675" y="79375"/>
                  </a:lnTo>
                  <a:lnTo>
                    <a:pt x="49530" y="125094"/>
                  </a:lnTo>
                  <a:lnTo>
                    <a:pt x="34289" y="173989"/>
                  </a:lnTo>
                  <a:lnTo>
                    <a:pt x="22225" y="226060"/>
                  </a:lnTo>
                  <a:lnTo>
                    <a:pt x="12064" y="281304"/>
                  </a:lnTo>
                  <a:lnTo>
                    <a:pt x="5080" y="337819"/>
                  </a:lnTo>
                  <a:lnTo>
                    <a:pt x="1270" y="387985"/>
                  </a:lnTo>
                  <a:lnTo>
                    <a:pt x="0" y="438785"/>
                  </a:lnTo>
                  <a:lnTo>
                    <a:pt x="635" y="490854"/>
                  </a:lnTo>
                  <a:lnTo>
                    <a:pt x="3810" y="542925"/>
                  </a:lnTo>
                  <a:lnTo>
                    <a:pt x="9525" y="594994"/>
                  </a:lnTo>
                  <a:lnTo>
                    <a:pt x="17145" y="647064"/>
                  </a:lnTo>
                  <a:lnTo>
                    <a:pt x="27939" y="698500"/>
                  </a:lnTo>
                  <a:lnTo>
                    <a:pt x="41275" y="749300"/>
                  </a:lnTo>
                  <a:lnTo>
                    <a:pt x="29210" y="701039"/>
                  </a:lnTo>
                  <a:lnTo>
                    <a:pt x="19685" y="652779"/>
                  </a:lnTo>
                  <a:lnTo>
                    <a:pt x="12064" y="603250"/>
                  </a:lnTo>
                  <a:lnTo>
                    <a:pt x="6985" y="553719"/>
                  </a:lnTo>
                  <a:lnTo>
                    <a:pt x="3175" y="504825"/>
                  </a:lnTo>
                  <a:lnTo>
                    <a:pt x="1905" y="455294"/>
                  </a:lnTo>
                  <a:lnTo>
                    <a:pt x="2539" y="406400"/>
                  </a:lnTo>
                  <a:lnTo>
                    <a:pt x="5714" y="358775"/>
                  </a:lnTo>
                  <a:lnTo>
                    <a:pt x="10160" y="311785"/>
                  </a:lnTo>
                  <a:lnTo>
                    <a:pt x="17145" y="259079"/>
                  </a:lnTo>
                  <a:lnTo>
                    <a:pt x="27305" y="208914"/>
                  </a:lnTo>
                  <a:lnTo>
                    <a:pt x="39370" y="161289"/>
                  </a:lnTo>
                  <a:lnTo>
                    <a:pt x="53339" y="115569"/>
                  </a:lnTo>
                  <a:lnTo>
                    <a:pt x="69850" y="73660"/>
                  </a:lnTo>
                  <a:lnTo>
                    <a:pt x="88264" y="34925"/>
                  </a:lnTo>
                  <a:lnTo>
                    <a:pt x="108585" y="0"/>
                  </a:lnTo>
                  <a:close/>
                </a:path>
              </a:pathLst>
            </a:custGeom>
            <a:solidFill>
              <a:srgbClr val="3C4149"/>
            </a:solidFill>
          </p:spPr>
          <p:txBody>
            <a:bodyPr wrap="square" lIns="0" tIns="0" rIns="0" bIns="0" rtlCol="0"/>
            <a:lstStyle/>
            <a:p>
              <a:endParaRPr/>
            </a:p>
          </p:txBody>
        </p:sp>
        <p:sp>
          <p:nvSpPr>
            <p:cNvPr id="242" name="object 242">
              <a:extLst>
                <a:ext uri="{FF2B5EF4-FFF2-40B4-BE49-F238E27FC236}">
                  <a16:creationId xmlns:a16="http://schemas.microsoft.com/office/drawing/2014/main" id="{33122ECF-EC3B-8C05-ACAB-66049BBD904C}"/>
                </a:ext>
              </a:extLst>
            </p:cNvPr>
            <p:cNvSpPr/>
            <p:nvPr/>
          </p:nvSpPr>
          <p:spPr>
            <a:xfrm>
              <a:off x="5335904" y="4385944"/>
              <a:ext cx="1270" cy="4445"/>
            </a:xfrm>
            <a:custGeom>
              <a:avLst/>
              <a:gdLst/>
              <a:ahLst/>
              <a:cxnLst/>
              <a:rect l="l" t="t" r="r" b="b"/>
              <a:pathLst>
                <a:path w="1270" h="4445">
                  <a:moveTo>
                    <a:pt x="762" y="1905"/>
                  </a:moveTo>
                  <a:lnTo>
                    <a:pt x="952" y="3175"/>
                  </a:lnTo>
                  <a:lnTo>
                    <a:pt x="1270" y="4445"/>
                  </a:lnTo>
                  <a:lnTo>
                    <a:pt x="1270" y="3175"/>
                  </a:lnTo>
                  <a:lnTo>
                    <a:pt x="762" y="1905"/>
                  </a:lnTo>
                  <a:close/>
                </a:path>
                <a:path w="1270" h="4445">
                  <a:moveTo>
                    <a:pt x="762" y="1905"/>
                  </a:moveTo>
                  <a:lnTo>
                    <a:pt x="635" y="1587"/>
                  </a:lnTo>
                  <a:lnTo>
                    <a:pt x="1270" y="3175"/>
                  </a:lnTo>
                  <a:lnTo>
                    <a:pt x="762" y="1905"/>
                  </a:lnTo>
                  <a:close/>
                </a:path>
                <a:path w="1270" h="4445">
                  <a:moveTo>
                    <a:pt x="0" y="0"/>
                  </a:moveTo>
                  <a:lnTo>
                    <a:pt x="635" y="1587"/>
                  </a:lnTo>
                  <a:lnTo>
                    <a:pt x="635" y="635"/>
                  </a:lnTo>
                  <a:lnTo>
                    <a:pt x="0" y="0"/>
                  </a:lnTo>
                  <a:close/>
                </a:path>
              </a:pathLst>
            </a:custGeom>
            <a:solidFill>
              <a:srgbClr val="432025"/>
            </a:solidFill>
          </p:spPr>
          <p:txBody>
            <a:bodyPr wrap="square" lIns="0" tIns="0" rIns="0" bIns="0" rtlCol="0"/>
            <a:lstStyle/>
            <a:p>
              <a:endParaRPr/>
            </a:p>
          </p:txBody>
        </p:sp>
        <p:sp>
          <p:nvSpPr>
            <p:cNvPr id="243" name="object 243">
              <a:extLst>
                <a:ext uri="{FF2B5EF4-FFF2-40B4-BE49-F238E27FC236}">
                  <a16:creationId xmlns:a16="http://schemas.microsoft.com/office/drawing/2014/main" id="{19B4F25E-767A-49CB-EBDD-51FB59FC0F3C}"/>
                </a:ext>
              </a:extLst>
            </p:cNvPr>
            <p:cNvSpPr/>
            <p:nvPr/>
          </p:nvSpPr>
          <p:spPr>
            <a:xfrm>
              <a:off x="5339079" y="4398010"/>
              <a:ext cx="1270" cy="1905"/>
            </a:xfrm>
            <a:custGeom>
              <a:avLst/>
              <a:gdLst/>
              <a:ahLst/>
              <a:cxnLst/>
              <a:rect l="l" t="t" r="r" b="b"/>
              <a:pathLst>
                <a:path w="1270" h="1904">
                  <a:moveTo>
                    <a:pt x="0" y="0"/>
                  </a:moveTo>
                  <a:lnTo>
                    <a:pt x="1270" y="1904"/>
                  </a:lnTo>
                  <a:lnTo>
                    <a:pt x="0" y="0"/>
                  </a:lnTo>
                  <a:close/>
                </a:path>
              </a:pathLst>
            </a:custGeom>
            <a:solidFill>
              <a:srgbClr val="451D1E"/>
            </a:solidFill>
          </p:spPr>
          <p:txBody>
            <a:bodyPr wrap="square" lIns="0" tIns="0" rIns="0" bIns="0" rtlCol="0"/>
            <a:lstStyle/>
            <a:p>
              <a:endParaRPr/>
            </a:p>
          </p:txBody>
        </p:sp>
        <p:sp>
          <p:nvSpPr>
            <p:cNvPr id="244" name="object 244">
              <a:extLst>
                <a:ext uri="{FF2B5EF4-FFF2-40B4-BE49-F238E27FC236}">
                  <a16:creationId xmlns:a16="http://schemas.microsoft.com/office/drawing/2014/main" id="{BB1CF10E-8585-6BE3-FBEF-787AA6E97ACF}"/>
                </a:ext>
              </a:extLst>
            </p:cNvPr>
            <p:cNvSpPr/>
            <p:nvPr/>
          </p:nvSpPr>
          <p:spPr>
            <a:xfrm>
              <a:off x="5405754" y="3621404"/>
              <a:ext cx="635" cy="635"/>
            </a:xfrm>
            <a:custGeom>
              <a:avLst/>
              <a:gdLst/>
              <a:ahLst/>
              <a:cxnLst/>
              <a:rect l="l" t="t" r="r" b="b"/>
              <a:pathLst>
                <a:path w="635" h="635">
                  <a:moveTo>
                    <a:pt x="635" y="0"/>
                  </a:moveTo>
                  <a:lnTo>
                    <a:pt x="0" y="0"/>
                  </a:lnTo>
                  <a:lnTo>
                    <a:pt x="0" y="635"/>
                  </a:lnTo>
                  <a:lnTo>
                    <a:pt x="635" y="0"/>
                  </a:lnTo>
                  <a:close/>
                </a:path>
              </a:pathLst>
            </a:custGeom>
            <a:solidFill>
              <a:srgbClr val="461D1F"/>
            </a:solidFill>
          </p:spPr>
          <p:txBody>
            <a:bodyPr wrap="square" lIns="0" tIns="0" rIns="0" bIns="0" rtlCol="0"/>
            <a:lstStyle/>
            <a:p>
              <a:endParaRPr/>
            </a:p>
          </p:txBody>
        </p:sp>
        <p:sp>
          <p:nvSpPr>
            <p:cNvPr id="245" name="object 245">
              <a:extLst>
                <a:ext uri="{FF2B5EF4-FFF2-40B4-BE49-F238E27FC236}">
                  <a16:creationId xmlns:a16="http://schemas.microsoft.com/office/drawing/2014/main" id="{B26A5D77-C27E-15DC-C029-9189D9CD6306}"/>
                </a:ext>
              </a:extLst>
            </p:cNvPr>
            <p:cNvSpPr/>
            <p:nvPr/>
          </p:nvSpPr>
          <p:spPr>
            <a:xfrm>
              <a:off x="5294629" y="3668394"/>
              <a:ext cx="84455" cy="711200"/>
            </a:xfrm>
            <a:custGeom>
              <a:avLst/>
              <a:gdLst/>
              <a:ahLst/>
              <a:cxnLst/>
              <a:rect l="l" t="t" r="r" b="b"/>
              <a:pathLst>
                <a:path w="84454" h="711200">
                  <a:moveTo>
                    <a:pt x="10160" y="263525"/>
                  </a:moveTo>
                  <a:lnTo>
                    <a:pt x="9525" y="267334"/>
                  </a:lnTo>
                  <a:lnTo>
                    <a:pt x="8255" y="273684"/>
                  </a:lnTo>
                  <a:lnTo>
                    <a:pt x="3810" y="320675"/>
                  </a:lnTo>
                  <a:lnTo>
                    <a:pt x="635" y="368300"/>
                  </a:lnTo>
                  <a:lnTo>
                    <a:pt x="41" y="414019"/>
                  </a:lnTo>
                  <a:lnTo>
                    <a:pt x="0" y="417194"/>
                  </a:lnTo>
                  <a:lnTo>
                    <a:pt x="1221" y="464819"/>
                  </a:lnTo>
                  <a:lnTo>
                    <a:pt x="1270" y="466725"/>
                  </a:lnTo>
                  <a:lnTo>
                    <a:pt x="5080" y="515619"/>
                  </a:lnTo>
                  <a:lnTo>
                    <a:pt x="10160" y="565150"/>
                  </a:lnTo>
                  <a:lnTo>
                    <a:pt x="17780" y="614679"/>
                  </a:lnTo>
                  <a:lnTo>
                    <a:pt x="27305" y="662939"/>
                  </a:lnTo>
                  <a:lnTo>
                    <a:pt x="39370" y="711199"/>
                  </a:lnTo>
                  <a:lnTo>
                    <a:pt x="27940" y="664209"/>
                  </a:lnTo>
                  <a:lnTo>
                    <a:pt x="18415" y="615314"/>
                  </a:lnTo>
                  <a:lnTo>
                    <a:pt x="11430" y="565784"/>
                  </a:lnTo>
                  <a:lnTo>
                    <a:pt x="5715" y="515619"/>
                  </a:lnTo>
                  <a:lnTo>
                    <a:pt x="2659" y="466725"/>
                  </a:lnTo>
                  <a:lnTo>
                    <a:pt x="1349" y="417194"/>
                  </a:lnTo>
                  <a:lnTo>
                    <a:pt x="1270" y="414019"/>
                  </a:lnTo>
                  <a:lnTo>
                    <a:pt x="2413" y="368300"/>
                  </a:lnTo>
                  <a:lnTo>
                    <a:pt x="2540" y="363219"/>
                  </a:lnTo>
                  <a:lnTo>
                    <a:pt x="5080" y="313054"/>
                  </a:lnTo>
                  <a:lnTo>
                    <a:pt x="10160" y="263525"/>
                  </a:lnTo>
                  <a:close/>
                </a:path>
                <a:path w="84454" h="711200">
                  <a:moveTo>
                    <a:pt x="30178" y="151953"/>
                  </a:moveTo>
                  <a:lnTo>
                    <a:pt x="25400" y="170814"/>
                  </a:lnTo>
                  <a:lnTo>
                    <a:pt x="15240" y="220979"/>
                  </a:lnTo>
                  <a:lnTo>
                    <a:pt x="8255" y="273684"/>
                  </a:lnTo>
                  <a:lnTo>
                    <a:pt x="10160" y="263525"/>
                  </a:lnTo>
                  <a:lnTo>
                    <a:pt x="19050" y="205739"/>
                  </a:lnTo>
                  <a:lnTo>
                    <a:pt x="30178" y="151953"/>
                  </a:lnTo>
                  <a:close/>
                </a:path>
                <a:path w="84454" h="711200">
                  <a:moveTo>
                    <a:pt x="43815" y="102869"/>
                  </a:moveTo>
                  <a:lnTo>
                    <a:pt x="37465" y="123189"/>
                  </a:lnTo>
                  <a:lnTo>
                    <a:pt x="31191" y="147955"/>
                  </a:lnTo>
                  <a:lnTo>
                    <a:pt x="43815" y="102869"/>
                  </a:lnTo>
                  <a:close/>
                </a:path>
                <a:path w="84454" h="711200">
                  <a:moveTo>
                    <a:pt x="46990" y="92709"/>
                  </a:moveTo>
                  <a:lnTo>
                    <a:pt x="45085" y="97154"/>
                  </a:lnTo>
                  <a:lnTo>
                    <a:pt x="43815" y="102869"/>
                  </a:lnTo>
                  <a:lnTo>
                    <a:pt x="46990" y="92709"/>
                  </a:lnTo>
                  <a:close/>
                </a:path>
                <a:path w="84454" h="711200">
                  <a:moveTo>
                    <a:pt x="59055" y="57784"/>
                  </a:moveTo>
                  <a:lnTo>
                    <a:pt x="51435" y="77469"/>
                  </a:lnTo>
                  <a:lnTo>
                    <a:pt x="46990" y="92709"/>
                  </a:lnTo>
                  <a:lnTo>
                    <a:pt x="59055" y="57784"/>
                  </a:lnTo>
                  <a:close/>
                </a:path>
                <a:path w="84454" h="711200">
                  <a:moveTo>
                    <a:pt x="78740" y="13334"/>
                  </a:moveTo>
                  <a:lnTo>
                    <a:pt x="67945" y="35559"/>
                  </a:lnTo>
                  <a:lnTo>
                    <a:pt x="64770" y="43179"/>
                  </a:lnTo>
                  <a:lnTo>
                    <a:pt x="78740" y="13334"/>
                  </a:lnTo>
                  <a:close/>
                </a:path>
                <a:path w="84454" h="711200">
                  <a:moveTo>
                    <a:pt x="84455" y="0"/>
                  </a:moveTo>
                  <a:lnTo>
                    <a:pt x="83185" y="2539"/>
                  </a:lnTo>
                  <a:lnTo>
                    <a:pt x="78740" y="13334"/>
                  </a:lnTo>
                  <a:lnTo>
                    <a:pt x="84455" y="0"/>
                  </a:lnTo>
                  <a:close/>
                </a:path>
              </a:pathLst>
            </a:custGeom>
            <a:solidFill>
              <a:srgbClr val="4A2529"/>
            </a:solidFill>
          </p:spPr>
          <p:txBody>
            <a:bodyPr wrap="square" lIns="0" tIns="0" rIns="0" bIns="0" rtlCol="0"/>
            <a:lstStyle/>
            <a:p>
              <a:endParaRPr/>
            </a:p>
          </p:txBody>
        </p:sp>
        <p:sp>
          <p:nvSpPr>
            <p:cNvPr id="246" name="object 246">
              <a:extLst>
                <a:ext uri="{FF2B5EF4-FFF2-40B4-BE49-F238E27FC236}">
                  <a16:creationId xmlns:a16="http://schemas.microsoft.com/office/drawing/2014/main" id="{11B335D1-773D-8DA2-B265-11D90A3AC536}"/>
                </a:ext>
              </a:extLst>
            </p:cNvPr>
            <p:cNvSpPr/>
            <p:nvPr/>
          </p:nvSpPr>
          <p:spPr>
            <a:xfrm>
              <a:off x="5334000" y="4378960"/>
              <a:ext cx="2540" cy="7620"/>
            </a:xfrm>
            <a:custGeom>
              <a:avLst/>
              <a:gdLst/>
              <a:ahLst/>
              <a:cxnLst/>
              <a:rect l="l" t="t" r="r" b="b"/>
              <a:pathLst>
                <a:path w="2539" h="7620">
                  <a:moveTo>
                    <a:pt x="1587" y="5714"/>
                  </a:moveTo>
                  <a:lnTo>
                    <a:pt x="1904" y="6984"/>
                  </a:lnTo>
                  <a:lnTo>
                    <a:pt x="2539" y="7619"/>
                  </a:lnTo>
                  <a:lnTo>
                    <a:pt x="1587" y="5714"/>
                  </a:lnTo>
                  <a:close/>
                </a:path>
                <a:path w="2539" h="7620">
                  <a:moveTo>
                    <a:pt x="0" y="0"/>
                  </a:moveTo>
                  <a:lnTo>
                    <a:pt x="1270" y="5079"/>
                  </a:lnTo>
                  <a:lnTo>
                    <a:pt x="1587" y="5714"/>
                  </a:lnTo>
                  <a:lnTo>
                    <a:pt x="1270" y="4444"/>
                  </a:lnTo>
                  <a:lnTo>
                    <a:pt x="0" y="0"/>
                  </a:lnTo>
                  <a:close/>
                </a:path>
              </a:pathLst>
            </a:custGeom>
            <a:solidFill>
              <a:srgbClr val="492529"/>
            </a:solidFill>
          </p:spPr>
          <p:txBody>
            <a:bodyPr wrap="square" lIns="0" tIns="0" rIns="0" bIns="0" rtlCol="0"/>
            <a:lstStyle/>
            <a:p>
              <a:endParaRPr/>
            </a:p>
          </p:txBody>
        </p:sp>
        <p:sp>
          <p:nvSpPr>
            <p:cNvPr id="247" name="object 247">
              <a:extLst>
                <a:ext uri="{FF2B5EF4-FFF2-40B4-BE49-F238E27FC236}">
                  <a16:creationId xmlns:a16="http://schemas.microsoft.com/office/drawing/2014/main" id="{B9619453-D4F2-D00F-9736-5515F5CA3815}"/>
                </a:ext>
              </a:extLst>
            </p:cNvPr>
            <p:cNvSpPr/>
            <p:nvPr/>
          </p:nvSpPr>
          <p:spPr>
            <a:xfrm>
              <a:off x="5403850" y="3621404"/>
              <a:ext cx="3175" cy="3810"/>
            </a:xfrm>
            <a:custGeom>
              <a:avLst/>
              <a:gdLst/>
              <a:ahLst/>
              <a:cxnLst/>
              <a:rect l="l" t="t" r="r" b="b"/>
              <a:pathLst>
                <a:path w="3175" h="3810">
                  <a:moveTo>
                    <a:pt x="3175" y="0"/>
                  </a:moveTo>
                  <a:lnTo>
                    <a:pt x="2539" y="0"/>
                  </a:lnTo>
                  <a:lnTo>
                    <a:pt x="1904" y="1905"/>
                  </a:lnTo>
                  <a:lnTo>
                    <a:pt x="0" y="3810"/>
                  </a:lnTo>
                  <a:lnTo>
                    <a:pt x="1270" y="2540"/>
                  </a:lnTo>
                  <a:lnTo>
                    <a:pt x="3175" y="0"/>
                  </a:lnTo>
                  <a:close/>
                </a:path>
              </a:pathLst>
            </a:custGeom>
            <a:solidFill>
              <a:srgbClr val="4B2324"/>
            </a:solidFill>
          </p:spPr>
          <p:txBody>
            <a:bodyPr wrap="square" lIns="0" tIns="0" rIns="0" bIns="0" rtlCol="0"/>
            <a:lstStyle/>
            <a:p>
              <a:endParaRPr/>
            </a:p>
          </p:txBody>
        </p:sp>
      </p:grpSp>
    </p:spTree>
    <p:extLst>
      <p:ext uri="{BB962C8B-B14F-4D97-AF65-F5344CB8AC3E}">
        <p14:creationId xmlns:p14="http://schemas.microsoft.com/office/powerpoint/2010/main" val="1715950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1408" y="685546"/>
            <a:ext cx="8381492" cy="1427955"/>
          </a:xfrm>
          <a:prstGeom prst="rect">
            <a:avLst/>
          </a:prstGeom>
        </p:spPr>
        <p:txBody>
          <a:bodyPr vert="horz" wrap="square" lIns="0" tIns="12065" rIns="0" bIns="0" rtlCol="0">
            <a:spAutoFit/>
          </a:bodyPr>
          <a:lstStyle/>
          <a:p>
            <a:pPr marL="12700">
              <a:lnSpc>
                <a:spcPct val="100000"/>
              </a:lnSpc>
              <a:spcBef>
                <a:spcPts val="95"/>
              </a:spcBef>
            </a:pPr>
            <a:r>
              <a:rPr lang="nb-NO" dirty="0"/>
              <a:t>K</a:t>
            </a:r>
            <a:r>
              <a:rPr dirty="0" err="1"/>
              <a:t>va</a:t>
            </a:r>
            <a:r>
              <a:rPr spc="-100" dirty="0"/>
              <a:t> </a:t>
            </a:r>
            <a:r>
              <a:rPr dirty="0"/>
              <a:t>er</a:t>
            </a:r>
            <a:r>
              <a:rPr spc="-100" dirty="0"/>
              <a:t> </a:t>
            </a:r>
            <a:r>
              <a:rPr spc="-10" dirty="0" err="1"/>
              <a:t>forgjengel</a:t>
            </a:r>
            <a:r>
              <a:rPr lang="nb-NO" spc="-10" dirty="0"/>
              <a:t>e</a:t>
            </a:r>
            <a:r>
              <a:rPr spc="-10" dirty="0" err="1"/>
              <a:t>ghe</a:t>
            </a:r>
            <a:r>
              <a:rPr lang="nb-NO" spc="-10" dirty="0"/>
              <a:t>i</a:t>
            </a:r>
            <a:r>
              <a:rPr spc="-10" dirty="0"/>
              <a:t>t</a:t>
            </a:r>
            <a:r>
              <a:rPr spc="-85" dirty="0"/>
              <a:t> </a:t>
            </a:r>
            <a:r>
              <a:rPr dirty="0" err="1"/>
              <a:t>og</a:t>
            </a:r>
            <a:r>
              <a:rPr spc="-100" dirty="0"/>
              <a:t> </a:t>
            </a:r>
            <a:r>
              <a:rPr spc="-10" dirty="0" err="1"/>
              <a:t>sa</a:t>
            </a:r>
            <a:r>
              <a:rPr lang="nb-NO" spc="-10" dirty="0"/>
              <a:t>k</a:t>
            </a:r>
            <a:r>
              <a:rPr spc="-10" dirty="0"/>
              <a:t>n?</a:t>
            </a:r>
          </a:p>
        </p:txBody>
      </p:sp>
      <p:grpSp>
        <p:nvGrpSpPr>
          <p:cNvPr id="3" name="object 3"/>
          <p:cNvGrpSpPr/>
          <p:nvPr/>
        </p:nvGrpSpPr>
        <p:grpSpPr>
          <a:xfrm>
            <a:off x="3124835" y="1986279"/>
            <a:ext cx="4527550" cy="4735830"/>
            <a:chOff x="3124835" y="1986279"/>
            <a:chExt cx="4527550" cy="4735830"/>
          </a:xfrm>
        </p:grpSpPr>
        <p:pic>
          <p:nvPicPr>
            <p:cNvPr id="4" name="object 4"/>
            <p:cNvPicPr/>
            <p:nvPr/>
          </p:nvPicPr>
          <p:blipFill>
            <a:blip r:embed="rId2" cstate="print"/>
            <a:stretch>
              <a:fillRect/>
            </a:stretch>
          </p:blipFill>
          <p:spPr>
            <a:xfrm>
              <a:off x="4476115" y="3115309"/>
              <a:ext cx="2159635" cy="3493135"/>
            </a:xfrm>
            <a:prstGeom prst="rect">
              <a:avLst/>
            </a:prstGeom>
          </p:spPr>
        </p:pic>
        <p:pic>
          <p:nvPicPr>
            <p:cNvPr id="5" name="object 5"/>
            <p:cNvPicPr/>
            <p:nvPr/>
          </p:nvPicPr>
          <p:blipFill>
            <a:blip r:embed="rId3" cstate="print"/>
            <a:stretch>
              <a:fillRect/>
            </a:stretch>
          </p:blipFill>
          <p:spPr>
            <a:xfrm>
              <a:off x="5650230" y="4973954"/>
              <a:ext cx="173989" cy="731519"/>
            </a:xfrm>
            <a:prstGeom prst="rect">
              <a:avLst/>
            </a:prstGeom>
          </p:spPr>
        </p:pic>
        <p:pic>
          <p:nvPicPr>
            <p:cNvPr id="6" name="object 6"/>
            <p:cNvPicPr/>
            <p:nvPr/>
          </p:nvPicPr>
          <p:blipFill>
            <a:blip r:embed="rId4" cstate="print"/>
            <a:stretch>
              <a:fillRect/>
            </a:stretch>
          </p:blipFill>
          <p:spPr>
            <a:xfrm>
              <a:off x="5410835" y="4806314"/>
              <a:ext cx="110489" cy="32385"/>
            </a:xfrm>
            <a:prstGeom prst="rect">
              <a:avLst/>
            </a:prstGeom>
          </p:spPr>
        </p:pic>
        <p:pic>
          <p:nvPicPr>
            <p:cNvPr id="7" name="object 7"/>
            <p:cNvPicPr/>
            <p:nvPr/>
          </p:nvPicPr>
          <p:blipFill>
            <a:blip r:embed="rId5" cstate="print"/>
            <a:stretch>
              <a:fillRect/>
            </a:stretch>
          </p:blipFill>
          <p:spPr>
            <a:xfrm>
              <a:off x="5131435" y="4282439"/>
              <a:ext cx="1555749" cy="2222500"/>
            </a:xfrm>
            <a:prstGeom prst="rect">
              <a:avLst/>
            </a:prstGeom>
          </p:spPr>
        </p:pic>
        <p:pic>
          <p:nvPicPr>
            <p:cNvPr id="8" name="object 8"/>
            <p:cNvPicPr/>
            <p:nvPr/>
          </p:nvPicPr>
          <p:blipFill>
            <a:blip r:embed="rId6" cstate="print"/>
            <a:stretch>
              <a:fillRect/>
            </a:stretch>
          </p:blipFill>
          <p:spPr>
            <a:xfrm>
              <a:off x="5314950" y="4838700"/>
              <a:ext cx="96520" cy="66675"/>
            </a:xfrm>
            <a:prstGeom prst="rect">
              <a:avLst/>
            </a:prstGeom>
          </p:spPr>
        </p:pic>
        <p:pic>
          <p:nvPicPr>
            <p:cNvPr id="9" name="object 9"/>
            <p:cNvPicPr/>
            <p:nvPr/>
          </p:nvPicPr>
          <p:blipFill>
            <a:blip r:embed="rId7" cstate="print"/>
            <a:stretch>
              <a:fillRect/>
            </a:stretch>
          </p:blipFill>
          <p:spPr>
            <a:xfrm>
              <a:off x="5237480" y="4973319"/>
              <a:ext cx="412750" cy="764539"/>
            </a:xfrm>
            <a:prstGeom prst="rect">
              <a:avLst/>
            </a:prstGeom>
          </p:spPr>
        </p:pic>
        <p:pic>
          <p:nvPicPr>
            <p:cNvPr id="10" name="object 10"/>
            <p:cNvPicPr/>
            <p:nvPr/>
          </p:nvPicPr>
          <p:blipFill>
            <a:blip r:embed="rId8" cstate="print"/>
            <a:stretch>
              <a:fillRect/>
            </a:stretch>
          </p:blipFill>
          <p:spPr>
            <a:xfrm>
              <a:off x="5237480" y="4838700"/>
              <a:ext cx="173354" cy="160655"/>
            </a:xfrm>
            <a:prstGeom prst="rect">
              <a:avLst/>
            </a:prstGeom>
          </p:spPr>
        </p:pic>
        <p:pic>
          <p:nvPicPr>
            <p:cNvPr id="11" name="object 11"/>
            <p:cNvPicPr/>
            <p:nvPr/>
          </p:nvPicPr>
          <p:blipFill>
            <a:blip r:embed="rId9" cstate="print"/>
            <a:stretch>
              <a:fillRect/>
            </a:stretch>
          </p:blipFill>
          <p:spPr>
            <a:xfrm>
              <a:off x="5299710" y="4838700"/>
              <a:ext cx="111125" cy="78105"/>
            </a:xfrm>
            <a:prstGeom prst="rect">
              <a:avLst/>
            </a:prstGeom>
          </p:spPr>
        </p:pic>
        <p:pic>
          <p:nvPicPr>
            <p:cNvPr id="12" name="object 12"/>
            <p:cNvPicPr/>
            <p:nvPr/>
          </p:nvPicPr>
          <p:blipFill>
            <a:blip r:embed="rId10" cstate="print"/>
            <a:stretch>
              <a:fillRect/>
            </a:stretch>
          </p:blipFill>
          <p:spPr>
            <a:xfrm>
              <a:off x="5237480" y="4963159"/>
              <a:ext cx="173354" cy="46355"/>
            </a:xfrm>
            <a:prstGeom prst="rect">
              <a:avLst/>
            </a:prstGeom>
          </p:spPr>
        </p:pic>
        <p:pic>
          <p:nvPicPr>
            <p:cNvPr id="13" name="object 13"/>
            <p:cNvPicPr/>
            <p:nvPr/>
          </p:nvPicPr>
          <p:blipFill>
            <a:blip r:embed="rId11" cstate="print"/>
            <a:stretch>
              <a:fillRect/>
            </a:stretch>
          </p:blipFill>
          <p:spPr>
            <a:xfrm>
              <a:off x="5410835" y="4838700"/>
              <a:ext cx="240029" cy="867410"/>
            </a:xfrm>
            <a:prstGeom prst="rect">
              <a:avLst/>
            </a:prstGeom>
          </p:spPr>
        </p:pic>
        <p:pic>
          <p:nvPicPr>
            <p:cNvPr id="14" name="object 14"/>
            <p:cNvPicPr/>
            <p:nvPr/>
          </p:nvPicPr>
          <p:blipFill>
            <a:blip r:embed="rId12" cstate="print"/>
            <a:stretch>
              <a:fillRect/>
            </a:stretch>
          </p:blipFill>
          <p:spPr>
            <a:xfrm>
              <a:off x="5410835" y="4864734"/>
              <a:ext cx="188595" cy="84455"/>
            </a:xfrm>
            <a:prstGeom prst="rect">
              <a:avLst/>
            </a:prstGeom>
          </p:spPr>
        </p:pic>
        <p:pic>
          <p:nvPicPr>
            <p:cNvPr id="15" name="object 15"/>
            <p:cNvPicPr/>
            <p:nvPr/>
          </p:nvPicPr>
          <p:blipFill>
            <a:blip r:embed="rId13" cstate="print"/>
            <a:stretch>
              <a:fillRect/>
            </a:stretch>
          </p:blipFill>
          <p:spPr>
            <a:xfrm>
              <a:off x="5410835" y="4904739"/>
              <a:ext cx="240029" cy="593090"/>
            </a:xfrm>
            <a:prstGeom prst="rect">
              <a:avLst/>
            </a:prstGeom>
          </p:spPr>
        </p:pic>
        <p:pic>
          <p:nvPicPr>
            <p:cNvPr id="16" name="object 16"/>
            <p:cNvPicPr/>
            <p:nvPr/>
          </p:nvPicPr>
          <p:blipFill>
            <a:blip r:embed="rId14" cstate="print"/>
            <a:stretch>
              <a:fillRect/>
            </a:stretch>
          </p:blipFill>
          <p:spPr>
            <a:xfrm>
              <a:off x="5237480" y="4838700"/>
              <a:ext cx="412750" cy="163194"/>
            </a:xfrm>
            <a:prstGeom prst="rect">
              <a:avLst/>
            </a:prstGeom>
          </p:spPr>
        </p:pic>
        <p:sp>
          <p:nvSpPr>
            <p:cNvPr id="17" name="object 17"/>
            <p:cNvSpPr/>
            <p:nvPr/>
          </p:nvSpPr>
          <p:spPr>
            <a:xfrm>
              <a:off x="5433695" y="4968239"/>
              <a:ext cx="64769" cy="542925"/>
            </a:xfrm>
            <a:custGeom>
              <a:avLst/>
              <a:gdLst/>
              <a:ahLst/>
              <a:cxnLst/>
              <a:rect l="l" t="t" r="r" b="b"/>
              <a:pathLst>
                <a:path w="64770" h="542925">
                  <a:moveTo>
                    <a:pt x="36194" y="383540"/>
                  </a:moveTo>
                  <a:lnTo>
                    <a:pt x="33654" y="427355"/>
                  </a:lnTo>
                  <a:lnTo>
                    <a:pt x="15239" y="492125"/>
                  </a:lnTo>
                  <a:lnTo>
                    <a:pt x="4444" y="515620"/>
                  </a:lnTo>
                  <a:lnTo>
                    <a:pt x="0" y="527050"/>
                  </a:lnTo>
                  <a:lnTo>
                    <a:pt x="634" y="532130"/>
                  </a:lnTo>
                  <a:lnTo>
                    <a:pt x="10794" y="542925"/>
                  </a:lnTo>
                  <a:lnTo>
                    <a:pt x="12064" y="535940"/>
                  </a:lnTo>
                  <a:lnTo>
                    <a:pt x="15875" y="516255"/>
                  </a:lnTo>
                  <a:lnTo>
                    <a:pt x="25400" y="488315"/>
                  </a:lnTo>
                  <a:lnTo>
                    <a:pt x="41909" y="454660"/>
                  </a:lnTo>
                  <a:lnTo>
                    <a:pt x="47625" y="415925"/>
                  </a:lnTo>
                  <a:lnTo>
                    <a:pt x="36194" y="383540"/>
                  </a:lnTo>
                  <a:close/>
                </a:path>
                <a:path w="64770" h="542925">
                  <a:moveTo>
                    <a:pt x="14604" y="253365"/>
                  </a:moveTo>
                  <a:lnTo>
                    <a:pt x="6984" y="305435"/>
                  </a:lnTo>
                  <a:lnTo>
                    <a:pt x="4444" y="328930"/>
                  </a:lnTo>
                  <a:lnTo>
                    <a:pt x="13969" y="345440"/>
                  </a:lnTo>
                  <a:lnTo>
                    <a:pt x="33654" y="377190"/>
                  </a:lnTo>
                  <a:lnTo>
                    <a:pt x="36194" y="383540"/>
                  </a:lnTo>
                  <a:lnTo>
                    <a:pt x="36194" y="377190"/>
                  </a:lnTo>
                  <a:lnTo>
                    <a:pt x="34289" y="358775"/>
                  </a:lnTo>
                  <a:lnTo>
                    <a:pt x="28575" y="336550"/>
                  </a:lnTo>
                  <a:lnTo>
                    <a:pt x="20319" y="306070"/>
                  </a:lnTo>
                  <a:lnTo>
                    <a:pt x="15239" y="266700"/>
                  </a:lnTo>
                  <a:lnTo>
                    <a:pt x="14604" y="253365"/>
                  </a:lnTo>
                  <a:close/>
                </a:path>
                <a:path w="64770" h="542925">
                  <a:moveTo>
                    <a:pt x="26669" y="0"/>
                  </a:moveTo>
                  <a:lnTo>
                    <a:pt x="21589" y="1270"/>
                  </a:lnTo>
                  <a:lnTo>
                    <a:pt x="19684" y="6350"/>
                  </a:lnTo>
                  <a:lnTo>
                    <a:pt x="20319" y="17145"/>
                  </a:lnTo>
                  <a:lnTo>
                    <a:pt x="31114" y="42545"/>
                  </a:lnTo>
                  <a:lnTo>
                    <a:pt x="31114" y="88265"/>
                  </a:lnTo>
                  <a:lnTo>
                    <a:pt x="24764" y="140970"/>
                  </a:lnTo>
                  <a:lnTo>
                    <a:pt x="17144" y="185420"/>
                  </a:lnTo>
                  <a:lnTo>
                    <a:pt x="13334" y="224790"/>
                  </a:lnTo>
                  <a:lnTo>
                    <a:pt x="14604" y="253365"/>
                  </a:lnTo>
                  <a:lnTo>
                    <a:pt x="27304" y="184150"/>
                  </a:lnTo>
                  <a:lnTo>
                    <a:pt x="45084" y="107950"/>
                  </a:lnTo>
                  <a:lnTo>
                    <a:pt x="60959" y="49530"/>
                  </a:lnTo>
                  <a:lnTo>
                    <a:pt x="64769" y="19050"/>
                  </a:lnTo>
                  <a:lnTo>
                    <a:pt x="57150" y="6350"/>
                  </a:lnTo>
                  <a:lnTo>
                    <a:pt x="36829" y="1905"/>
                  </a:lnTo>
                  <a:lnTo>
                    <a:pt x="26669" y="0"/>
                  </a:lnTo>
                  <a:close/>
                </a:path>
              </a:pathLst>
            </a:custGeom>
            <a:solidFill>
              <a:srgbClr val="624594"/>
            </a:solidFill>
          </p:spPr>
          <p:txBody>
            <a:bodyPr wrap="square" lIns="0" tIns="0" rIns="0" bIns="0" rtlCol="0"/>
            <a:lstStyle/>
            <a:p>
              <a:endParaRPr/>
            </a:p>
          </p:txBody>
        </p:sp>
        <p:sp>
          <p:nvSpPr>
            <p:cNvPr id="18" name="object 18"/>
            <p:cNvSpPr/>
            <p:nvPr/>
          </p:nvSpPr>
          <p:spPr>
            <a:xfrm>
              <a:off x="4902200" y="5478779"/>
              <a:ext cx="107314" cy="1019810"/>
            </a:xfrm>
            <a:custGeom>
              <a:avLst/>
              <a:gdLst/>
              <a:ahLst/>
              <a:cxnLst/>
              <a:rect l="l" t="t" r="r" b="b"/>
              <a:pathLst>
                <a:path w="107314" h="1019810">
                  <a:moveTo>
                    <a:pt x="85089" y="0"/>
                  </a:moveTo>
                  <a:lnTo>
                    <a:pt x="83185" y="634"/>
                  </a:lnTo>
                  <a:lnTo>
                    <a:pt x="83820" y="8889"/>
                  </a:lnTo>
                  <a:lnTo>
                    <a:pt x="86360" y="24764"/>
                  </a:lnTo>
                  <a:lnTo>
                    <a:pt x="90804" y="48259"/>
                  </a:lnTo>
                  <a:lnTo>
                    <a:pt x="93345" y="80009"/>
                  </a:lnTo>
                  <a:lnTo>
                    <a:pt x="93979" y="95884"/>
                  </a:lnTo>
                  <a:lnTo>
                    <a:pt x="89535" y="135889"/>
                  </a:lnTo>
                  <a:lnTo>
                    <a:pt x="76835" y="215264"/>
                  </a:lnTo>
                  <a:lnTo>
                    <a:pt x="71754" y="254634"/>
                  </a:lnTo>
                  <a:lnTo>
                    <a:pt x="60325" y="351154"/>
                  </a:lnTo>
                  <a:lnTo>
                    <a:pt x="47625" y="433704"/>
                  </a:lnTo>
                  <a:lnTo>
                    <a:pt x="37464" y="485139"/>
                  </a:lnTo>
                  <a:lnTo>
                    <a:pt x="26670" y="535939"/>
                  </a:lnTo>
                  <a:lnTo>
                    <a:pt x="3810" y="636269"/>
                  </a:lnTo>
                  <a:lnTo>
                    <a:pt x="1270" y="646429"/>
                  </a:lnTo>
                  <a:lnTo>
                    <a:pt x="0" y="656589"/>
                  </a:lnTo>
                  <a:lnTo>
                    <a:pt x="4445" y="716914"/>
                  </a:lnTo>
                  <a:lnTo>
                    <a:pt x="11429" y="761999"/>
                  </a:lnTo>
                  <a:lnTo>
                    <a:pt x="20954" y="806449"/>
                  </a:lnTo>
                  <a:lnTo>
                    <a:pt x="31114" y="850899"/>
                  </a:lnTo>
                  <a:lnTo>
                    <a:pt x="41910" y="895349"/>
                  </a:lnTo>
                  <a:lnTo>
                    <a:pt x="59054" y="958214"/>
                  </a:lnTo>
                  <a:lnTo>
                    <a:pt x="77470" y="1019809"/>
                  </a:lnTo>
                  <a:lnTo>
                    <a:pt x="79375" y="1019809"/>
                  </a:lnTo>
                  <a:lnTo>
                    <a:pt x="71120" y="968374"/>
                  </a:lnTo>
                  <a:lnTo>
                    <a:pt x="33654" y="765174"/>
                  </a:lnTo>
                  <a:lnTo>
                    <a:pt x="25400" y="713739"/>
                  </a:lnTo>
                  <a:lnTo>
                    <a:pt x="21589" y="688339"/>
                  </a:lnTo>
                  <a:lnTo>
                    <a:pt x="18414" y="655954"/>
                  </a:lnTo>
                  <a:lnTo>
                    <a:pt x="20320" y="647699"/>
                  </a:lnTo>
                  <a:lnTo>
                    <a:pt x="22225" y="641349"/>
                  </a:lnTo>
                  <a:lnTo>
                    <a:pt x="31750" y="589914"/>
                  </a:lnTo>
                  <a:lnTo>
                    <a:pt x="39370" y="538479"/>
                  </a:lnTo>
                  <a:lnTo>
                    <a:pt x="53339" y="435609"/>
                  </a:lnTo>
                  <a:lnTo>
                    <a:pt x="62229" y="384809"/>
                  </a:lnTo>
                  <a:lnTo>
                    <a:pt x="82550" y="282574"/>
                  </a:lnTo>
                  <a:lnTo>
                    <a:pt x="92075" y="231774"/>
                  </a:lnTo>
                  <a:lnTo>
                    <a:pt x="100329" y="180339"/>
                  </a:lnTo>
                  <a:lnTo>
                    <a:pt x="106045" y="128904"/>
                  </a:lnTo>
                  <a:lnTo>
                    <a:pt x="107314" y="95884"/>
                  </a:lnTo>
                  <a:lnTo>
                    <a:pt x="102870" y="63499"/>
                  </a:lnTo>
                  <a:lnTo>
                    <a:pt x="94614" y="31749"/>
                  </a:lnTo>
                  <a:lnTo>
                    <a:pt x="85089" y="0"/>
                  </a:lnTo>
                  <a:close/>
                </a:path>
              </a:pathLst>
            </a:custGeom>
            <a:solidFill>
              <a:srgbClr val="003A52"/>
            </a:solidFill>
          </p:spPr>
          <p:txBody>
            <a:bodyPr wrap="square" lIns="0" tIns="0" rIns="0" bIns="0" rtlCol="0"/>
            <a:lstStyle/>
            <a:p>
              <a:endParaRPr/>
            </a:p>
          </p:txBody>
        </p:sp>
        <p:sp>
          <p:nvSpPr>
            <p:cNvPr id="19" name="object 19"/>
            <p:cNvSpPr/>
            <p:nvPr/>
          </p:nvSpPr>
          <p:spPr>
            <a:xfrm>
              <a:off x="4585970" y="6483984"/>
              <a:ext cx="2025650" cy="238125"/>
            </a:xfrm>
            <a:custGeom>
              <a:avLst/>
              <a:gdLst/>
              <a:ahLst/>
              <a:cxnLst/>
              <a:rect l="l" t="t" r="r" b="b"/>
              <a:pathLst>
                <a:path w="2025650" h="238125">
                  <a:moveTo>
                    <a:pt x="1452244" y="0"/>
                  </a:moveTo>
                  <a:lnTo>
                    <a:pt x="1424939" y="0"/>
                  </a:lnTo>
                  <a:lnTo>
                    <a:pt x="860425" y="7619"/>
                  </a:lnTo>
                  <a:lnTo>
                    <a:pt x="26034" y="33654"/>
                  </a:lnTo>
                  <a:lnTo>
                    <a:pt x="3175" y="76199"/>
                  </a:lnTo>
                  <a:lnTo>
                    <a:pt x="0" y="111124"/>
                  </a:lnTo>
                  <a:lnTo>
                    <a:pt x="1904" y="128269"/>
                  </a:lnTo>
                  <a:lnTo>
                    <a:pt x="25400" y="171449"/>
                  </a:lnTo>
                  <a:lnTo>
                    <a:pt x="62864" y="195579"/>
                  </a:lnTo>
                  <a:lnTo>
                    <a:pt x="107950" y="205739"/>
                  </a:lnTo>
                  <a:lnTo>
                    <a:pt x="156209" y="210819"/>
                  </a:lnTo>
                  <a:lnTo>
                    <a:pt x="208279" y="213359"/>
                  </a:lnTo>
                  <a:lnTo>
                    <a:pt x="260984" y="215264"/>
                  </a:lnTo>
                  <a:lnTo>
                    <a:pt x="631825" y="222884"/>
                  </a:lnTo>
                  <a:lnTo>
                    <a:pt x="788669" y="228599"/>
                  </a:lnTo>
                  <a:lnTo>
                    <a:pt x="1097914" y="236854"/>
                  </a:lnTo>
                  <a:lnTo>
                    <a:pt x="1252854" y="238124"/>
                  </a:lnTo>
                  <a:lnTo>
                    <a:pt x="1356359" y="236854"/>
                  </a:lnTo>
                  <a:lnTo>
                    <a:pt x="1459229" y="234314"/>
                  </a:lnTo>
                  <a:lnTo>
                    <a:pt x="1543050" y="231139"/>
                  </a:lnTo>
                  <a:lnTo>
                    <a:pt x="1640204" y="225424"/>
                  </a:lnTo>
                  <a:lnTo>
                    <a:pt x="1688464" y="220979"/>
                  </a:lnTo>
                  <a:lnTo>
                    <a:pt x="1736725" y="214629"/>
                  </a:lnTo>
                  <a:lnTo>
                    <a:pt x="1781809" y="207009"/>
                  </a:lnTo>
                  <a:lnTo>
                    <a:pt x="1854200" y="192404"/>
                  </a:lnTo>
                  <a:lnTo>
                    <a:pt x="1898014" y="182879"/>
                  </a:lnTo>
                  <a:lnTo>
                    <a:pt x="1939289" y="171449"/>
                  </a:lnTo>
                  <a:lnTo>
                    <a:pt x="1988820" y="151129"/>
                  </a:lnTo>
                  <a:lnTo>
                    <a:pt x="2024379" y="40639"/>
                  </a:lnTo>
                  <a:lnTo>
                    <a:pt x="2025014" y="36194"/>
                  </a:lnTo>
                  <a:lnTo>
                    <a:pt x="2025014" y="34924"/>
                  </a:lnTo>
                  <a:lnTo>
                    <a:pt x="2025650" y="32384"/>
                  </a:lnTo>
                  <a:lnTo>
                    <a:pt x="1473200" y="634"/>
                  </a:lnTo>
                  <a:lnTo>
                    <a:pt x="1452244" y="0"/>
                  </a:lnTo>
                  <a:close/>
                </a:path>
              </a:pathLst>
            </a:custGeom>
            <a:solidFill>
              <a:srgbClr val="512580"/>
            </a:solidFill>
          </p:spPr>
          <p:txBody>
            <a:bodyPr wrap="square" lIns="0" tIns="0" rIns="0" bIns="0" rtlCol="0"/>
            <a:lstStyle/>
            <a:p>
              <a:endParaRPr/>
            </a:p>
          </p:txBody>
        </p:sp>
        <p:sp>
          <p:nvSpPr>
            <p:cNvPr id="20" name="object 20"/>
            <p:cNvSpPr/>
            <p:nvPr/>
          </p:nvSpPr>
          <p:spPr>
            <a:xfrm>
              <a:off x="6106795" y="1986279"/>
              <a:ext cx="1545590" cy="1389380"/>
            </a:xfrm>
            <a:custGeom>
              <a:avLst/>
              <a:gdLst/>
              <a:ahLst/>
              <a:cxnLst/>
              <a:rect l="l" t="t" r="r" b="b"/>
              <a:pathLst>
                <a:path w="1545590" h="1389379">
                  <a:moveTo>
                    <a:pt x="1035684" y="0"/>
                  </a:moveTo>
                  <a:lnTo>
                    <a:pt x="982345" y="1905"/>
                  </a:lnTo>
                  <a:lnTo>
                    <a:pt x="928370" y="8890"/>
                  </a:lnTo>
                  <a:lnTo>
                    <a:pt x="876300" y="19685"/>
                  </a:lnTo>
                  <a:lnTo>
                    <a:pt x="827404" y="33655"/>
                  </a:lnTo>
                  <a:lnTo>
                    <a:pt x="784225" y="48895"/>
                  </a:lnTo>
                  <a:lnTo>
                    <a:pt x="747395" y="64770"/>
                  </a:lnTo>
                  <a:lnTo>
                    <a:pt x="702309" y="91440"/>
                  </a:lnTo>
                  <a:lnTo>
                    <a:pt x="697229" y="100965"/>
                  </a:lnTo>
                  <a:lnTo>
                    <a:pt x="685164" y="91440"/>
                  </a:lnTo>
                  <a:lnTo>
                    <a:pt x="652779" y="73025"/>
                  </a:lnTo>
                  <a:lnTo>
                    <a:pt x="603884" y="58420"/>
                  </a:lnTo>
                  <a:lnTo>
                    <a:pt x="544829" y="60325"/>
                  </a:lnTo>
                  <a:lnTo>
                    <a:pt x="513079" y="69215"/>
                  </a:lnTo>
                  <a:lnTo>
                    <a:pt x="474979" y="80645"/>
                  </a:lnTo>
                  <a:lnTo>
                    <a:pt x="431164" y="94615"/>
                  </a:lnTo>
                  <a:lnTo>
                    <a:pt x="275589" y="147320"/>
                  </a:lnTo>
                  <a:lnTo>
                    <a:pt x="219075" y="165735"/>
                  </a:lnTo>
                  <a:lnTo>
                    <a:pt x="161289" y="184150"/>
                  </a:lnTo>
                  <a:lnTo>
                    <a:pt x="103504" y="201930"/>
                  </a:lnTo>
                  <a:lnTo>
                    <a:pt x="66039" y="218440"/>
                  </a:lnTo>
                  <a:lnTo>
                    <a:pt x="18414" y="271780"/>
                  </a:lnTo>
                  <a:lnTo>
                    <a:pt x="634" y="346075"/>
                  </a:lnTo>
                  <a:lnTo>
                    <a:pt x="0" y="388620"/>
                  </a:lnTo>
                  <a:lnTo>
                    <a:pt x="3175" y="433705"/>
                  </a:lnTo>
                  <a:lnTo>
                    <a:pt x="8889" y="480695"/>
                  </a:lnTo>
                  <a:lnTo>
                    <a:pt x="22859" y="575945"/>
                  </a:lnTo>
                  <a:lnTo>
                    <a:pt x="29209" y="621665"/>
                  </a:lnTo>
                  <a:lnTo>
                    <a:pt x="33019" y="666115"/>
                  </a:lnTo>
                  <a:lnTo>
                    <a:pt x="35559" y="716915"/>
                  </a:lnTo>
                  <a:lnTo>
                    <a:pt x="38734" y="765810"/>
                  </a:lnTo>
                  <a:lnTo>
                    <a:pt x="43179" y="813435"/>
                  </a:lnTo>
                  <a:lnTo>
                    <a:pt x="50164" y="859155"/>
                  </a:lnTo>
                  <a:lnTo>
                    <a:pt x="60325" y="904875"/>
                  </a:lnTo>
                  <a:lnTo>
                    <a:pt x="74294" y="948690"/>
                  </a:lnTo>
                  <a:lnTo>
                    <a:pt x="93979" y="992505"/>
                  </a:lnTo>
                  <a:lnTo>
                    <a:pt x="119379" y="1035050"/>
                  </a:lnTo>
                  <a:lnTo>
                    <a:pt x="151129" y="1077595"/>
                  </a:lnTo>
                  <a:lnTo>
                    <a:pt x="191134" y="1120140"/>
                  </a:lnTo>
                  <a:lnTo>
                    <a:pt x="228600" y="1154430"/>
                  </a:lnTo>
                  <a:lnTo>
                    <a:pt x="267334" y="1185545"/>
                  </a:lnTo>
                  <a:lnTo>
                    <a:pt x="306704" y="1213485"/>
                  </a:lnTo>
                  <a:lnTo>
                    <a:pt x="347979" y="1239520"/>
                  </a:lnTo>
                  <a:lnTo>
                    <a:pt x="391159" y="1263015"/>
                  </a:lnTo>
                  <a:lnTo>
                    <a:pt x="435609" y="1284605"/>
                  </a:lnTo>
                  <a:lnTo>
                    <a:pt x="481964" y="1303655"/>
                  </a:lnTo>
                  <a:lnTo>
                    <a:pt x="530859" y="1320800"/>
                  </a:lnTo>
                  <a:lnTo>
                    <a:pt x="581659" y="1336040"/>
                  </a:lnTo>
                  <a:lnTo>
                    <a:pt x="635634" y="1350010"/>
                  </a:lnTo>
                  <a:lnTo>
                    <a:pt x="692150" y="1362075"/>
                  </a:lnTo>
                  <a:lnTo>
                    <a:pt x="751204" y="1372870"/>
                  </a:lnTo>
                  <a:lnTo>
                    <a:pt x="810895" y="1381125"/>
                  </a:lnTo>
                  <a:lnTo>
                    <a:pt x="867409" y="1386840"/>
                  </a:lnTo>
                  <a:lnTo>
                    <a:pt x="921384" y="1389380"/>
                  </a:lnTo>
                  <a:lnTo>
                    <a:pt x="972820" y="1388745"/>
                  </a:lnTo>
                  <a:lnTo>
                    <a:pt x="1021079" y="1384300"/>
                  </a:lnTo>
                  <a:lnTo>
                    <a:pt x="1066800" y="1376680"/>
                  </a:lnTo>
                  <a:lnTo>
                    <a:pt x="1109345" y="1365885"/>
                  </a:lnTo>
                  <a:lnTo>
                    <a:pt x="1148714" y="1351280"/>
                  </a:lnTo>
                  <a:lnTo>
                    <a:pt x="1184909" y="1332865"/>
                  </a:lnTo>
                  <a:lnTo>
                    <a:pt x="1217929" y="1310640"/>
                  </a:lnTo>
                  <a:lnTo>
                    <a:pt x="1248409" y="1284605"/>
                  </a:lnTo>
                  <a:lnTo>
                    <a:pt x="1305559" y="1220470"/>
                  </a:lnTo>
                  <a:lnTo>
                    <a:pt x="1339850" y="1187450"/>
                  </a:lnTo>
                  <a:lnTo>
                    <a:pt x="1376679" y="1155065"/>
                  </a:lnTo>
                  <a:lnTo>
                    <a:pt x="1413509" y="1123950"/>
                  </a:lnTo>
                  <a:lnTo>
                    <a:pt x="1449704" y="1092835"/>
                  </a:lnTo>
                  <a:lnTo>
                    <a:pt x="1482725" y="1062355"/>
                  </a:lnTo>
                  <a:lnTo>
                    <a:pt x="1510664" y="1031240"/>
                  </a:lnTo>
                  <a:lnTo>
                    <a:pt x="1543684" y="967105"/>
                  </a:lnTo>
                  <a:lnTo>
                    <a:pt x="1545589" y="933450"/>
                  </a:lnTo>
                  <a:lnTo>
                    <a:pt x="1535429" y="898525"/>
                  </a:lnTo>
                  <a:lnTo>
                    <a:pt x="1516379" y="850265"/>
                  </a:lnTo>
                  <a:lnTo>
                    <a:pt x="1505584" y="803275"/>
                  </a:lnTo>
                  <a:lnTo>
                    <a:pt x="1501139" y="757555"/>
                  </a:lnTo>
                  <a:lnTo>
                    <a:pt x="1499870" y="713105"/>
                  </a:lnTo>
                  <a:lnTo>
                    <a:pt x="1502409" y="624205"/>
                  </a:lnTo>
                  <a:lnTo>
                    <a:pt x="1501775" y="579755"/>
                  </a:lnTo>
                  <a:lnTo>
                    <a:pt x="1496695" y="534670"/>
                  </a:lnTo>
                  <a:lnTo>
                    <a:pt x="1475104" y="463550"/>
                  </a:lnTo>
                  <a:lnTo>
                    <a:pt x="1457325" y="424180"/>
                  </a:lnTo>
                  <a:lnTo>
                    <a:pt x="1435734" y="382905"/>
                  </a:lnTo>
                  <a:lnTo>
                    <a:pt x="1410334" y="339725"/>
                  </a:lnTo>
                  <a:lnTo>
                    <a:pt x="1382395" y="295910"/>
                  </a:lnTo>
                  <a:lnTo>
                    <a:pt x="1351279" y="250825"/>
                  </a:lnTo>
                  <a:lnTo>
                    <a:pt x="1318895" y="205740"/>
                  </a:lnTo>
                  <a:lnTo>
                    <a:pt x="1283970" y="160020"/>
                  </a:lnTo>
                  <a:lnTo>
                    <a:pt x="1248409" y="114935"/>
                  </a:lnTo>
                  <a:lnTo>
                    <a:pt x="1212214" y="70485"/>
                  </a:lnTo>
                  <a:lnTo>
                    <a:pt x="1177289" y="38735"/>
                  </a:lnTo>
                  <a:lnTo>
                    <a:pt x="1134745" y="17145"/>
                  </a:lnTo>
                  <a:lnTo>
                    <a:pt x="1087120" y="5080"/>
                  </a:lnTo>
                  <a:lnTo>
                    <a:pt x="1035684" y="0"/>
                  </a:lnTo>
                  <a:close/>
                </a:path>
              </a:pathLst>
            </a:custGeom>
            <a:solidFill>
              <a:srgbClr val="63C3D1"/>
            </a:solidFill>
          </p:spPr>
          <p:txBody>
            <a:bodyPr wrap="square" lIns="0" tIns="0" rIns="0" bIns="0" rtlCol="0"/>
            <a:lstStyle/>
            <a:p>
              <a:endParaRPr/>
            </a:p>
          </p:txBody>
        </p:sp>
        <p:sp>
          <p:nvSpPr>
            <p:cNvPr id="21" name="object 21"/>
            <p:cNvSpPr/>
            <p:nvPr/>
          </p:nvSpPr>
          <p:spPr>
            <a:xfrm>
              <a:off x="6073775" y="1986279"/>
              <a:ext cx="1545590" cy="1389380"/>
            </a:xfrm>
            <a:custGeom>
              <a:avLst/>
              <a:gdLst/>
              <a:ahLst/>
              <a:cxnLst/>
              <a:rect l="l" t="t" r="r" b="b"/>
              <a:pathLst>
                <a:path w="1545590" h="1389379">
                  <a:moveTo>
                    <a:pt x="1035684" y="0"/>
                  </a:moveTo>
                  <a:lnTo>
                    <a:pt x="981709" y="1905"/>
                  </a:lnTo>
                  <a:lnTo>
                    <a:pt x="928370" y="8890"/>
                  </a:lnTo>
                  <a:lnTo>
                    <a:pt x="876300" y="19685"/>
                  </a:lnTo>
                  <a:lnTo>
                    <a:pt x="827404" y="33655"/>
                  </a:lnTo>
                  <a:lnTo>
                    <a:pt x="783590" y="48895"/>
                  </a:lnTo>
                  <a:lnTo>
                    <a:pt x="747395" y="64770"/>
                  </a:lnTo>
                  <a:lnTo>
                    <a:pt x="702309" y="91440"/>
                  </a:lnTo>
                  <a:lnTo>
                    <a:pt x="697229" y="100965"/>
                  </a:lnTo>
                  <a:lnTo>
                    <a:pt x="685165" y="91440"/>
                  </a:lnTo>
                  <a:lnTo>
                    <a:pt x="652779" y="73025"/>
                  </a:lnTo>
                  <a:lnTo>
                    <a:pt x="603884" y="58420"/>
                  </a:lnTo>
                  <a:lnTo>
                    <a:pt x="544829" y="60325"/>
                  </a:lnTo>
                  <a:lnTo>
                    <a:pt x="513079" y="69215"/>
                  </a:lnTo>
                  <a:lnTo>
                    <a:pt x="474979" y="80645"/>
                  </a:lnTo>
                  <a:lnTo>
                    <a:pt x="431165" y="94615"/>
                  </a:lnTo>
                  <a:lnTo>
                    <a:pt x="275589" y="147320"/>
                  </a:lnTo>
                  <a:lnTo>
                    <a:pt x="219075" y="165735"/>
                  </a:lnTo>
                  <a:lnTo>
                    <a:pt x="161289" y="184150"/>
                  </a:lnTo>
                  <a:lnTo>
                    <a:pt x="103504" y="201930"/>
                  </a:lnTo>
                  <a:lnTo>
                    <a:pt x="66039" y="218440"/>
                  </a:lnTo>
                  <a:lnTo>
                    <a:pt x="18414" y="271780"/>
                  </a:lnTo>
                  <a:lnTo>
                    <a:pt x="635" y="346075"/>
                  </a:lnTo>
                  <a:lnTo>
                    <a:pt x="0" y="388620"/>
                  </a:lnTo>
                  <a:lnTo>
                    <a:pt x="3175" y="433705"/>
                  </a:lnTo>
                  <a:lnTo>
                    <a:pt x="8889" y="480695"/>
                  </a:lnTo>
                  <a:lnTo>
                    <a:pt x="22860" y="575945"/>
                  </a:lnTo>
                  <a:lnTo>
                    <a:pt x="29210" y="621665"/>
                  </a:lnTo>
                  <a:lnTo>
                    <a:pt x="33020" y="666115"/>
                  </a:lnTo>
                  <a:lnTo>
                    <a:pt x="35560" y="716915"/>
                  </a:lnTo>
                  <a:lnTo>
                    <a:pt x="38735" y="765810"/>
                  </a:lnTo>
                  <a:lnTo>
                    <a:pt x="43179" y="813435"/>
                  </a:lnTo>
                  <a:lnTo>
                    <a:pt x="50164" y="859155"/>
                  </a:lnTo>
                  <a:lnTo>
                    <a:pt x="60325" y="904875"/>
                  </a:lnTo>
                  <a:lnTo>
                    <a:pt x="74295" y="948690"/>
                  </a:lnTo>
                  <a:lnTo>
                    <a:pt x="93979" y="992505"/>
                  </a:lnTo>
                  <a:lnTo>
                    <a:pt x="118745" y="1035050"/>
                  </a:lnTo>
                  <a:lnTo>
                    <a:pt x="151129" y="1077595"/>
                  </a:lnTo>
                  <a:lnTo>
                    <a:pt x="191135" y="1120140"/>
                  </a:lnTo>
                  <a:lnTo>
                    <a:pt x="228600" y="1154430"/>
                  </a:lnTo>
                  <a:lnTo>
                    <a:pt x="267335" y="1185545"/>
                  </a:lnTo>
                  <a:lnTo>
                    <a:pt x="306704" y="1213485"/>
                  </a:lnTo>
                  <a:lnTo>
                    <a:pt x="347979" y="1239520"/>
                  </a:lnTo>
                  <a:lnTo>
                    <a:pt x="390525" y="1263015"/>
                  </a:lnTo>
                  <a:lnTo>
                    <a:pt x="435609" y="1284605"/>
                  </a:lnTo>
                  <a:lnTo>
                    <a:pt x="481965" y="1303655"/>
                  </a:lnTo>
                  <a:lnTo>
                    <a:pt x="530859" y="1320800"/>
                  </a:lnTo>
                  <a:lnTo>
                    <a:pt x="581659" y="1336040"/>
                  </a:lnTo>
                  <a:lnTo>
                    <a:pt x="635634" y="1350010"/>
                  </a:lnTo>
                  <a:lnTo>
                    <a:pt x="692150" y="1362075"/>
                  </a:lnTo>
                  <a:lnTo>
                    <a:pt x="751204" y="1372870"/>
                  </a:lnTo>
                  <a:lnTo>
                    <a:pt x="810895" y="1381125"/>
                  </a:lnTo>
                  <a:lnTo>
                    <a:pt x="867409" y="1386840"/>
                  </a:lnTo>
                  <a:lnTo>
                    <a:pt x="921384" y="1389380"/>
                  </a:lnTo>
                  <a:lnTo>
                    <a:pt x="972820" y="1388745"/>
                  </a:lnTo>
                  <a:lnTo>
                    <a:pt x="1021079" y="1384300"/>
                  </a:lnTo>
                  <a:lnTo>
                    <a:pt x="1066800" y="1376680"/>
                  </a:lnTo>
                  <a:lnTo>
                    <a:pt x="1109345" y="1365885"/>
                  </a:lnTo>
                  <a:lnTo>
                    <a:pt x="1148715" y="1351280"/>
                  </a:lnTo>
                  <a:lnTo>
                    <a:pt x="1184909" y="1332865"/>
                  </a:lnTo>
                  <a:lnTo>
                    <a:pt x="1217929" y="1310640"/>
                  </a:lnTo>
                  <a:lnTo>
                    <a:pt x="1248409" y="1284605"/>
                  </a:lnTo>
                  <a:lnTo>
                    <a:pt x="1305559" y="1220470"/>
                  </a:lnTo>
                  <a:lnTo>
                    <a:pt x="1339850" y="1187450"/>
                  </a:lnTo>
                  <a:lnTo>
                    <a:pt x="1376679" y="1155065"/>
                  </a:lnTo>
                  <a:lnTo>
                    <a:pt x="1413509" y="1123950"/>
                  </a:lnTo>
                  <a:lnTo>
                    <a:pt x="1449704" y="1092835"/>
                  </a:lnTo>
                  <a:lnTo>
                    <a:pt x="1482725" y="1062355"/>
                  </a:lnTo>
                  <a:lnTo>
                    <a:pt x="1510029" y="1031240"/>
                  </a:lnTo>
                  <a:lnTo>
                    <a:pt x="1543684" y="967105"/>
                  </a:lnTo>
                  <a:lnTo>
                    <a:pt x="1545590" y="933450"/>
                  </a:lnTo>
                  <a:lnTo>
                    <a:pt x="1535429" y="898525"/>
                  </a:lnTo>
                  <a:lnTo>
                    <a:pt x="1516379" y="850265"/>
                  </a:lnTo>
                  <a:lnTo>
                    <a:pt x="1505584" y="803275"/>
                  </a:lnTo>
                  <a:lnTo>
                    <a:pt x="1500504" y="757555"/>
                  </a:lnTo>
                  <a:lnTo>
                    <a:pt x="1499870" y="713105"/>
                  </a:lnTo>
                  <a:lnTo>
                    <a:pt x="1502409" y="624205"/>
                  </a:lnTo>
                  <a:lnTo>
                    <a:pt x="1501775" y="579755"/>
                  </a:lnTo>
                  <a:lnTo>
                    <a:pt x="1496695" y="534670"/>
                  </a:lnTo>
                  <a:lnTo>
                    <a:pt x="1475104" y="463550"/>
                  </a:lnTo>
                  <a:lnTo>
                    <a:pt x="1457325" y="424180"/>
                  </a:lnTo>
                  <a:lnTo>
                    <a:pt x="1435734" y="382905"/>
                  </a:lnTo>
                  <a:lnTo>
                    <a:pt x="1410334" y="339725"/>
                  </a:lnTo>
                  <a:lnTo>
                    <a:pt x="1382395" y="295910"/>
                  </a:lnTo>
                  <a:lnTo>
                    <a:pt x="1351279" y="250825"/>
                  </a:lnTo>
                  <a:lnTo>
                    <a:pt x="1318895" y="205740"/>
                  </a:lnTo>
                  <a:lnTo>
                    <a:pt x="1283970" y="160020"/>
                  </a:lnTo>
                  <a:lnTo>
                    <a:pt x="1248409" y="114935"/>
                  </a:lnTo>
                  <a:lnTo>
                    <a:pt x="1212215" y="70485"/>
                  </a:lnTo>
                  <a:lnTo>
                    <a:pt x="1177290" y="38735"/>
                  </a:lnTo>
                  <a:lnTo>
                    <a:pt x="1134745" y="17145"/>
                  </a:lnTo>
                  <a:lnTo>
                    <a:pt x="1087120" y="5080"/>
                  </a:lnTo>
                  <a:lnTo>
                    <a:pt x="1035684" y="0"/>
                  </a:lnTo>
                  <a:close/>
                </a:path>
              </a:pathLst>
            </a:custGeom>
            <a:solidFill>
              <a:srgbClr val="BEE1E9"/>
            </a:solidFill>
          </p:spPr>
          <p:txBody>
            <a:bodyPr wrap="square" lIns="0" tIns="0" rIns="0" bIns="0" rtlCol="0"/>
            <a:lstStyle/>
            <a:p>
              <a:endParaRPr/>
            </a:p>
          </p:txBody>
        </p:sp>
        <p:sp>
          <p:nvSpPr>
            <p:cNvPr id="22" name="object 22"/>
            <p:cNvSpPr/>
            <p:nvPr/>
          </p:nvSpPr>
          <p:spPr>
            <a:xfrm>
              <a:off x="6191250" y="2164079"/>
              <a:ext cx="1310005" cy="1208405"/>
            </a:xfrm>
            <a:custGeom>
              <a:avLst/>
              <a:gdLst/>
              <a:ahLst/>
              <a:cxnLst/>
              <a:rect l="l" t="t" r="r" b="b"/>
              <a:pathLst>
                <a:path w="1310004" h="1208404">
                  <a:moveTo>
                    <a:pt x="785495" y="0"/>
                  </a:moveTo>
                  <a:lnTo>
                    <a:pt x="736600" y="1905"/>
                  </a:lnTo>
                  <a:lnTo>
                    <a:pt x="694054" y="6985"/>
                  </a:lnTo>
                  <a:lnTo>
                    <a:pt x="639445" y="22860"/>
                  </a:lnTo>
                  <a:lnTo>
                    <a:pt x="633095" y="31115"/>
                  </a:lnTo>
                  <a:lnTo>
                    <a:pt x="616584" y="36830"/>
                  </a:lnTo>
                  <a:lnTo>
                    <a:pt x="574040" y="50165"/>
                  </a:lnTo>
                  <a:lnTo>
                    <a:pt x="518159" y="67310"/>
                  </a:lnTo>
                  <a:lnTo>
                    <a:pt x="431165" y="90805"/>
                  </a:lnTo>
                  <a:lnTo>
                    <a:pt x="393700" y="102235"/>
                  </a:lnTo>
                  <a:lnTo>
                    <a:pt x="350520" y="116840"/>
                  </a:lnTo>
                  <a:lnTo>
                    <a:pt x="251460" y="149860"/>
                  </a:lnTo>
                  <a:lnTo>
                    <a:pt x="197485" y="168275"/>
                  </a:lnTo>
                  <a:lnTo>
                    <a:pt x="87629" y="202565"/>
                  </a:lnTo>
                  <a:lnTo>
                    <a:pt x="50164" y="219710"/>
                  </a:lnTo>
                  <a:lnTo>
                    <a:pt x="8889" y="278765"/>
                  </a:lnTo>
                  <a:lnTo>
                    <a:pt x="1270" y="317500"/>
                  </a:lnTo>
                  <a:lnTo>
                    <a:pt x="0" y="360680"/>
                  </a:lnTo>
                  <a:lnTo>
                    <a:pt x="3175" y="407035"/>
                  </a:lnTo>
                  <a:lnTo>
                    <a:pt x="9525" y="454660"/>
                  </a:lnTo>
                  <a:lnTo>
                    <a:pt x="17145" y="502920"/>
                  </a:lnTo>
                  <a:lnTo>
                    <a:pt x="23495" y="550545"/>
                  </a:lnTo>
                  <a:lnTo>
                    <a:pt x="27939" y="595630"/>
                  </a:lnTo>
                  <a:lnTo>
                    <a:pt x="30479" y="643255"/>
                  </a:lnTo>
                  <a:lnTo>
                    <a:pt x="33654" y="688975"/>
                  </a:lnTo>
                  <a:lnTo>
                    <a:pt x="38100" y="733425"/>
                  </a:lnTo>
                  <a:lnTo>
                    <a:pt x="45720" y="776605"/>
                  </a:lnTo>
                  <a:lnTo>
                    <a:pt x="57150" y="818515"/>
                  </a:lnTo>
                  <a:lnTo>
                    <a:pt x="73660" y="859790"/>
                  </a:lnTo>
                  <a:lnTo>
                    <a:pt x="95250" y="900430"/>
                  </a:lnTo>
                  <a:lnTo>
                    <a:pt x="124460" y="940435"/>
                  </a:lnTo>
                  <a:lnTo>
                    <a:pt x="161925" y="980440"/>
                  </a:lnTo>
                  <a:lnTo>
                    <a:pt x="196850" y="1011555"/>
                  </a:lnTo>
                  <a:lnTo>
                    <a:pt x="232410" y="1040130"/>
                  </a:lnTo>
                  <a:lnTo>
                    <a:pt x="269239" y="1066165"/>
                  </a:lnTo>
                  <a:lnTo>
                    <a:pt x="307975" y="1089025"/>
                  </a:lnTo>
                  <a:lnTo>
                    <a:pt x="347979" y="1109980"/>
                  </a:lnTo>
                  <a:lnTo>
                    <a:pt x="389890" y="1128395"/>
                  </a:lnTo>
                  <a:lnTo>
                    <a:pt x="434340" y="1145540"/>
                  </a:lnTo>
                  <a:lnTo>
                    <a:pt x="480695" y="1160145"/>
                  </a:lnTo>
                  <a:lnTo>
                    <a:pt x="530225" y="1172845"/>
                  </a:lnTo>
                  <a:lnTo>
                    <a:pt x="581659" y="1184275"/>
                  </a:lnTo>
                  <a:lnTo>
                    <a:pt x="636270" y="1194435"/>
                  </a:lnTo>
                  <a:lnTo>
                    <a:pt x="696595" y="1202690"/>
                  </a:lnTo>
                  <a:lnTo>
                    <a:pt x="753745" y="1207770"/>
                  </a:lnTo>
                  <a:lnTo>
                    <a:pt x="807084" y="1208405"/>
                  </a:lnTo>
                  <a:lnTo>
                    <a:pt x="857250" y="1205230"/>
                  </a:lnTo>
                  <a:lnTo>
                    <a:pt x="903604" y="1198245"/>
                  </a:lnTo>
                  <a:lnTo>
                    <a:pt x="946784" y="1186180"/>
                  </a:lnTo>
                  <a:lnTo>
                    <a:pt x="985520" y="1170305"/>
                  </a:lnTo>
                  <a:lnTo>
                    <a:pt x="1021079" y="1149985"/>
                  </a:lnTo>
                  <a:lnTo>
                    <a:pt x="1052829" y="1124585"/>
                  </a:lnTo>
                  <a:lnTo>
                    <a:pt x="1080134" y="1094105"/>
                  </a:lnTo>
                  <a:lnTo>
                    <a:pt x="1111884" y="1059180"/>
                  </a:lnTo>
                  <a:lnTo>
                    <a:pt x="1148715" y="1025525"/>
                  </a:lnTo>
                  <a:lnTo>
                    <a:pt x="1224915" y="960120"/>
                  </a:lnTo>
                  <a:lnTo>
                    <a:pt x="1259204" y="928370"/>
                  </a:lnTo>
                  <a:lnTo>
                    <a:pt x="1286509" y="895985"/>
                  </a:lnTo>
                  <a:lnTo>
                    <a:pt x="1310004" y="828675"/>
                  </a:lnTo>
                  <a:lnTo>
                    <a:pt x="1300479" y="792480"/>
                  </a:lnTo>
                  <a:lnTo>
                    <a:pt x="1280795" y="738505"/>
                  </a:lnTo>
                  <a:lnTo>
                    <a:pt x="1272540" y="685800"/>
                  </a:lnTo>
                  <a:lnTo>
                    <a:pt x="1271270" y="635000"/>
                  </a:lnTo>
                  <a:lnTo>
                    <a:pt x="1272540" y="585470"/>
                  </a:lnTo>
                  <a:lnTo>
                    <a:pt x="1272540" y="535305"/>
                  </a:lnTo>
                  <a:lnTo>
                    <a:pt x="1268095" y="484505"/>
                  </a:lnTo>
                  <a:lnTo>
                    <a:pt x="1243329" y="409575"/>
                  </a:lnTo>
                  <a:lnTo>
                    <a:pt x="1223009" y="367665"/>
                  </a:lnTo>
                  <a:lnTo>
                    <a:pt x="1197609" y="323215"/>
                  </a:lnTo>
                  <a:lnTo>
                    <a:pt x="1168400" y="277495"/>
                  </a:lnTo>
                  <a:lnTo>
                    <a:pt x="1136015" y="231140"/>
                  </a:lnTo>
                  <a:lnTo>
                    <a:pt x="1101090" y="184150"/>
                  </a:lnTo>
                  <a:lnTo>
                    <a:pt x="1064895" y="137160"/>
                  </a:lnTo>
                  <a:lnTo>
                    <a:pt x="1027429" y="91440"/>
                  </a:lnTo>
                  <a:lnTo>
                    <a:pt x="988695" y="55245"/>
                  </a:lnTo>
                  <a:lnTo>
                    <a:pt x="942340" y="29845"/>
                  </a:lnTo>
                  <a:lnTo>
                    <a:pt x="890904" y="12700"/>
                  </a:lnTo>
                  <a:lnTo>
                    <a:pt x="838200" y="3810"/>
                  </a:lnTo>
                  <a:lnTo>
                    <a:pt x="785495" y="0"/>
                  </a:lnTo>
                  <a:close/>
                </a:path>
              </a:pathLst>
            </a:custGeom>
            <a:solidFill>
              <a:srgbClr val="FFFFFF"/>
            </a:solidFill>
          </p:spPr>
          <p:txBody>
            <a:bodyPr wrap="square" lIns="0" tIns="0" rIns="0" bIns="0" rtlCol="0"/>
            <a:lstStyle/>
            <a:p>
              <a:endParaRPr/>
            </a:p>
          </p:txBody>
        </p:sp>
        <p:sp>
          <p:nvSpPr>
            <p:cNvPr id="23" name="object 23"/>
            <p:cNvSpPr/>
            <p:nvPr/>
          </p:nvSpPr>
          <p:spPr>
            <a:xfrm>
              <a:off x="5494020" y="2607309"/>
              <a:ext cx="552450" cy="475615"/>
            </a:xfrm>
            <a:custGeom>
              <a:avLst/>
              <a:gdLst/>
              <a:ahLst/>
              <a:cxnLst/>
              <a:rect l="l" t="t" r="r" b="b"/>
              <a:pathLst>
                <a:path w="552450" h="475614">
                  <a:moveTo>
                    <a:pt x="74929" y="255269"/>
                  </a:moveTo>
                  <a:lnTo>
                    <a:pt x="47625" y="255904"/>
                  </a:lnTo>
                  <a:lnTo>
                    <a:pt x="24129" y="275589"/>
                  </a:lnTo>
                  <a:lnTo>
                    <a:pt x="7619" y="307339"/>
                  </a:lnTo>
                  <a:lnTo>
                    <a:pt x="0" y="346710"/>
                  </a:lnTo>
                  <a:lnTo>
                    <a:pt x="3175" y="388619"/>
                  </a:lnTo>
                  <a:lnTo>
                    <a:pt x="19684" y="426719"/>
                  </a:lnTo>
                  <a:lnTo>
                    <a:pt x="52069" y="456564"/>
                  </a:lnTo>
                  <a:lnTo>
                    <a:pt x="100329" y="475614"/>
                  </a:lnTo>
                  <a:lnTo>
                    <a:pt x="140969" y="473710"/>
                  </a:lnTo>
                  <a:lnTo>
                    <a:pt x="174625" y="456564"/>
                  </a:lnTo>
                  <a:lnTo>
                    <a:pt x="199389" y="429260"/>
                  </a:lnTo>
                  <a:lnTo>
                    <a:pt x="217169" y="396239"/>
                  </a:lnTo>
                  <a:lnTo>
                    <a:pt x="223519" y="354964"/>
                  </a:lnTo>
                  <a:lnTo>
                    <a:pt x="210184" y="322579"/>
                  </a:lnTo>
                  <a:lnTo>
                    <a:pt x="181609" y="297814"/>
                  </a:lnTo>
                  <a:lnTo>
                    <a:pt x="146050" y="279400"/>
                  </a:lnTo>
                  <a:lnTo>
                    <a:pt x="107950" y="265429"/>
                  </a:lnTo>
                  <a:lnTo>
                    <a:pt x="74929" y="255269"/>
                  </a:lnTo>
                  <a:close/>
                </a:path>
                <a:path w="552450" h="475614">
                  <a:moveTo>
                    <a:pt x="409575" y="0"/>
                  </a:moveTo>
                  <a:lnTo>
                    <a:pt x="376554" y="9525"/>
                  </a:lnTo>
                  <a:lnTo>
                    <a:pt x="340994" y="24129"/>
                  </a:lnTo>
                  <a:lnTo>
                    <a:pt x="316864" y="45719"/>
                  </a:lnTo>
                  <a:lnTo>
                    <a:pt x="305434" y="81279"/>
                  </a:lnTo>
                  <a:lnTo>
                    <a:pt x="306030" y="119379"/>
                  </a:lnTo>
                  <a:lnTo>
                    <a:pt x="320675" y="160654"/>
                  </a:lnTo>
                  <a:lnTo>
                    <a:pt x="349250" y="188594"/>
                  </a:lnTo>
                  <a:lnTo>
                    <a:pt x="391794" y="207010"/>
                  </a:lnTo>
                  <a:lnTo>
                    <a:pt x="430529" y="212089"/>
                  </a:lnTo>
                  <a:lnTo>
                    <a:pt x="467359" y="203200"/>
                  </a:lnTo>
                  <a:lnTo>
                    <a:pt x="503554" y="180975"/>
                  </a:lnTo>
                  <a:lnTo>
                    <a:pt x="542925" y="147319"/>
                  </a:lnTo>
                  <a:lnTo>
                    <a:pt x="552450" y="119379"/>
                  </a:lnTo>
                  <a:lnTo>
                    <a:pt x="529589" y="83185"/>
                  </a:lnTo>
                  <a:lnTo>
                    <a:pt x="471169" y="24129"/>
                  </a:lnTo>
                  <a:lnTo>
                    <a:pt x="441325" y="2539"/>
                  </a:lnTo>
                  <a:lnTo>
                    <a:pt x="409575" y="0"/>
                  </a:lnTo>
                  <a:close/>
                </a:path>
              </a:pathLst>
            </a:custGeom>
            <a:solidFill>
              <a:srgbClr val="63C3D1"/>
            </a:solidFill>
          </p:spPr>
          <p:txBody>
            <a:bodyPr wrap="square" lIns="0" tIns="0" rIns="0" bIns="0" rtlCol="0"/>
            <a:lstStyle/>
            <a:p>
              <a:endParaRPr/>
            </a:p>
          </p:txBody>
        </p:sp>
        <p:sp>
          <p:nvSpPr>
            <p:cNvPr id="24" name="object 24"/>
            <p:cNvSpPr/>
            <p:nvPr/>
          </p:nvSpPr>
          <p:spPr>
            <a:xfrm>
              <a:off x="5483860" y="2575559"/>
              <a:ext cx="563245" cy="465455"/>
            </a:xfrm>
            <a:custGeom>
              <a:avLst/>
              <a:gdLst/>
              <a:ahLst/>
              <a:cxnLst/>
              <a:rect l="l" t="t" r="r" b="b"/>
              <a:pathLst>
                <a:path w="563245" h="465455">
                  <a:moveTo>
                    <a:pt x="109854" y="268604"/>
                  </a:moveTo>
                  <a:lnTo>
                    <a:pt x="68579" y="275589"/>
                  </a:lnTo>
                  <a:lnTo>
                    <a:pt x="35560" y="295275"/>
                  </a:lnTo>
                  <a:lnTo>
                    <a:pt x="12064" y="323214"/>
                  </a:lnTo>
                  <a:lnTo>
                    <a:pt x="0" y="356235"/>
                  </a:lnTo>
                  <a:lnTo>
                    <a:pt x="587" y="387350"/>
                  </a:lnTo>
                  <a:lnTo>
                    <a:pt x="635" y="389889"/>
                  </a:lnTo>
                  <a:lnTo>
                    <a:pt x="17144" y="421639"/>
                  </a:lnTo>
                  <a:lnTo>
                    <a:pt x="50164" y="447675"/>
                  </a:lnTo>
                  <a:lnTo>
                    <a:pt x="100964" y="465454"/>
                  </a:lnTo>
                  <a:lnTo>
                    <a:pt x="138429" y="462914"/>
                  </a:lnTo>
                  <a:lnTo>
                    <a:pt x="167639" y="445135"/>
                  </a:lnTo>
                  <a:lnTo>
                    <a:pt x="191769" y="417829"/>
                  </a:lnTo>
                  <a:lnTo>
                    <a:pt x="215264" y="387350"/>
                  </a:lnTo>
                  <a:lnTo>
                    <a:pt x="226060" y="355600"/>
                  </a:lnTo>
                  <a:lnTo>
                    <a:pt x="213360" y="323850"/>
                  </a:lnTo>
                  <a:lnTo>
                    <a:pt x="184785" y="295910"/>
                  </a:lnTo>
                  <a:lnTo>
                    <a:pt x="147954" y="275589"/>
                  </a:lnTo>
                  <a:lnTo>
                    <a:pt x="109854" y="268604"/>
                  </a:lnTo>
                  <a:close/>
                </a:path>
                <a:path w="563245" h="465455">
                  <a:moveTo>
                    <a:pt x="419735" y="0"/>
                  </a:moveTo>
                  <a:lnTo>
                    <a:pt x="386714" y="8889"/>
                  </a:lnTo>
                  <a:lnTo>
                    <a:pt x="351154" y="23494"/>
                  </a:lnTo>
                  <a:lnTo>
                    <a:pt x="327025" y="45719"/>
                  </a:lnTo>
                  <a:lnTo>
                    <a:pt x="315594" y="80644"/>
                  </a:lnTo>
                  <a:lnTo>
                    <a:pt x="316229" y="121919"/>
                  </a:lnTo>
                  <a:lnTo>
                    <a:pt x="330835" y="160654"/>
                  </a:lnTo>
                  <a:lnTo>
                    <a:pt x="359410" y="188594"/>
                  </a:lnTo>
                  <a:lnTo>
                    <a:pt x="398779" y="207010"/>
                  </a:lnTo>
                  <a:lnTo>
                    <a:pt x="432435" y="209550"/>
                  </a:lnTo>
                  <a:lnTo>
                    <a:pt x="467994" y="195579"/>
                  </a:lnTo>
                  <a:lnTo>
                    <a:pt x="513714" y="163194"/>
                  </a:lnTo>
                  <a:lnTo>
                    <a:pt x="553719" y="128269"/>
                  </a:lnTo>
                  <a:lnTo>
                    <a:pt x="563244" y="102235"/>
                  </a:lnTo>
                  <a:lnTo>
                    <a:pt x="540385" y="71754"/>
                  </a:lnTo>
                  <a:lnTo>
                    <a:pt x="481329" y="23494"/>
                  </a:lnTo>
                  <a:lnTo>
                    <a:pt x="451485" y="2539"/>
                  </a:lnTo>
                  <a:lnTo>
                    <a:pt x="419735" y="0"/>
                  </a:lnTo>
                  <a:close/>
                </a:path>
              </a:pathLst>
            </a:custGeom>
            <a:solidFill>
              <a:srgbClr val="BEE1E9"/>
            </a:solidFill>
          </p:spPr>
          <p:txBody>
            <a:bodyPr wrap="square" lIns="0" tIns="0" rIns="0" bIns="0" rtlCol="0"/>
            <a:lstStyle/>
            <a:p>
              <a:endParaRPr/>
            </a:p>
          </p:txBody>
        </p:sp>
        <p:sp>
          <p:nvSpPr>
            <p:cNvPr id="25" name="object 25"/>
            <p:cNvSpPr/>
            <p:nvPr/>
          </p:nvSpPr>
          <p:spPr>
            <a:xfrm>
              <a:off x="3124835" y="2186939"/>
              <a:ext cx="1626870" cy="1278890"/>
            </a:xfrm>
            <a:custGeom>
              <a:avLst/>
              <a:gdLst/>
              <a:ahLst/>
              <a:cxnLst/>
              <a:rect l="l" t="t" r="r" b="b"/>
              <a:pathLst>
                <a:path w="1626870" h="1278889">
                  <a:moveTo>
                    <a:pt x="604519" y="0"/>
                  </a:moveTo>
                  <a:lnTo>
                    <a:pt x="562610" y="1270"/>
                  </a:lnTo>
                  <a:lnTo>
                    <a:pt x="521335" y="4445"/>
                  </a:lnTo>
                  <a:lnTo>
                    <a:pt x="480694" y="10160"/>
                  </a:lnTo>
                  <a:lnTo>
                    <a:pt x="440689" y="18414"/>
                  </a:lnTo>
                  <a:lnTo>
                    <a:pt x="401319" y="28575"/>
                  </a:lnTo>
                  <a:lnTo>
                    <a:pt x="362585" y="40639"/>
                  </a:lnTo>
                  <a:lnTo>
                    <a:pt x="325754" y="54610"/>
                  </a:lnTo>
                  <a:lnTo>
                    <a:pt x="289560" y="70485"/>
                  </a:lnTo>
                  <a:lnTo>
                    <a:pt x="254635" y="88900"/>
                  </a:lnTo>
                  <a:lnTo>
                    <a:pt x="221614" y="108585"/>
                  </a:lnTo>
                  <a:lnTo>
                    <a:pt x="190500" y="130810"/>
                  </a:lnTo>
                  <a:lnTo>
                    <a:pt x="133350" y="179705"/>
                  </a:lnTo>
                  <a:lnTo>
                    <a:pt x="84454" y="235585"/>
                  </a:lnTo>
                  <a:lnTo>
                    <a:pt x="45719" y="297814"/>
                  </a:lnTo>
                  <a:lnTo>
                    <a:pt x="18414" y="366395"/>
                  </a:lnTo>
                  <a:lnTo>
                    <a:pt x="2539" y="440689"/>
                  </a:lnTo>
                  <a:lnTo>
                    <a:pt x="0" y="480060"/>
                  </a:lnTo>
                  <a:lnTo>
                    <a:pt x="634" y="520064"/>
                  </a:lnTo>
                  <a:lnTo>
                    <a:pt x="5079" y="561975"/>
                  </a:lnTo>
                  <a:lnTo>
                    <a:pt x="13334" y="605155"/>
                  </a:lnTo>
                  <a:lnTo>
                    <a:pt x="26669" y="652145"/>
                  </a:lnTo>
                  <a:lnTo>
                    <a:pt x="43814" y="697230"/>
                  </a:lnTo>
                  <a:lnTo>
                    <a:pt x="65404" y="741045"/>
                  </a:lnTo>
                  <a:lnTo>
                    <a:pt x="90169" y="783589"/>
                  </a:lnTo>
                  <a:lnTo>
                    <a:pt x="118109" y="824230"/>
                  </a:lnTo>
                  <a:lnTo>
                    <a:pt x="149225" y="862964"/>
                  </a:lnTo>
                  <a:lnTo>
                    <a:pt x="182879" y="900430"/>
                  </a:lnTo>
                  <a:lnTo>
                    <a:pt x="219710" y="936625"/>
                  </a:lnTo>
                  <a:lnTo>
                    <a:pt x="257810" y="970280"/>
                  </a:lnTo>
                  <a:lnTo>
                    <a:pt x="298450" y="1003300"/>
                  </a:lnTo>
                  <a:lnTo>
                    <a:pt x="340994" y="1033780"/>
                  </a:lnTo>
                  <a:lnTo>
                    <a:pt x="384810" y="1062989"/>
                  </a:lnTo>
                  <a:lnTo>
                    <a:pt x="429894" y="1090295"/>
                  </a:lnTo>
                  <a:lnTo>
                    <a:pt x="476250" y="1115695"/>
                  </a:lnTo>
                  <a:lnTo>
                    <a:pt x="522604" y="1139825"/>
                  </a:lnTo>
                  <a:lnTo>
                    <a:pt x="569594" y="1161414"/>
                  </a:lnTo>
                  <a:lnTo>
                    <a:pt x="617219" y="1181735"/>
                  </a:lnTo>
                  <a:lnTo>
                    <a:pt x="664210" y="1200150"/>
                  </a:lnTo>
                  <a:lnTo>
                    <a:pt x="711200" y="1216660"/>
                  </a:lnTo>
                  <a:lnTo>
                    <a:pt x="756919" y="1231264"/>
                  </a:lnTo>
                  <a:lnTo>
                    <a:pt x="802004" y="1243964"/>
                  </a:lnTo>
                  <a:lnTo>
                    <a:pt x="846454" y="1254760"/>
                  </a:lnTo>
                  <a:lnTo>
                    <a:pt x="889000" y="1263650"/>
                  </a:lnTo>
                  <a:lnTo>
                    <a:pt x="929639" y="1270635"/>
                  </a:lnTo>
                  <a:lnTo>
                    <a:pt x="969010" y="1275080"/>
                  </a:lnTo>
                  <a:lnTo>
                    <a:pt x="1039494" y="1278889"/>
                  </a:lnTo>
                  <a:lnTo>
                    <a:pt x="1071244" y="1278255"/>
                  </a:lnTo>
                  <a:lnTo>
                    <a:pt x="1099819" y="1275080"/>
                  </a:lnTo>
                  <a:lnTo>
                    <a:pt x="1125219" y="1269364"/>
                  </a:lnTo>
                  <a:lnTo>
                    <a:pt x="1146810" y="1262380"/>
                  </a:lnTo>
                  <a:lnTo>
                    <a:pt x="1164589" y="1252855"/>
                  </a:lnTo>
                  <a:lnTo>
                    <a:pt x="1308735" y="1191260"/>
                  </a:lnTo>
                  <a:lnTo>
                    <a:pt x="1459864" y="1164589"/>
                  </a:lnTo>
                  <a:lnTo>
                    <a:pt x="1578610" y="1159510"/>
                  </a:lnTo>
                  <a:lnTo>
                    <a:pt x="1626869" y="1160780"/>
                  </a:lnTo>
                  <a:lnTo>
                    <a:pt x="1515110" y="1106805"/>
                  </a:lnTo>
                  <a:lnTo>
                    <a:pt x="1451610" y="1051560"/>
                  </a:lnTo>
                  <a:lnTo>
                    <a:pt x="1414144" y="961389"/>
                  </a:lnTo>
                  <a:lnTo>
                    <a:pt x="1378585" y="803275"/>
                  </a:lnTo>
                  <a:lnTo>
                    <a:pt x="1370964" y="761364"/>
                  </a:lnTo>
                  <a:lnTo>
                    <a:pt x="1365885" y="721995"/>
                  </a:lnTo>
                  <a:lnTo>
                    <a:pt x="1352550" y="581660"/>
                  </a:lnTo>
                  <a:lnTo>
                    <a:pt x="1343025" y="517525"/>
                  </a:lnTo>
                  <a:lnTo>
                    <a:pt x="1324610" y="454025"/>
                  </a:lnTo>
                  <a:lnTo>
                    <a:pt x="1292860" y="389889"/>
                  </a:lnTo>
                  <a:lnTo>
                    <a:pt x="1270635" y="356235"/>
                  </a:lnTo>
                  <a:lnTo>
                    <a:pt x="1242694" y="321945"/>
                  </a:lnTo>
                  <a:lnTo>
                    <a:pt x="1209675" y="285750"/>
                  </a:lnTo>
                  <a:lnTo>
                    <a:pt x="1170304" y="248285"/>
                  </a:lnTo>
                  <a:lnTo>
                    <a:pt x="1123314" y="208280"/>
                  </a:lnTo>
                  <a:lnTo>
                    <a:pt x="1069339" y="165735"/>
                  </a:lnTo>
                  <a:lnTo>
                    <a:pt x="1007110" y="120650"/>
                  </a:lnTo>
                  <a:lnTo>
                    <a:pt x="970279" y="97155"/>
                  </a:lnTo>
                  <a:lnTo>
                    <a:pt x="932179" y="76200"/>
                  </a:lnTo>
                  <a:lnTo>
                    <a:pt x="892810" y="57785"/>
                  </a:lnTo>
                  <a:lnTo>
                    <a:pt x="853439" y="41910"/>
                  </a:lnTo>
                  <a:lnTo>
                    <a:pt x="812800" y="28575"/>
                  </a:lnTo>
                  <a:lnTo>
                    <a:pt x="771525" y="18414"/>
                  </a:lnTo>
                  <a:lnTo>
                    <a:pt x="730250" y="10160"/>
                  </a:lnTo>
                  <a:lnTo>
                    <a:pt x="688339" y="4445"/>
                  </a:lnTo>
                  <a:lnTo>
                    <a:pt x="646429" y="635"/>
                  </a:lnTo>
                  <a:lnTo>
                    <a:pt x="604519" y="0"/>
                  </a:lnTo>
                  <a:close/>
                </a:path>
              </a:pathLst>
            </a:custGeom>
            <a:solidFill>
              <a:srgbClr val="499CA1"/>
            </a:solidFill>
          </p:spPr>
          <p:txBody>
            <a:bodyPr wrap="square" lIns="0" tIns="0" rIns="0" bIns="0" rtlCol="0"/>
            <a:lstStyle/>
            <a:p>
              <a:endParaRPr/>
            </a:p>
          </p:txBody>
        </p:sp>
        <p:sp>
          <p:nvSpPr>
            <p:cNvPr id="26" name="object 26"/>
            <p:cNvSpPr/>
            <p:nvPr/>
          </p:nvSpPr>
          <p:spPr>
            <a:xfrm>
              <a:off x="3133090" y="2148204"/>
              <a:ext cx="1626870" cy="1279525"/>
            </a:xfrm>
            <a:custGeom>
              <a:avLst/>
              <a:gdLst/>
              <a:ahLst/>
              <a:cxnLst/>
              <a:rect l="l" t="t" r="r" b="b"/>
              <a:pathLst>
                <a:path w="1626870" h="1279525">
                  <a:moveTo>
                    <a:pt x="604520" y="0"/>
                  </a:moveTo>
                  <a:lnTo>
                    <a:pt x="562610" y="1270"/>
                  </a:lnTo>
                  <a:lnTo>
                    <a:pt x="521335" y="4445"/>
                  </a:lnTo>
                  <a:lnTo>
                    <a:pt x="480695" y="10160"/>
                  </a:lnTo>
                  <a:lnTo>
                    <a:pt x="440689" y="18415"/>
                  </a:lnTo>
                  <a:lnTo>
                    <a:pt x="401320" y="28575"/>
                  </a:lnTo>
                  <a:lnTo>
                    <a:pt x="362585" y="40640"/>
                  </a:lnTo>
                  <a:lnTo>
                    <a:pt x="325755" y="54610"/>
                  </a:lnTo>
                  <a:lnTo>
                    <a:pt x="289560" y="71120"/>
                  </a:lnTo>
                  <a:lnTo>
                    <a:pt x="254635" y="88900"/>
                  </a:lnTo>
                  <a:lnTo>
                    <a:pt x="221614" y="109220"/>
                  </a:lnTo>
                  <a:lnTo>
                    <a:pt x="133350" y="179705"/>
                  </a:lnTo>
                  <a:lnTo>
                    <a:pt x="84455" y="235585"/>
                  </a:lnTo>
                  <a:lnTo>
                    <a:pt x="45720" y="297815"/>
                  </a:lnTo>
                  <a:lnTo>
                    <a:pt x="18415" y="366395"/>
                  </a:lnTo>
                  <a:lnTo>
                    <a:pt x="2540" y="440690"/>
                  </a:lnTo>
                  <a:lnTo>
                    <a:pt x="0" y="480060"/>
                  </a:lnTo>
                  <a:lnTo>
                    <a:pt x="635" y="520065"/>
                  </a:lnTo>
                  <a:lnTo>
                    <a:pt x="5080" y="561975"/>
                  </a:lnTo>
                  <a:lnTo>
                    <a:pt x="13335" y="605155"/>
                  </a:lnTo>
                  <a:lnTo>
                    <a:pt x="26670" y="652145"/>
                  </a:lnTo>
                  <a:lnTo>
                    <a:pt x="43815" y="697230"/>
                  </a:lnTo>
                  <a:lnTo>
                    <a:pt x="65405" y="741045"/>
                  </a:lnTo>
                  <a:lnTo>
                    <a:pt x="90170" y="783590"/>
                  </a:lnTo>
                  <a:lnTo>
                    <a:pt x="118110" y="824230"/>
                  </a:lnTo>
                  <a:lnTo>
                    <a:pt x="149225" y="862965"/>
                  </a:lnTo>
                  <a:lnTo>
                    <a:pt x="182880" y="900430"/>
                  </a:lnTo>
                  <a:lnTo>
                    <a:pt x="219710" y="936625"/>
                  </a:lnTo>
                  <a:lnTo>
                    <a:pt x="257810" y="970280"/>
                  </a:lnTo>
                  <a:lnTo>
                    <a:pt x="298450" y="1003300"/>
                  </a:lnTo>
                  <a:lnTo>
                    <a:pt x="340995" y="1033780"/>
                  </a:lnTo>
                  <a:lnTo>
                    <a:pt x="384810" y="1062990"/>
                  </a:lnTo>
                  <a:lnTo>
                    <a:pt x="429895" y="1090295"/>
                  </a:lnTo>
                  <a:lnTo>
                    <a:pt x="476250" y="1115695"/>
                  </a:lnTo>
                  <a:lnTo>
                    <a:pt x="522605" y="1139825"/>
                  </a:lnTo>
                  <a:lnTo>
                    <a:pt x="569595" y="1161415"/>
                  </a:lnTo>
                  <a:lnTo>
                    <a:pt x="617220" y="1181735"/>
                  </a:lnTo>
                  <a:lnTo>
                    <a:pt x="664210" y="1200150"/>
                  </a:lnTo>
                  <a:lnTo>
                    <a:pt x="710564" y="1216660"/>
                  </a:lnTo>
                  <a:lnTo>
                    <a:pt x="756920" y="1231265"/>
                  </a:lnTo>
                  <a:lnTo>
                    <a:pt x="802005" y="1243965"/>
                  </a:lnTo>
                  <a:lnTo>
                    <a:pt x="846455" y="1254760"/>
                  </a:lnTo>
                  <a:lnTo>
                    <a:pt x="889000" y="1263650"/>
                  </a:lnTo>
                  <a:lnTo>
                    <a:pt x="929639" y="1270635"/>
                  </a:lnTo>
                  <a:lnTo>
                    <a:pt x="969010" y="1275080"/>
                  </a:lnTo>
                  <a:lnTo>
                    <a:pt x="1039495" y="1279525"/>
                  </a:lnTo>
                  <a:lnTo>
                    <a:pt x="1071245" y="1278255"/>
                  </a:lnTo>
                  <a:lnTo>
                    <a:pt x="1099820" y="1275080"/>
                  </a:lnTo>
                  <a:lnTo>
                    <a:pt x="1125220" y="1270000"/>
                  </a:lnTo>
                  <a:lnTo>
                    <a:pt x="1146810" y="1262380"/>
                  </a:lnTo>
                  <a:lnTo>
                    <a:pt x="1164589" y="1252855"/>
                  </a:lnTo>
                  <a:lnTo>
                    <a:pt x="1308735" y="1191260"/>
                  </a:lnTo>
                  <a:lnTo>
                    <a:pt x="1459864" y="1164590"/>
                  </a:lnTo>
                  <a:lnTo>
                    <a:pt x="1578610" y="1159510"/>
                  </a:lnTo>
                  <a:lnTo>
                    <a:pt x="1626870" y="1160780"/>
                  </a:lnTo>
                  <a:lnTo>
                    <a:pt x="1515110" y="1106805"/>
                  </a:lnTo>
                  <a:lnTo>
                    <a:pt x="1451610" y="1051560"/>
                  </a:lnTo>
                  <a:lnTo>
                    <a:pt x="1414145" y="961390"/>
                  </a:lnTo>
                  <a:lnTo>
                    <a:pt x="1378585" y="803275"/>
                  </a:lnTo>
                  <a:lnTo>
                    <a:pt x="1370964" y="761365"/>
                  </a:lnTo>
                  <a:lnTo>
                    <a:pt x="1365885" y="721995"/>
                  </a:lnTo>
                  <a:lnTo>
                    <a:pt x="1352550" y="581660"/>
                  </a:lnTo>
                  <a:lnTo>
                    <a:pt x="1343025" y="517525"/>
                  </a:lnTo>
                  <a:lnTo>
                    <a:pt x="1324610" y="454660"/>
                  </a:lnTo>
                  <a:lnTo>
                    <a:pt x="1292860" y="389890"/>
                  </a:lnTo>
                  <a:lnTo>
                    <a:pt x="1270635" y="356870"/>
                  </a:lnTo>
                  <a:lnTo>
                    <a:pt x="1242695" y="321945"/>
                  </a:lnTo>
                  <a:lnTo>
                    <a:pt x="1209675" y="285750"/>
                  </a:lnTo>
                  <a:lnTo>
                    <a:pt x="1170305" y="248285"/>
                  </a:lnTo>
                  <a:lnTo>
                    <a:pt x="1123314" y="208280"/>
                  </a:lnTo>
                  <a:lnTo>
                    <a:pt x="1069339" y="165735"/>
                  </a:lnTo>
                  <a:lnTo>
                    <a:pt x="1007110" y="121285"/>
                  </a:lnTo>
                  <a:lnTo>
                    <a:pt x="970280" y="97155"/>
                  </a:lnTo>
                  <a:lnTo>
                    <a:pt x="932180" y="76200"/>
                  </a:lnTo>
                  <a:lnTo>
                    <a:pt x="892810" y="57785"/>
                  </a:lnTo>
                  <a:lnTo>
                    <a:pt x="853439" y="41910"/>
                  </a:lnTo>
                  <a:lnTo>
                    <a:pt x="812800" y="28575"/>
                  </a:lnTo>
                  <a:lnTo>
                    <a:pt x="771525" y="18415"/>
                  </a:lnTo>
                  <a:lnTo>
                    <a:pt x="730250" y="10160"/>
                  </a:lnTo>
                  <a:lnTo>
                    <a:pt x="688339" y="4445"/>
                  </a:lnTo>
                  <a:lnTo>
                    <a:pt x="646430" y="635"/>
                  </a:lnTo>
                  <a:lnTo>
                    <a:pt x="604520" y="0"/>
                  </a:lnTo>
                  <a:close/>
                </a:path>
              </a:pathLst>
            </a:custGeom>
            <a:solidFill>
              <a:srgbClr val="BEE1E9"/>
            </a:solidFill>
          </p:spPr>
          <p:txBody>
            <a:bodyPr wrap="square" lIns="0" tIns="0" rIns="0" bIns="0" rtlCol="0"/>
            <a:lstStyle/>
            <a:p>
              <a:endParaRPr/>
            </a:p>
          </p:txBody>
        </p:sp>
        <p:sp>
          <p:nvSpPr>
            <p:cNvPr id="27" name="object 27"/>
            <p:cNvSpPr/>
            <p:nvPr/>
          </p:nvSpPr>
          <p:spPr>
            <a:xfrm>
              <a:off x="3232150" y="2209799"/>
              <a:ext cx="1490345" cy="1172210"/>
            </a:xfrm>
            <a:custGeom>
              <a:avLst/>
              <a:gdLst/>
              <a:ahLst/>
              <a:cxnLst/>
              <a:rect l="l" t="t" r="r" b="b"/>
              <a:pathLst>
                <a:path w="1490345" h="1172210">
                  <a:moveTo>
                    <a:pt x="559435" y="0"/>
                  </a:moveTo>
                  <a:lnTo>
                    <a:pt x="517525" y="635"/>
                  </a:lnTo>
                  <a:lnTo>
                    <a:pt x="476250" y="4445"/>
                  </a:lnTo>
                  <a:lnTo>
                    <a:pt x="435610" y="10160"/>
                  </a:lnTo>
                  <a:lnTo>
                    <a:pt x="394970" y="18414"/>
                  </a:lnTo>
                  <a:lnTo>
                    <a:pt x="356235" y="29210"/>
                  </a:lnTo>
                  <a:lnTo>
                    <a:pt x="318135" y="42545"/>
                  </a:lnTo>
                  <a:lnTo>
                    <a:pt x="281304" y="57150"/>
                  </a:lnTo>
                  <a:lnTo>
                    <a:pt x="245745" y="74295"/>
                  </a:lnTo>
                  <a:lnTo>
                    <a:pt x="212089" y="93979"/>
                  </a:lnTo>
                  <a:lnTo>
                    <a:pt x="179704" y="115570"/>
                  </a:lnTo>
                  <a:lnTo>
                    <a:pt x="121920" y="163829"/>
                  </a:lnTo>
                  <a:lnTo>
                    <a:pt x="73660" y="220345"/>
                  </a:lnTo>
                  <a:lnTo>
                    <a:pt x="36195" y="283210"/>
                  </a:lnTo>
                  <a:lnTo>
                    <a:pt x="11430" y="353695"/>
                  </a:lnTo>
                  <a:lnTo>
                    <a:pt x="0" y="429260"/>
                  </a:lnTo>
                  <a:lnTo>
                    <a:pt x="0" y="469900"/>
                  </a:lnTo>
                  <a:lnTo>
                    <a:pt x="3810" y="511175"/>
                  </a:lnTo>
                  <a:lnTo>
                    <a:pt x="11430" y="554354"/>
                  </a:lnTo>
                  <a:lnTo>
                    <a:pt x="25400" y="601979"/>
                  </a:lnTo>
                  <a:lnTo>
                    <a:pt x="43179" y="647700"/>
                  </a:lnTo>
                  <a:lnTo>
                    <a:pt x="66039" y="691514"/>
                  </a:lnTo>
                  <a:lnTo>
                    <a:pt x="92075" y="733425"/>
                  </a:lnTo>
                  <a:lnTo>
                    <a:pt x="121920" y="774064"/>
                  </a:lnTo>
                  <a:lnTo>
                    <a:pt x="154939" y="812164"/>
                  </a:lnTo>
                  <a:lnTo>
                    <a:pt x="191135" y="848995"/>
                  </a:lnTo>
                  <a:lnTo>
                    <a:pt x="229870" y="883920"/>
                  </a:lnTo>
                  <a:lnTo>
                    <a:pt x="270510" y="916939"/>
                  </a:lnTo>
                  <a:lnTo>
                    <a:pt x="313689" y="948054"/>
                  </a:lnTo>
                  <a:lnTo>
                    <a:pt x="358139" y="977900"/>
                  </a:lnTo>
                  <a:lnTo>
                    <a:pt x="403860" y="1005204"/>
                  </a:lnTo>
                  <a:lnTo>
                    <a:pt x="450214" y="1029970"/>
                  </a:lnTo>
                  <a:lnTo>
                    <a:pt x="497839" y="1053464"/>
                  </a:lnTo>
                  <a:lnTo>
                    <a:pt x="545464" y="1075054"/>
                  </a:lnTo>
                  <a:lnTo>
                    <a:pt x="593089" y="1094104"/>
                  </a:lnTo>
                  <a:lnTo>
                    <a:pt x="640714" y="1111250"/>
                  </a:lnTo>
                  <a:lnTo>
                    <a:pt x="687070" y="1126489"/>
                  </a:lnTo>
                  <a:lnTo>
                    <a:pt x="733425" y="1139825"/>
                  </a:lnTo>
                  <a:lnTo>
                    <a:pt x="777875" y="1150620"/>
                  </a:lnTo>
                  <a:lnTo>
                    <a:pt x="820420" y="1158875"/>
                  </a:lnTo>
                  <a:lnTo>
                    <a:pt x="861695" y="1165860"/>
                  </a:lnTo>
                  <a:lnTo>
                    <a:pt x="900429" y="1170304"/>
                  </a:lnTo>
                  <a:lnTo>
                    <a:pt x="935989" y="1172210"/>
                  </a:lnTo>
                  <a:lnTo>
                    <a:pt x="969645" y="1172210"/>
                  </a:lnTo>
                  <a:lnTo>
                    <a:pt x="999489" y="1169670"/>
                  </a:lnTo>
                  <a:lnTo>
                    <a:pt x="1026160" y="1164589"/>
                  </a:lnTo>
                  <a:lnTo>
                    <a:pt x="1048385" y="1157604"/>
                  </a:lnTo>
                  <a:lnTo>
                    <a:pt x="1066800" y="1148079"/>
                  </a:lnTo>
                  <a:lnTo>
                    <a:pt x="1198879" y="1091564"/>
                  </a:lnTo>
                  <a:lnTo>
                    <a:pt x="1336675" y="1067435"/>
                  </a:lnTo>
                  <a:lnTo>
                    <a:pt x="1445895" y="1062354"/>
                  </a:lnTo>
                  <a:lnTo>
                    <a:pt x="1490345" y="1063625"/>
                  </a:lnTo>
                  <a:lnTo>
                    <a:pt x="1387475" y="1014095"/>
                  </a:lnTo>
                  <a:lnTo>
                    <a:pt x="1329689" y="963929"/>
                  </a:lnTo>
                  <a:lnTo>
                    <a:pt x="1295400" y="881379"/>
                  </a:lnTo>
                  <a:lnTo>
                    <a:pt x="1263014" y="735964"/>
                  </a:lnTo>
                  <a:lnTo>
                    <a:pt x="1255395" y="693420"/>
                  </a:lnTo>
                  <a:lnTo>
                    <a:pt x="1249679" y="653414"/>
                  </a:lnTo>
                  <a:lnTo>
                    <a:pt x="1240154" y="545464"/>
                  </a:lnTo>
                  <a:lnTo>
                    <a:pt x="1236345" y="511810"/>
                  </a:lnTo>
                  <a:lnTo>
                    <a:pt x="1223010" y="447039"/>
                  </a:lnTo>
                  <a:lnTo>
                    <a:pt x="1197610" y="381635"/>
                  </a:lnTo>
                  <a:lnTo>
                    <a:pt x="1178560" y="348614"/>
                  </a:lnTo>
                  <a:lnTo>
                    <a:pt x="1153795" y="313689"/>
                  </a:lnTo>
                  <a:lnTo>
                    <a:pt x="1122679" y="277495"/>
                  </a:lnTo>
                  <a:lnTo>
                    <a:pt x="1085214" y="240029"/>
                  </a:lnTo>
                  <a:lnTo>
                    <a:pt x="1039495" y="199389"/>
                  </a:lnTo>
                  <a:lnTo>
                    <a:pt x="985520" y="156845"/>
                  </a:lnTo>
                  <a:lnTo>
                    <a:pt x="922020" y="111125"/>
                  </a:lnTo>
                  <a:lnTo>
                    <a:pt x="885189" y="86995"/>
                  </a:lnTo>
                  <a:lnTo>
                    <a:pt x="847089" y="66675"/>
                  </a:lnTo>
                  <a:lnTo>
                    <a:pt x="807720" y="48895"/>
                  </a:lnTo>
                  <a:lnTo>
                    <a:pt x="767714" y="33654"/>
                  </a:lnTo>
                  <a:lnTo>
                    <a:pt x="726439" y="21589"/>
                  </a:lnTo>
                  <a:lnTo>
                    <a:pt x="685164" y="12064"/>
                  </a:lnTo>
                  <a:lnTo>
                    <a:pt x="643254" y="5714"/>
                  </a:lnTo>
                  <a:lnTo>
                    <a:pt x="601345" y="1270"/>
                  </a:lnTo>
                  <a:lnTo>
                    <a:pt x="559435" y="0"/>
                  </a:lnTo>
                  <a:close/>
                </a:path>
              </a:pathLst>
            </a:custGeom>
            <a:solidFill>
              <a:srgbClr val="FFFFFF"/>
            </a:solidFill>
          </p:spPr>
          <p:txBody>
            <a:bodyPr wrap="square" lIns="0" tIns="0" rIns="0" bIns="0" rtlCol="0"/>
            <a:lstStyle/>
            <a:p>
              <a:endParaRPr/>
            </a:p>
          </p:txBody>
        </p:sp>
        <p:sp>
          <p:nvSpPr>
            <p:cNvPr id="28" name="object 28"/>
            <p:cNvSpPr/>
            <p:nvPr/>
          </p:nvSpPr>
          <p:spPr>
            <a:xfrm>
              <a:off x="4574540" y="6501764"/>
              <a:ext cx="2034539" cy="144145"/>
            </a:xfrm>
            <a:custGeom>
              <a:avLst/>
              <a:gdLst/>
              <a:ahLst/>
              <a:cxnLst/>
              <a:rect l="l" t="t" r="r" b="b"/>
              <a:pathLst>
                <a:path w="2034540" h="144145">
                  <a:moveTo>
                    <a:pt x="2011044" y="132715"/>
                  </a:moveTo>
                  <a:lnTo>
                    <a:pt x="2021205" y="120650"/>
                  </a:lnTo>
                  <a:lnTo>
                    <a:pt x="2028825" y="96520"/>
                  </a:lnTo>
                  <a:lnTo>
                    <a:pt x="2032635" y="59690"/>
                  </a:lnTo>
                  <a:lnTo>
                    <a:pt x="2034539" y="10795"/>
                  </a:lnTo>
                </a:path>
                <a:path w="2034540" h="144145">
                  <a:moveTo>
                    <a:pt x="22860" y="144145"/>
                  </a:moveTo>
                  <a:lnTo>
                    <a:pt x="15239" y="126365"/>
                  </a:lnTo>
                  <a:lnTo>
                    <a:pt x="9525" y="100965"/>
                  </a:lnTo>
                  <a:lnTo>
                    <a:pt x="5080" y="61595"/>
                  </a:lnTo>
                  <a:lnTo>
                    <a:pt x="0" y="0"/>
                  </a:lnTo>
                </a:path>
              </a:pathLst>
            </a:custGeom>
            <a:ln w="9880">
              <a:solidFill>
                <a:srgbClr val="003A52"/>
              </a:solidFill>
            </a:ln>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err="1"/>
              <a:t>Forgjengel</a:t>
            </a:r>
            <a:r>
              <a:rPr lang="nb-NO" spc="-10" dirty="0"/>
              <a:t>e</a:t>
            </a:r>
            <a:r>
              <a:rPr spc="-10" dirty="0" err="1"/>
              <a:t>ghe</a:t>
            </a:r>
            <a:r>
              <a:rPr lang="nb-NO" spc="-10" dirty="0"/>
              <a:t>i</a:t>
            </a:r>
            <a:r>
              <a:rPr spc="-10" dirty="0"/>
              <a:t>t</a:t>
            </a:r>
            <a:r>
              <a:rPr spc="-130" dirty="0"/>
              <a:t> </a:t>
            </a:r>
            <a:r>
              <a:rPr dirty="0" err="1"/>
              <a:t>og</a:t>
            </a:r>
            <a:r>
              <a:rPr spc="-135" dirty="0"/>
              <a:t> </a:t>
            </a:r>
            <a:r>
              <a:rPr spc="-20" dirty="0" err="1"/>
              <a:t>sa</a:t>
            </a:r>
            <a:r>
              <a:rPr lang="nb-NO" spc="-20" dirty="0"/>
              <a:t>k</a:t>
            </a:r>
            <a:r>
              <a:rPr spc="-20" dirty="0"/>
              <a:t>n</a:t>
            </a:r>
          </a:p>
        </p:txBody>
      </p:sp>
      <p:grpSp>
        <p:nvGrpSpPr>
          <p:cNvPr id="3" name="object 3"/>
          <p:cNvGrpSpPr/>
          <p:nvPr/>
        </p:nvGrpSpPr>
        <p:grpSpPr>
          <a:xfrm>
            <a:off x="5340757" y="2322359"/>
            <a:ext cx="4471670" cy="4456430"/>
            <a:chOff x="4716779" y="2552700"/>
            <a:chExt cx="4471670" cy="4456430"/>
          </a:xfrm>
        </p:grpSpPr>
        <p:pic>
          <p:nvPicPr>
            <p:cNvPr id="4" name="object 4"/>
            <p:cNvPicPr/>
            <p:nvPr/>
          </p:nvPicPr>
          <p:blipFill>
            <a:blip r:embed="rId2" cstate="print"/>
            <a:stretch>
              <a:fillRect/>
            </a:stretch>
          </p:blipFill>
          <p:spPr>
            <a:xfrm>
              <a:off x="9045575" y="5819775"/>
              <a:ext cx="78104" cy="182245"/>
            </a:xfrm>
            <a:prstGeom prst="rect">
              <a:avLst/>
            </a:prstGeom>
          </p:spPr>
        </p:pic>
        <p:pic>
          <p:nvPicPr>
            <p:cNvPr id="5" name="object 5"/>
            <p:cNvPicPr/>
            <p:nvPr/>
          </p:nvPicPr>
          <p:blipFill>
            <a:blip r:embed="rId3" cstate="print"/>
            <a:stretch>
              <a:fillRect/>
            </a:stretch>
          </p:blipFill>
          <p:spPr>
            <a:xfrm>
              <a:off x="9114154" y="5711189"/>
              <a:ext cx="74293" cy="185419"/>
            </a:xfrm>
            <a:prstGeom prst="rect">
              <a:avLst/>
            </a:prstGeom>
          </p:spPr>
        </p:pic>
        <p:pic>
          <p:nvPicPr>
            <p:cNvPr id="6" name="object 6"/>
            <p:cNvPicPr/>
            <p:nvPr/>
          </p:nvPicPr>
          <p:blipFill>
            <a:blip r:embed="rId4" cstate="print"/>
            <a:stretch>
              <a:fillRect/>
            </a:stretch>
          </p:blipFill>
          <p:spPr>
            <a:xfrm>
              <a:off x="4716779" y="2552700"/>
              <a:ext cx="4288789" cy="4456430"/>
            </a:xfrm>
            <a:prstGeom prst="rect">
              <a:avLst/>
            </a:prstGeom>
          </p:spPr>
        </p:pic>
      </p:grpSp>
      <p:sp>
        <p:nvSpPr>
          <p:cNvPr id="7" name="object 7"/>
          <p:cNvSpPr txBox="1"/>
          <p:nvPr/>
        </p:nvSpPr>
        <p:spPr>
          <a:xfrm>
            <a:off x="849883" y="1635012"/>
            <a:ext cx="6097017" cy="3788217"/>
          </a:xfrm>
          <a:prstGeom prst="rect">
            <a:avLst/>
          </a:prstGeom>
        </p:spPr>
        <p:txBody>
          <a:bodyPr vert="horz" wrap="square" lIns="0" tIns="213995" rIns="0" bIns="0" rtlCol="0">
            <a:spAutoFit/>
          </a:bodyPr>
          <a:lstStyle/>
          <a:p>
            <a:pPr marL="13970">
              <a:lnSpc>
                <a:spcPct val="100000"/>
              </a:lnSpc>
              <a:spcBef>
                <a:spcPts val="1685"/>
              </a:spcBef>
            </a:pPr>
            <a:r>
              <a:rPr sz="2400" b="1" dirty="0">
                <a:latin typeface="Arial"/>
                <a:cs typeface="Arial"/>
              </a:rPr>
              <a:t>Tenk</a:t>
            </a:r>
            <a:r>
              <a:rPr sz="2400" b="1" spc="-55" dirty="0">
                <a:latin typeface="Arial"/>
                <a:cs typeface="Arial"/>
              </a:rPr>
              <a:t> </a:t>
            </a:r>
            <a:r>
              <a:rPr sz="2400" b="1" dirty="0" err="1">
                <a:latin typeface="Arial"/>
                <a:cs typeface="Arial"/>
              </a:rPr>
              <a:t>etter</a:t>
            </a:r>
            <a:r>
              <a:rPr sz="2400" b="1" spc="-45" dirty="0">
                <a:latin typeface="Arial"/>
                <a:cs typeface="Arial"/>
              </a:rPr>
              <a:t> </a:t>
            </a:r>
            <a:r>
              <a:rPr sz="2400" b="1" dirty="0" err="1">
                <a:latin typeface="Arial"/>
                <a:cs typeface="Arial"/>
              </a:rPr>
              <a:t>sam</a:t>
            </a:r>
            <a:r>
              <a:rPr lang="nb-NO" sz="2400" b="1" dirty="0">
                <a:latin typeface="Arial"/>
                <a:cs typeface="Arial"/>
              </a:rPr>
              <a:t>a</a:t>
            </a:r>
            <a:r>
              <a:rPr sz="2400" b="1" dirty="0">
                <a:latin typeface="Arial"/>
                <a:cs typeface="Arial"/>
              </a:rPr>
              <a:t>n</a:t>
            </a:r>
            <a:r>
              <a:rPr sz="2400" b="1" spc="-45" dirty="0">
                <a:latin typeface="Arial"/>
                <a:cs typeface="Arial"/>
              </a:rPr>
              <a:t> </a:t>
            </a:r>
            <a:r>
              <a:rPr sz="2400" b="1" dirty="0" err="1">
                <a:latin typeface="Arial"/>
                <a:cs typeface="Arial"/>
              </a:rPr>
              <a:t>og</a:t>
            </a:r>
            <a:r>
              <a:rPr sz="2400" b="1" spc="-45" dirty="0">
                <a:latin typeface="Arial"/>
                <a:cs typeface="Arial"/>
              </a:rPr>
              <a:t> </a:t>
            </a:r>
            <a:r>
              <a:rPr lang="nb-NO" sz="2400" b="1" spc="-45" dirty="0">
                <a:latin typeface="Arial"/>
                <a:cs typeface="Arial"/>
              </a:rPr>
              <a:t>kom med </a:t>
            </a:r>
            <a:r>
              <a:rPr sz="2400" b="1" spc="-10" dirty="0" err="1">
                <a:latin typeface="Arial"/>
                <a:cs typeface="Arial"/>
              </a:rPr>
              <a:t>eksem</a:t>
            </a:r>
            <a:r>
              <a:rPr lang="nb-NO" sz="2400" b="1" spc="-10" dirty="0">
                <a:latin typeface="Arial"/>
                <a:cs typeface="Arial"/>
              </a:rPr>
              <a:t>pel</a:t>
            </a:r>
            <a:r>
              <a:rPr sz="2400" b="1" spc="-10" dirty="0">
                <a:latin typeface="Arial"/>
                <a:cs typeface="Arial"/>
              </a:rPr>
              <a:t>:</a:t>
            </a:r>
            <a:endParaRPr lang="nb-NO" sz="2400" b="1" spc="-10" dirty="0">
              <a:latin typeface="Arial"/>
              <a:cs typeface="Arial"/>
            </a:endParaRPr>
          </a:p>
          <a:p>
            <a:pPr marL="13970">
              <a:lnSpc>
                <a:spcPct val="100000"/>
              </a:lnSpc>
              <a:spcBef>
                <a:spcPts val="1685"/>
              </a:spcBef>
            </a:pPr>
            <a:endParaRPr sz="2400" dirty="0">
              <a:latin typeface="Arial"/>
              <a:cs typeface="Arial"/>
            </a:endParaRPr>
          </a:p>
          <a:p>
            <a:pPr marL="356235" marR="1506220" indent="-342900">
              <a:lnSpc>
                <a:spcPct val="114100"/>
              </a:lnSpc>
              <a:spcBef>
                <a:spcPts val="1075"/>
              </a:spcBef>
              <a:buFont typeface="Arial" panose="020B0604020202020204" pitchFamily="34" charset="0"/>
              <a:buChar char="•"/>
              <a:tabLst>
                <a:tab pos="242570" algn="l"/>
              </a:tabLst>
            </a:pPr>
            <a:r>
              <a:rPr lang="nb-NO" sz="1900" b="0" i="0" dirty="0">
                <a:solidFill>
                  <a:schemeClr val="tx1"/>
                </a:solidFill>
                <a:effectLst/>
                <a:latin typeface="Arial" panose="020B0604020202020204" pitchFamily="34" charset="0"/>
                <a:cs typeface="Arial" panose="020B0604020202020204" pitchFamily="34" charset="0"/>
              </a:rPr>
              <a:t>Når </a:t>
            </a:r>
            <a:r>
              <a:rPr lang="nb-NO" sz="1900" b="0" i="0" dirty="0" err="1">
                <a:solidFill>
                  <a:schemeClr val="tx1"/>
                </a:solidFill>
                <a:effectLst/>
                <a:latin typeface="Arial" panose="020B0604020202020204" pitchFamily="34" charset="0"/>
                <a:cs typeface="Arial" panose="020B0604020202020204" pitchFamily="34" charset="0"/>
              </a:rPr>
              <a:t>tenkjer</a:t>
            </a:r>
            <a:r>
              <a:rPr lang="nb-NO" sz="1900" b="0" i="0" dirty="0">
                <a:solidFill>
                  <a:schemeClr val="tx1"/>
                </a:solidFill>
                <a:effectLst/>
                <a:latin typeface="Arial" panose="020B0604020202020204" pitchFamily="34" charset="0"/>
                <a:cs typeface="Arial" panose="020B0604020202020204" pitchFamily="34" charset="0"/>
              </a:rPr>
              <a:t> du på døden eller at ting tek slutt? </a:t>
            </a:r>
            <a:endParaRPr sz="1900" dirty="0">
              <a:solidFill>
                <a:schemeClr val="tx1"/>
              </a:solidFill>
              <a:latin typeface="Arial" panose="020B0604020202020204" pitchFamily="34" charset="0"/>
              <a:cs typeface="Arial" panose="020B0604020202020204" pitchFamily="34" charset="0"/>
            </a:endParaRPr>
          </a:p>
          <a:p>
            <a:pPr marL="356235" marR="1926589" indent="-342900">
              <a:lnSpc>
                <a:spcPct val="113599"/>
              </a:lnSpc>
              <a:spcBef>
                <a:spcPts val="1120"/>
              </a:spcBef>
              <a:buFont typeface="Arial" panose="020B0604020202020204" pitchFamily="34" charset="0"/>
              <a:buChar char="•"/>
              <a:tabLst>
                <a:tab pos="242570" algn="l"/>
              </a:tabLst>
            </a:pPr>
            <a:r>
              <a:rPr lang="nb-NO" sz="1900" b="0" i="0" dirty="0">
                <a:solidFill>
                  <a:schemeClr val="tx1"/>
                </a:solidFill>
                <a:effectLst/>
                <a:latin typeface="Arial" panose="020B0604020202020204" pitchFamily="34" charset="0"/>
                <a:cs typeface="Arial" panose="020B0604020202020204" pitchFamily="34" charset="0"/>
              </a:rPr>
              <a:t>Når føler du på sakn eller at du har mista </a:t>
            </a:r>
            <a:r>
              <a:rPr lang="nb-NO" sz="1900" b="0" i="0" dirty="0" err="1">
                <a:solidFill>
                  <a:schemeClr val="tx1"/>
                </a:solidFill>
                <a:effectLst/>
                <a:latin typeface="Arial" panose="020B0604020202020204" pitchFamily="34" charset="0"/>
                <a:cs typeface="Arial" panose="020B0604020202020204" pitchFamily="34" charset="0"/>
              </a:rPr>
              <a:t>noko</a:t>
            </a:r>
            <a:r>
              <a:rPr lang="nb-NO" sz="1900" b="0" i="0" dirty="0">
                <a:solidFill>
                  <a:schemeClr val="tx1"/>
                </a:solidFill>
                <a:effectLst/>
                <a:latin typeface="Arial" panose="020B0604020202020204" pitchFamily="34" charset="0"/>
                <a:cs typeface="Arial" panose="020B0604020202020204" pitchFamily="34" charset="0"/>
              </a:rPr>
              <a:t>? </a:t>
            </a:r>
          </a:p>
          <a:p>
            <a:pPr marL="356235" marR="1926589" indent="-342900">
              <a:lnSpc>
                <a:spcPct val="113599"/>
              </a:lnSpc>
              <a:spcBef>
                <a:spcPts val="1120"/>
              </a:spcBef>
              <a:buFont typeface="Arial" panose="020B0604020202020204" pitchFamily="34" charset="0"/>
              <a:buChar char="•"/>
              <a:tabLst>
                <a:tab pos="242570" algn="l"/>
              </a:tabLst>
            </a:pPr>
            <a:r>
              <a:rPr lang="nb-NO" sz="1900" b="0" i="0" dirty="0">
                <a:solidFill>
                  <a:schemeClr val="tx1"/>
                </a:solidFill>
                <a:effectLst/>
                <a:latin typeface="Arial" panose="020B0604020202020204" pitchFamily="34" charset="0"/>
                <a:cs typeface="Arial" panose="020B0604020202020204" pitchFamily="34" charset="0"/>
              </a:rPr>
              <a:t>Kva pleier du å </a:t>
            </a:r>
            <a:r>
              <a:rPr lang="nb-NO" sz="1900" b="0" i="0" dirty="0" err="1">
                <a:solidFill>
                  <a:schemeClr val="tx1"/>
                </a:solidFill>
                <a:effectLst/>
                <a:latin typeface="Arial" panose="020B0604020202020204" pitchFamily="34" charset="0"/>
                <a:cs typeface="Arial" panose="020B0604020202020204" pitchFamily="34" charset="0"/>
              </a:rPr>
              <a:t>gjere</a:t>
            </a:r>
            <a:r>
              <a:rPr lang="nb-NO" sz="1900" b="0" i="0" dirty="0">
                <a:solidFill>
                  <a:schemeClr val="tx1"/>
                </a:solidFill>
                <a:effectLst/>
                <a:latin typeface="Arial" panose="020B0604020202020204" pitchFamily="34" charset="0"/>
                <a:cs typeface="Arial" panose="020B0604020202020204" pitchFamily="34" charset="0"/>
              </a:rPr>
              <a:t> då?</a:t>
            </a:r>
          </a:p>
          <a:p>
            <a:pPr marL="356870" indent="-342900">
              <a:lnSpc>
                <a:spcPct val="100000"/>
              </a:lnSpc>
              <a:spcBef>
                <a:spcPts val="1685"/>
              </a:spcBef>
              <a:buFont typeface="Arial" panose="020B0604020202020204" pitchFamily="34" charset="0"/>
              <a:buChar char="•"/>
            </a:pPr>
            <a:endParaRPr lang="nb-NO" sz="2000" b="1" i="0" spc="-10" dirty="0">
              <a:solidFill>
                <a:srgbClr val="424242"/>
              </a:solidFill>
              <a:effectLst/>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nb-NO" dirty="0"/>
              <a:t>Korleis</a:t>
            </a:r>
            <a:r>
              <a:rPr spc="-110" dirty="0"/>
              <a:t> </a:t>
            </a:r>
            <a:r>
              <a:rPr dirty="0"/>
              <a:t>har</a:t>
            </a:r>
            <a:r>
              <a:rPr spc="-95" dirty="0"/>
              <a:t> </a:t>
            </a:r>
            <a:r>
              <a:rPr dirty="0"/>
              <a:t>du</a:t>
            </a:r>
            <a:r>
              <a:rPr spc="-105" dirty="0"/>
              <a:t> </a:t>
            </a:r>
            <a:r>
              <a:rPr dirty="0"/>
              <a:t>det</a:t>
            </a:r>
            <a:r>
              <a:rPr spc="-100" dirty="0"/>
              <a:t> </a:t>
            </a:r>
            <a:r>
              <a:rPr dirty="0" err="1"/>
              <a:t>akkurat</a:t>
            </a:r>
            <a:r>
              <a:rPr spc="-100" dirty="0"/>
              <a:t> </a:t>
            </a:r>
            <a:r>
              <a:rPr spc="-25" dirty="0"/>
              <a:t>n</a:t>
            </a:r>
            <a:r>
              <a:rPr lang="nb-NO" spc="-25" dirty="0"/>
              <a:t>o</a:t>
            </a:r>
            <a:r>
              <a:rPr spc="-25" dirty="0"/>
              <a:t>?</a:t>
            </a:r>
          </a:p>
        </p:txBody>
      </p:sp>
      <p:grpSp>
        <p:nvGrpSpPr>
          <p:cNvPr id="3" name="object 3"/>
          <p:cNvGrpSpPr/>
          <p:nvPr/>
        </p:nvGrpSpPr>
        <p:grpSpPr>
          <a:xfrm>
            <a:off x="3324859" y="2205354"/>
            <a:ext cx="1477010" cy="1513205"/>
            <a:chOff x="3324859" y="2205354"/>
            <a:chExt cx="1477010" cy="1513205"/>
          </a:xfrm>
        </p:grpSpPr>
        <p:sp>
          <p:nvSpPr>
            <p:cNvPr id="4" name="object 4"/>
            <p:cNvSpPr/>
            <p:nvPr/>
          </p:nvSpPr>
          <p:spPr>
            <a:xfrm>
              <a:off x="3326764" y="2861944"/>
              <a:ext cx="821055" cy="851535"/>
            </a:xfrm>
            <a:custGeom>
              <a:avLst/>
              <a:gdLst/>
              <a:ahLst/>
              <a:cxnLst/>
              <a:rect l="l" t="t" r="r" b="b"/>
              <a:pathLst>
                <a:path w="821054" h="851535">
                  <a:moveTo>
                    <a:pt x="424814" y="0"/>
                  </a:moveTo>
                  <a:lnTo>
                    <a:pt x="374650" y="1904"/>
                  </a:lnTo>
                  <a:lnTo>
                    <a:pt x="327025" y="9525"/>
                  </a:lnTo>
                  <a:lnTo>
                    <a:pt x="281305" y="20954"/>
                  </a:lnTo>
                  <a:lnTo>
                    <a:pt x="237489" y="36829"/>
                  </a:lnTo>
                  <a:lnTo>
                    <a:pt x="196850" y="56514"/>
                  </a:lnTo>
                  <a:lnTo>
                    <a:pt x="158750" y="80644"/>
                  </a:lnTo>
                  <a:lnTo>
                    <a:pt x="124460" y="108584"/>
                  </a:lnTo>
                  <a:lnTo>
                    <a:pt x="93345" y="139700"/>
                  </a:lnTo>
                  <a:lnTo>
                    <a:pt x="66039" y="174625"/>
                  </a:lnTo>
                  <a:lnTo>
                    <a:pt x="43180" y="212725"/>
                  </a:lnTo>
                  <a:lnTo>
                    <a:pt x="24764" y="253364"/>
                  </a:lnTo>
                  <a:lnTo>
                    <a:pt x="11430" y="297814"/>
                  </a:lnTo>
                  <a:lnTo>
                    <a:pt x="3175" y="344169"/>
                  </a:lnTo>
                  <a:lnTo>
                    <a:pt x="0" y="393700"/>
                  </a:lnTo>
                  <a:lnTo>
                    <a:pt x="2539" y="440054"/>
                  </a:lnTo>
                  <a:lnTo>
                    <a:pt x="10160" y="486409"/>
                  </a:lnTo>
                  <a:lnTo>
                    <a:pt x="21589" y="531494"/>
                  </a:lnTo>
                  <a:lnTo>
                    <a:pt x="38100" y="574675"/>
                  </a:lnTo>
                  <a:lnTo>
                    <a:pt x="57785" y="616584"/>
                  </a:lnTo>
                  <a:lnTo>
                    <a:pt x="81914" y="655954"/>
                  </a:lnTo>
                  <a:lnTo>
                    <a:pt x="109220" y="693419"/>
                  </a:lnTo>
                  <a:lnTo>
                    <a:pt x="139700" y="727075"/>
                  </a:lnTo>
                  <a:lnTo>
                    <a:pt x="173355" y="758189"/>
                  </a:lnTo>
                  <a:lnTo>
                    <a:pt x="210185" y="784859"/>
                  </a:lnTo>
                  <a:lnTo>
                    <a:pt x="248920" y="807719"/>
                  </a:lnTo>
                  <a:lnTo>
                    <a:pt x="290195" y="826134"/>
                  </a:lnTo>
                  <a:lnTo>
                    <a:pt x="333375" y="840104"/>
                  </a:lnTo>
                  <a:lnTo>
                    <a:pt x="378460" y="848359"/>
                  </a:lnTo>
                  <a:lnTo>
                    <a:pt x="424814" y="851534"/>
                  </a:lnTo>
                  <a:lnTo>
                    <a:pt x="473710" y="848359"/>
                  </a:lnTo>
                  <a:lnTo>
                    <a:pt x="520700" y="840104"/>
                  </a:lnTo>
                  <a:lnTo>
                    <a:pt x="564514" y="826134"/>
                  </a:lnTo>
                  <a:lnTo>
                    <a:pt x="605789" y="807719"/>
                  </a:lnTo>
                  <a:lnTo>
                    <a:pt x="644525" y="784859"/>
                  </a:lnTo>
                  <a:lnTo>
                    <a:pt x="679450" y="756919"/>
                  </a:lnTo>
                  <a:lnTo>
                    <a:pt x="711200" y="725804"/>
                  </a:lnTo>
                  <a:lnTo>
                    <a:pt x="739139" y="690879"/>
                  </a:lnTo>
                  <a:lnTo>
                    <a:pt x="763270" y="652779"/>
                  </a:lnTo>
                  <a:lnTo>
                    <a:pt x="783589" y="611504"/>
                  </a:lnTo>
                  <a:lnTo>
                    <a:pt x="799464" y="567689"/>
                  </a:lnTo>
                  <a:lnTo>
                    <a:pt x="811530" y="521334"/>
                  </a:lnTo>
                  <a:lnTo>
                    <a:pt x="818514" y="473709"/>
                  </a:lnTo>
                  <a:lnTo>
                    <a:pt x="821055" y="423544"/>
                  </a:lnTo>
                  <a:lnTo>
                    <a:pt x="818514" y="374014"/>
                  </a:lnTo>
                  <a:lnTo>
                    <a:pt x="811530" y="326389"/>
                  </a:lnTo>
                  <a:lnTo>
                    <a:pt x="799464" y="280669"/>
                  </a:lnTo>
                  <a:lnTo>
                    <a:pt x="783589" y="236854"/>
                  </a:lnTo>
                  <a:lnTo>
                    <a:pt x="763270" y="196214"/>
                  </a:lnTo>
                  <a:lnTo>
                    <a:pt x="739139" y="158114"/>
                  </a:lnTo>
                  <a:lnTo>
                    <a:pt x="711200" y="123825"/>
                  </a:lnTo>
                  <a:lnTo>
                    <a:pt x="679450" y="92709"/>
                  </a:lnTo>
                  <a:lnTo>
                    <a:pt x="644525" y="65404"/>
                  </a:lnTo>
                  <a:lnTo>
                    <a:pt x="605789" y="42544"/>
                  </a:lnTo>
                  <a:lnTo>
                    <a:pt x="564514" y="24129"/>
                  </a:lnTo>
                  <a:lnTo>
                    <a:pt x="520700" y="10794"/>
                  </a:lnTo>
                  <a:lnTo>
                    <a:pt x="473710" y="2539"/>
                  </a:lnTo>
                  <a:lnTo>
                    <a:pt x="424814" y="0"/>
                  </a:lnTo>
                  <a:close/>
                </a:path>
              </a:pathLst>
            </a:custGeom>
            <a:solidFill>
              <a:srgbClr val="6CC2B4"/>
            </a:solidFill>
          </p:spPr>
          <p:txBody>
            <a:bodyPr wrap="square" lIns="0" tIns="0" rIns="0" bIns="0" rtlCol="0"/>
            <a:lstStyle/>
            <a:p>
              <a:endParaRPr/>
            </a:p>
          </p:txBody>
        </p:sp>
        <p:sp>
          <p:nvSpPr>
            <p:cNvPr id="5" name="object 5"/>
            <p:cNvSpPr/>
            <p:nvPr/>
          </p:nvSpPr>
          <p:spPr>
            <a:xfrm>
              <a:off x="3324859" y="2855594"/>
              <a:ext cx="823594" cy="862965"/>
            </a:xfrm>
            <a:custGeom>
              <a:avLst/>
              <a:gdLst/>
              <a:ahLst/>
              <a:cxnLst/>
              <a:rect l="l" t="t" r="r" b="b"/>
              <a:pathLst>
                <a:path w="823595" h="862964">
                  <a:moveTo>
                    <a:pt x="435610" y="0"/>
                  </a:moveTo>
                  <a:lnTo>
                    <a:pt x="391794" y="1269"/>
                  </a:lnTo>
                  <a:lnTo>
                    <a:pt x="346075" y="6350"/>
                  </a:lnTo>
                  <a:lnTo>
                    <a:pt x="299719" y="16509"/>
                  </a:lnTo>
                  <a:lnTo>
                    <a:pt x="252729" y="31750"/>
                  </a:lnTo>
                  <a:lnTo>
                    <a:pt x="208914" y="50800"/>
                  </a:lnTo>
                  <a:lnTo>
                    <a:pt x="170179" y="73659"/>
                  </a:lnTo>
                  <a:lnTo>
                    <a:pt x="135254" y="99059"/>
                  </a:lnTo>
                  <a:lnTo>
                    <a:pt x="104775" y="127634"/>
                  </a:lnTo>
                  <a:lnTo>
                    <a:pt x="78104" y="158750"/>
                  </a:lnTo>
                  <a:lnTo>
                    <a:pt x="55244" y="191769"/>
                  </a:lnTo>
                  <a:lnTo>
                    <a:pt x="36829" y="226694"/>
                  </a:lnTo>
                  <a:lnTo>
                    <a:pt x="21589" y="262889"/>
                  </a:lnTo>
                  <a:lnTo>
                    <a:pt x="10794" y="300354"/>
                  </a:lnTo>
                  <a:lnTo>
                    <a:pt x="3810" y="339089"/>
                  </a:lnTo>
                  <a:lnTo>
                    <a:pt x="0" y="379094"/>
                  </a:lnTo>
                  <a:lnTo>
                    <a:pt x="0" y="418464"/>
                  </a:lnTo>
                  <a:lnTo>
                    <a:pt x="3810" y="458469"/>
                  </a:lnTo>
                  <a:lnTo>
                    <a:pt x="10794" y="498475"/>
                  </a:lnTo>
                  <a:lnTo>
                    <a:pt x="21589" y="537844"/>
                  </a:lnTo>
                  <a:lnTo>
                    <a:pt x="34925" y="575944"/>
                  </a:lnTo>
                  <a:lnTo>
                    <a:pt x="52069" y="613409"/>
                  </a:lnTo>
                  <a:lnTo>
                    <a:pt x="72389" y="649604"/>
                  </a:lnTo>
                  <a:lnTo>
                    <a:pt x="95885" y="684529"/>
                  </a:lnTo>
                  <a:lnTo>
                    <a:pt x="122554" y="716914"/>
                  </a:lnTo>
                  <a:lnTo>
                    <a:pt x="152400" y="747394"/>
                  </a:lnTo>
                  <a:lnTo>
                    <a:pt x="184785" y="775334"/>
                  </a:lnTo>
                  <a:lnTo>
                    <a:pt x="219710" y="800100"/>
                  </a:lnTo>
                  <a:lnTo>
                    <a:pt x="257810" y="822325"/>
                  </a:lnTo>
                  <a:lnTo>
                    <a:pt x="301625" y="841375"/>
                  </a:lnTo>
                  <a:lnTo>
                    <a:pt x="347344" y="854075"/>
                  </a:lnTo>
                  <a:lnTo>
                    <a:pt x="394335" y="861694"/>
                  </a:lnTo>
                  <a:lnTo>
                    <a:pt x="441960" y="862964"/>
                  </a:lnTo>
                  <a:lnTo>
                    <a:pt x="489585" y="859154"/>
                  </a:lnTo>
                  <a:lnTo>
                    <a:pt x="518160" y="852804"/>
                  </a:lnTo>
                  <a:lnTo>
                    <a:pt x="434339" y="852804"/>
                  </a:lnTo>
                  <a:lnTo>
                    <a:pt x="385444" y="850264"/>
                  </a:lnTo>
                  <a:lnTo>
                    <a:pt x="337819" y="842009"/>
                  </a:lnTo>
                  <a:lnTo>
                    <a:pt x="290829" y="828039"/>
                  </a:lnTo>
                  <a:lnTo>
                    <a:pt x="246379" y="808989"/>
                  </a:lnTo>
                  <a:lnTo>
                    <a:pt x="204469" y="784225"/>
                  </a:lnTo>
                  <a:lnTo>
                    <a:pt x="165735" y="753744"/>
                  </a:lnTo>
                  <a:lnTo>
                    <a:pt x="130810" y="718819"/>
                  </a:lnTo>
                  <a:lnTo>
                    <a:pt x="100964" y="683259"/>
                  </a:lnTo>
                  <a:lnTo>
                    <a:pt x="76200" y="646429"/>
                  </a:lnTo>
                  <a:lnTo>
                    <a:pt x="54610" y="608329"/>
                  </a:lnTo>
                  <a:lnTo>
                    <a:pt x="37464" y="569594"/>
                  </a:lnTo>
                  <a:lnTo>
                    <a:pt x="24129" y="530859"/>
                  </a:lnTo>
                  <a:lnTo>
                    <a:pt x="13969" y="491489"/>
                  </a:lnTo>
                  <a:lnTo>
                    <a:pt x="8254" y="452119"/>
                  </a:lnTo>
                  <a:lnTo>
                    <a:pt x="5714" y="413384"/>
                  </a:lnTo>
                  <a:lnTo>
                    <a:pt x="6985" y="374650"/>
                  </a:lnTo>
                  <a:lnTo>
                    <a:pt x="20319" y="300354"/>
                  </a:lnTo>
                  <a:lnTo>
                    <a:pt x="32385" y="264159"/>
                  </a:lnTo>
                  <a:lnTo>
                    <a:pt x="65404" y="197484"/>
                  </a:lnTo>
                  <a:lnTo>
                    <a:pt x="111760" y="138429"/>
                  </a:lnTo>
                  <a:lnTo>
                    <a:pt x="139700" y="111759"/>
                  </a:lnTo>
                  <a:lnTo>
                    <a:pt x="170814" y="88264"/>
                  </a:lnTo>
                  <a:lnTo>
                    <a:pt x="204469" y="67309"/>
                  </a:lnTo>
                  <a:lnTo>
                    <a:pt x="241300" y="49529"/>
                  </a:lnTo>
                  <a:lnTo>
                    <a:pt x="280669" y="34925"/>
                  </a:lnTo>
                  <a:lnTo>
                    <a:pt x="323214" y="24129"/>
                  </a:lnTo>
                  <a:lnTo>
                    <a:pt x="368300" y="17144"/>
                  </a:lnTo>
                  <a:lnTo>
                    <a:pt x="415925" y="13969"/>
                  </a:lnTo>
                  <a:lnTo>
                    <a:pt x="527685" y="13969"/>
                  </a:lnTo>
                  <a:lnTo>
                    <a:pt x="520064" y="11429"/>
                  </a:lnTo>
                  <a:lnTo>
                    <a:pt x="478789" y="3809"/>
                  </a:lnTo>
                  <a:lnTo>
                    <a:pt x="435610" y="0"/>
                  </a:lnTo>
                  <a:close/>
                </a:path>
                <a:path w="823595" h="862964">
                  <a:moveTo>
                    <a:pt x="527685" y="13969"/>
                  </a:moveTo>
                  <a:lnTo>
                    <a:pt x="415925" y="13969"/>
                  </a:lnTo>
                  <a:lnTo>
                    <a:pt x="465454" y="15239"/>
                  </a:lnTo>
                  <a:lnTo>
                    <a:pt x="513079" y="22225"/>
                  </a:lnTo>
                  <a:lnTo>
                    <a:pt x="558164" y="34925"/>
                  </a:lnTo>
                  <a:lnTo>
                    <a:pt x="600075" y="52704"/>
                  </a:lnTo>
                  <a:lnTo>
                    <a:pt x="639444" y="75564"/>
                  </a:lnTo>
                  <a:lnTo>
                    <a:pt x="675639" y="102234"/>
                  </a:lnTo>
                  <a:lnTo>
                    <a:pt x="708660" y="132714"/>
                  </a:lnTo>
                  <a:lnTo>
                    <a:pt x="737235" y="167639"/>
                  </a:lnTo>
                  <a:lnTo>
                    <a:pt x="762635" y="205104"/>
                  </a:lnTo>
                  <a:lnTo>
                    <a:pt x="783589" y="245744"/>
                  </a:lnTo>
                  <a:lnTo>
                    <a:pt x="800735" y="288925"/>
                  </a:lnTo>
                  <a:lnTo>
                    <a:pt x="812800" y="334644"/>
                  </a:lnTo>
                  <a:lnTo>
                    <a:pt x="819691" y="381634"/>
                  </a:lnTo>
                  <a:lnTo>
                    <a:pt x="819785" y="382269"/>
                  </a:lnTo>
                  <a:lnTo>
                    <a:pt x="822325" y="430529"/>
                  </a:lnTo>
                  <a:lnTo>
                    <a:pt x="819785" y="480059"/>
                  </a:lnTo>
                  <a:lnTo>
                    <a:pt x="812164" y="528319"/>
                  </a:lnTo>
                  <a:lnTo>
                    <a:pt x="799464" y="575944"/>
                  </a:lnTo>
                  <a:lnTo>
                    <a:pt x="781050" y="621664"/>
                  </a:lnTo>
                  <a:lnTo>
                    <a:pt x="758189" y="664844"/>
                  </a:lnTo>
                  <a:lnTo>
                    <a:pt x="730885" y="704850"/>
                  </a:lnTo>
                  <a:lnTo>
                    <a:pt x="698500" y="741679"/>
                  </a:lnTo>
                  <a:lnTo>
                    <a:pt x="662304" y="774064"/>
                  </a:lnTo>
                  <a:lnTo>
                    <a:pt x="621664" y="801369"/>
                  </a:lnTo>
                  <a:lnTo>
                    <a:pt x="577214" y="822959"/>
                  </a:lnTo>
                  <a:lnTo>
                    <a:pt x="530225" y="839469"/>
                  </a:lnTo>
                  <a:lnTo>
                    <a:pt x="482600" y="848994"/>
                  </a:lnTo>
                  <a:lnTo>
                    <a:pt x="434339" y="852804"/>
                  </a:lnTo>
                  <a:lnTo>
                    <a:pt x="518160" y="852804"/>
                  </a:lnTo>
                  <a:lnTo>
                    <a:pt x="581025" y="833119"/>
                  </a:lnTo>
                  <a:lnTo>
                    <a:pt x="626110" y="810259"/>
                  </a:lnTo>
                  <a:lnTo>
                    <a:pt x="666750" y="782319"/>
                  </a:lnTo>
                  <a:lnTo>
                    <a:pt x="703579" y="748664"/>
                  </a:lnTo>
                  <a:lnTo>
                    <a:pt x="735329" y="711200"/>
                  </a:lnTo>
                  <a:lnTo>
                    <a:pt x="762000" y="669289"/>
                  </a:lnTo>
                  <a:lnTo>
                    <a:pt x="784225" y="624839"/>
                  </a:lnTo>
                  <a:lnTo>
                    <a:pt x="802004" y="577850"/>
                  </a:lnTo>
                  <a:lnTo>
                    <a:pt x="814069" y="529589"/>
                  </a:lnTo>
                  <a:lnTo>
                    <a:pt x="821689" y="480059"/>
                  </a:lnTo>
                  <a:lnTo>
                    <a:pt x="823594" y="430529"/>
                  </a:lnTo>
                  <a:lnTo>
                    <a:pt x="821087" y="382269"/>
                  </a:lnTo>
                  <a:lnTo>
                    <a:pt x="814704" y="334644"/>
                  </a:lnTo>
                  <a:lnTo>
                    <a:pt x="803910" y="290194"/>
                  </a:lnTo>
                  <a:lnTo>
                    <a:pt x="789939" y="248284"/>
                  </a:lnTo>
                  <a:lnTo>
                    <a:pt x="771525" y="208914"/>
                  </a:lnTo>
                  <a:lnTo>
                    <a:pt x="749935" y="172719"/>
                  </a:lnTo>
                  <a:lnTo>
                    <a:pt x="725169" y="139064"/>
                  </a:lnTo>
                  <a:lnTo>
                    <a:pt x="697229" y="109219"/>
                  </a:lnTo>
                  <a:lnTo>
                    <a:pt x="666750" y="82550"/>
                  </a:lnTo>
                  <a:lnTo>
                    <a:pt x="633729" y="59054"/>
                  </a:lnTo>
                  <a:lnTo>
                    <a:pt x="598169" y="39369"/>
                  </a:lnTo>
                  <a:lnTo>
                    <a:pt x="560069" y="23494"/>
                  </a:lnTo>
                  <a:lnTo>
                    <a:pt x="527685" y="13969"/>
                  </a:lnTo>
                  <a:close/>
                </a:path>
              </a:pathLst>
            </a:custGeom>
            <a:solidFill>
              <a:srgbClr val="003A52"/>
            </a:solidFill>
          </p:spPr>
          <p:txBody>
            <a:bodyPr wrap="square" lIns="0" tIns="0" rIns="0" bIns="0" rtlCol="0"/>
            <a:lstStyle/>
            <a:p>
              <a:endParaRPr/>
            </a:p>
          </p:txBody>
        </p:sp>
        <p:sp>
          <p:nvSpPr>
            <p:cNvPr id="6" name="object 6"/>
            <p:cNvSpPr/>
            <p:nvPr/>
          </p:nvSpPr>
          <p:spPr>
            <a:xfrm>
              <a:off x="3952239" y="2211704"/>
              <a:ext cx="848994" cy="861694"/>
            </a:xfrm>
            <a:custGeom>
              <a:avLst/>
              <a:gdLst/>
              <a:ahLst/>
              <a:cxnLst/>
              <a:rect l="l" t="t" r="r" b="b"/>
              <a:pathLst>
                <a:path w="848995" h="861694">
                  <a:moveTo>
                    <a:pt x="426085" y="0"/>
                  </a:moveTo>
                  <a:lnTo>
                    <a:pt x="379730" y="2540"/>
                  </a:lnTo>
                  <a:lnTo>
                    <a:pt x="334645" y="10160"/>
                  </a:lnTo>
                  <a:lnTo>
                    <a:pt x="291464" y="21590"/>
                  </a:lnTo>
                  <a:lnTo>
                    <a:pt x="250189" y="38100"/>
                  </a:lnTo>
                  <a:lnTo>
                    <a:pt x="210820" y="58420"/>
                  </a:lnTo>
                  <a:lnTo>
                    <a:pt x="174625" y="82550"/>
                  </a:lnTo>
                  <a:lnTo>
                    <a:pt x="140970" y="109855"/>
                  </a:lnTo>
                  <a:lnTo>
                    <a:pt x="109855" y="140335"/>
                  </a:lnTo>
                  <a:lnTo>
                    <a:pt x="82550" y="174625"/>
                  </a:lnTo>
                  <a:lnTo>
                    <a:pt x="58420" y="210820"/>
                  </a:lnTo>
                  <a:lnTo>
                    <a:pt x="38100" y="250190"/>
                  </a:lnTo>
                  <a:lnTo>
                    <a:pt x="22225" y="291465"/>
                  </a:lnTo>
                  <a:lnTo>
                    <a:pt x="10160" y="334645"/>
                  </a:lnTo>
                  <a:lnTo>
                    <a:pt x="2539" y="379730"/>
                  </a:lnTo>
                  <a:lnTo>
                    <a:pt x="0" y="426085"/>
                  </a:lnTo>
                  <a:lnTo>
                    <a:pt x="3175" y="472440"/>
                  </a:lnTo>
                  <a:lnTo>
                    <a:pt x="11430" y="517525"/>
                  </a:lnTo>
                  <a:lnTo>
                    <a:pt x="25400" y="561340"/>
                  </a:lnTo>
                  <a:lnTo>
                    <a:pt x="44450" y="603885"/>
                  </a:lnTo>
                  <a:lnTo>
                    <a:pt x="67310" y="643255"/>
                  </a:lnTo>
                  <a:lnTo>
                    <a:pt x="94614" y="680720"/>
                  </a:lnTo>
                  <a:lnTo>
                    <a:pt x="125730" y="715645"/>
                  </a:lnTo>
                  <a:lnTo>
                    <a:pt x="160020" y="747395"/>
                  </a:lnTo>
                  <a:lnTo>
                    <a:pt x="197485" y="775970"/>
                  </a:lnTo>
                  <a:lnTo>
                    <a:pt x="237489" y="801370"/>
                  </a:lnTo>
                  <a:lnTo>
                    <a:pt x="279400" y="822325"/>
                  </a:lnTo>
                  <a:lnTo>
                    <a:pt x="323214" y="839470"/>
                  </a:lnTo>
                  <a:lnTo>
                    <a:pt x="368300" y="851535"/>
                  </a:lnTo>
                  <a:lnTo>
                    <a:pt x="414655" y="859155"/>
                  </a:lnTo>
                  <a:lnTo>
                    <a:pt x="461645" y="861695"/>
                  </a:lnTo>
                  <a:lnTo>
                    <a:pt x="507364" y="858520"/>
                  </a:lnTo>
                  <a:lnTo>
                    <a:pt x="551180" y="849630"/>
                  </a:lnTo>
                  <a:lnTo>
                    <a:pt x="591820" y="835025"/>
                  </a:lnTo>
                  <a:lnTo>
                    <a:pt x="630555" y="814705"/>
                  </a:lnTo>
                  <a:lnTo>
                    <a:pt x="666114" y="789940"/>
                  </a:lnTo>
                  <a:lnTo>
                    <a:pt x="699135" y="761365"/>
                  </a:lnTo>
                  <a:lnTo>
                    <a:pt x="729614" y="728345"/>
                  </a:lnTo>
                  <a:lnTo>
                    <a:pt x="756285" y="692150"/>
                  </a:lnTo>
                  <a:lnTo>
                    <a:pt x="780414" y="653415"/>
                  </a:lnTo>
                  <a:lnTo>
                    <a:pt x="800735" y="612140"/>
                  </a:lnTo>
                  <a:lnTo>
                    <a:pt x="817880" y="568325"/>
                  </a:lnTo>
                  <a:lnTo>
                    <a:pt x="831214" y="523240"/>
                  </a:lnTo>
                  <a:lnTo>
                    <a:pt x="840739" y="476885"/>
                  </a:lnTo>
                  <a:lnTo>
                    <a:pt x="847089" y="430530"/>
                  </a:lnTo>
                  <a:lnTo>
                    <a:pt x="848995" y="383540"/>
                  </a:lnTo>
                  <a:lnTo>
                    <a:pt x="845820" y="334010"/>
                  </a:lnTo>
                  <a:lnTo>
                    <a:pt x="837564" y="287655"/>
                  </a:lnTo>
                  <a:lnTo>
                    <a:pt x="824230" y="244475"/>
                  </a:lnTo>
                  <a:lnTo>
                    <a:pt x="806450" y="204470"/>
                  </a:lnTo>
                  <a:lnTo>
                    <a:pt x="783589" y="167640"/>
                  </a:lnTo>
                  <a:lnTo>
                    <a:pt x="756285" y="133985"/>
                  </a:lnTo>
                  <a:lnTo>
                    <a:pt x="725805" y="103505"/>
                  </a:lnTo>
                  <a:lnTo>
                    <a:pt x="691514" y="76835"/>
                  </a:lnTo>
                  <a:lnTo>
                    <a:pt x="653414" y="53975"/>
                  </a:lnTo>
                  <a:lnTo>
                    <a:pt x="612775" y="34925"/>
                  </a:lnTo>
                  <a:lnTo>
                    <a:pt x="569595" y="19685"/>
                  </a:lnTo>
                  <a:lnTo>
                    <a:pt x="523239" y="8890"/>
                  </a:lnTo>
                  <a:lnTo>
                    <a:pt x="475614" y="2540"/>
                  </a:lnTo>
                  <a:lnTo>
                    <a:pt x="426085" y="0"/>
                  </a:lnTo>
                  <a:close/>
                </a:path>
              </a:pathLst>
            </a:custGeom>
            <a:solidFill>
              <a:srgbClr val="056EB7"/>
            </a:solidFill>
          </p:spPr>
          <p:txBody>
            <a:bodyPr wrap="square" lIns="0" tIns="0" rIns="0" bIns="0" rtlCol="0"/>
            <a:lstStyle/>
            <a:p>
              <a:endParaRPr/>
            </a:p>
          </p:txBody>
        </p:sp>
        <p:sp>
          <p:nvSpPr>
            <p:cNvPr id="7" name="object 7"/>
            <p:cNvSpPr/>
            <p:nvPr/>
          </p:nvSpPr>
          <p:spPr>
            <a:xfrm>
              <a:off x="3948429" y="2205354"/>
              <a:ext cx="853440" cy="873125"/>
            </a:xfrm>
            <a:custGeom>
              <a:avLst/>
              <a:gdLst/>
              <a:ahLst/>
              <a:cxnLst/>
              <a:rect l="l" t="t" r="r" b="b"/>
              <a:pathLst>
                <a:path w="853439" h="873125">
                  <a:moveTo>
                    <a:pt x="443230" y="0"/>
                  </a:moveTo>
                  <a:lnTo>
                    <a:pt x="396240" y="1270"/>
                  </a:lnTo>
                  <a:lnTo>
                    <a:pt x="349885" y="6985"/>
                  </a:lnTo>
                  <a:lnTo>
                    <a:pt x="305435" y="17780"/>
                  </a:lnTo>
                  <a:lnTo>
                    <a:pt x="262890" y="33020"/>
                  </a:lnTo>
                  <a:lnTo>
                    <a:pt x="222250" y="53340"/>
                  </a:lnTo>
                  <a:lnTo>
                    <a:pt x="184150" y="77470"/>
                  </a:lnTo>
                  <a:lnTo>
                    <a:pt x="148590" y="105410"/>
                  </a:lnTo>
                  <a:lnTo>
                    <a:pt x="116205" y="136525"/>
                  </a:lnTo>
                  <a:lnTo>
                    <a:pt x="87630" y="170815"/>
                  </a:lnTo>
                  <a:lnTo>
                    <a:pt x="62230" y="207645"/>
                  </a:lnTo>
                  <a:lnTo>
                    <a:pt x="40640" y="247650"/>
                  </a:lnTo>
                  <a:lnTo>
                    <a:pt x="23495" y="288925"/>
                  </a:lnTo>
                  <a:lnTo>
                    <a:pt x="10795" y="332105"/>
                  </a:lnTo>
                  <a:lnTo>
                    <a:pt x="3175" y="377190"/>
                  </a:lnTo>
                  <a:lnTo>
                    <a:pt x="0" y="422910"/>
                  </a:lnTo>
                  <a:lnTo>
                    <a:pt x="2540" y="469265"/>
                  </a:lnTo>
                  <a:lnTo>
                    <a:pt x="10795" y="516890"/>
                  </a:lnTo>
                  <a:lnTo>
                    <a:pt x="25400" y="563245"/>
                  </a:lnTo>
                  <a:lnTo>
                    <a:pt x="44450" y="607060"/>
                  </a:lnTo>
                  <a:lnTo>
                    <a:pt x="68580" y="648970"/>
                  </a:lnTo>
                  <a:lnTo>
                    <a:pt x="97155" y="687705"/>
                  </a:lnTo>
                  <a:lnTo>
                    <a:pt x="128905" y="723900"/>
                  </a:lnTo>
                  <a:lnTo>
                    <a:pt x="164465" y="756920"/>
                  </a:lnTo>
                  <a:lnTo>
                    <a:pt x="200660" y="784225"/>
                  </a:lnTo>
                  <a:lnTo>
                    <a:pt x="239395" y="808990"/>
                  </a:lnTo>
                  <a:lnTo>
                    <a:pt x="281305" y="830580"/>
                  </a:lnTo>
                  <a:lnTo>
                    <a:pt x="324485" y="847725"/>
                  </a:lnTo>
                  <a:lnTo>
                    <a:pt x="369570" y="861060"/>
                  </a:lnTo>
                  <a:lnTo>
                    <a:pt x="414655" y="869315"/>
                  </a:lnTo>
                  <a:lnTo>
                    <a:pt x="461010" y="873125"/>
                  </a:lnTo>
                  <a:lnTo>
                    <a:pt x="506730" y="870585"/>
                  </a:lnTo>
                  <a:lnTo>
                    <a:pt x="549910" y="862330"/>
                  </a:lnTo>
                  <a:lnTo>
                    <a:pt x="441325" y="862330"/>
                  </a:lnTo>
                  <a:lnTo>
                    <a:pt x="391795" y="857250"/>
                  </a:lnTo>
                  <a:lnTo>
                    <a:pt x="342900" y="845820"/>
                  </a:lnTo>
                  <a:lnTo>
                    <a:pt x="295275" y="829945"/>
                  </a:lnTo>
                  <a:lnTo>
                    <a:pt x="250190" y="808355"/>
                  </a:lnTo>
                  <a:lnTo>
                    <a:pt x="207010" y="782955"/>
                  </a:lnTo>
                  <a:lnTo>
                    <a:pt x="167005" y="753110"/>
                  </a:lnTo>
                  <a:lnTo>
                    <a:pt x="133350" y="723265"/>
                  </a:lnTo>
                  <a:lnTo>
                    <a:pt x="104140" y="691515"/>
                  </a:lnTo>
                  <a:lnTo>
                    <a:pt x="78740" y="657860"/>
                  </a:lnTo>
                  <a:lnTo>
                    <a:pt x="57150" y="622935"/>
                  </a:lnTo>
                  <a:lnTo>
                    <a:pt x="40005" y="586740"/>
                  </a:lnTo>
                  <a:lnTo>
                    <a:pt x="26670" y="549910"/>
                  </a:lnTo>
                  <a:lnTo>
                    <a:pt x="17145" y="512445"/>
                  </a:lnTo>
                  <a:lnTo>
                    <a:pt x="11430" y="474345"/>
                  </a:lnTo>
                  <a:lnTo>
                    <a:pt x="8890" y="436880"/>
                  </a:lnTo>
                  <a:lnTo>
                    <a:pt x="10160" y="398780"/>
                  </a:lnTo>
                  <a:lnTo>
                    <a:pt x="23495" y="324485"/>
                  </a:lnTo>
                  <a:lnTo>
                    <a:pt x="49530" y="253365"/>
                  </a:lnTo>
                  <a:lnTo>
                    <a:pt x="88265" y="187960"/>
                  </a:lnTo>
                  <a:lnTo>
                    <a:pt x="138430" y="130175"/>
                  </a:lnTo>
                  <a:lnTo>
                    <a:pt x="168275" y="104140"/>
                  </a:lnTo>
                  <a:lnTo>
                    <a:pt x="200025" y="81280"/>
                  </a:lnTo>
                  <a:lnTo>
                    <a:pt x="234950" y="61595"/>
                  </a:lnTo>
                  <a:lnTo>
                    <a:pt x="271780" y="44450"/>
                  </a:lnTo>
                  <a:lnTo>
                    <a:pt x="311150" y="30480"/>
                  </a:lnTo>
                  <a:lnTo>
                    <a:pt x="353060" y="20955"/>
                  </a:lnTo>
                  <a:lnTo>
                    <a:pt x="397510" y="14605"/>
                  </a:lnTo>
                  <a:lnTo>
                    <a:pt x="443230" y="13335"/>
                  </a:lnTo>
                  <a:lnTo>
                    <a:pt x="545465" y="13335"/>
                  </a:lnTo>
                  <a:lnTo>
                    <a:pt x="535305" y="10160"/>
                  </a:lnTo>
                  <a:lnTo>
                    <a:pt x="490220" y="3175"/>
                  </a:lnTo>
                  <a:lnTo>
                    <a:pt x="443230" y="0"/>
                  </a:lnTo>
                  <a:close/>
                </a:path>
                <a:path w="853439" h="873125">
                  <a:moveTo>
                    <a:pt x="545465" y="13335"/>
                  </a:moveTo>
                  <a:lnTo>
                    <a:pt x="443230" y="13335"/>
                  </a:lnTo>
                  <a:lnTo>
                    <a:pt x="488950" y="15875"/>
                  </a:lnTo>
                  <a:lnTo>
                    <a:pt x="533400" y="22860"/>
                  </a:lnTo>
                  <a:lnTo>
                    <a:pt x="576580" y="33655"/>
                  </a:lnTo>
                  <a:lnTo>
                    <a:pt x="618490" y="48260"/>
                  </a:lnTo>
                  <a:lnTo>
                    <a:pt x="657860" y="67310"/>
                  </a:lnTo>
                  <a:lnTo>
                    <a:pt x="694690" y="89535"/>
                  </a:lnTo>
                  <a:lnTo>
                    <a:pt x="728980" y="115570"/>
                  </a:lnTo>
                  <a:lnTo>
                    <a:pt x="759460" y="145415"/>
                  </a:lnTo>
                  <a:lnTo>
                    <a:pt x="786765" y="178435"/>
                  </a:lnTo>
                  <a:lnTo>
                    <a:pt x="809625" y="214630"/>
                  </a:lnTo>
                  <a:lnTo>
                    <a:pt x="828040" y="254000"/>
                  </a:lnTo>
                  <a:lnTo>
                    <a:pt x="841375" y="295910"/>
                  </a:lnTo>
                  <a:lnTo>
                    <a:pt x="849630" y="341630"/>
                  </a:lnTo>
                  <a:lnTo>
                    <a:pt x="852170" y="389890"/>
                  </a:lnTo>
                  <a:lnTo>
                    <a:pt x="849630" y="439420"/>
                  </a:lnTo>
                  <a:lnTo>
                    <a:pt x="842645" y="488950"/>
                  </a:lnTo>
                  <a:lnTo>
                    <a:pt x="831215" y="537845"/>
                  </a:lnTo>
                  <a:lnTo>
                    <a:pt x="815340" y="586105"/>
                  </a:lnTo>
                  <a:lnTo>
                    <a:pt x="795020" y="631825"/>
                  </a:lnTo>
                  <a:lnTo>
                    <a:pt x="770890" y="675640"/>
                  </a:lnTo>
                  <a:lnTo>
                    <a:pt x="742315" y="716280"/>
                  </a:lnTo>
                  <a:lnTo>
                    <a:pt x="709295" y="753745"/>
                  </a:lnTo>
                  <a:lnTo>
                    <a:pt x="672465" y="787400"/>
                  </a:lnTo>
                  <a:lnTo>
                    <a:pt x="631190" y="815975"/>
                  </a:lnTo>
                  <a:lnTo>
                    <a:pt x="586105" y="838835"/>
                  </a:lnTo>
                  <a:lnTo>
                    <a:pt x="539115" y="853440"/>
                  </a:lnTo>
                  <a:lnTo>
                    <a:pt x="490220" y="861060"/>
                  </a:lnTo>
                  <a:lnTo>
                    <a:pt x="441325" y="862330"/>
                  </a:lnTo>
                  <a:lnTo>
                    <a:pt x="551815" y="862330"/>
                  </a:lnTo>
                  <a:lnTo>
                    <a:pt x="594995" y="847090"/>
                  </a:lnTo>
                  <a:lnTo>
                    <a:pt x="636905" y="825500"/>
                  </a:lnTo>
                  <a:lnTo>
                    <a:pt x="678180" y="795655"/>
                  </a:lnTo>
                  <a:lnTo>
                    <a:pt x="715010" y="761365"/>
                  </a:lnTo>
                  <a:lnTo>
                    <a:pt x="748030" y="722630"/>
                  </a:lnTo>
                  <a:lnTo>
                    <a:pt x="775970" y="680720"/>
                  </a:lnTo>
                  <a:lnTo>
                    <a:pt x="799465" y="635635"/>
                  </a:lnTo>
                  <a:lnTo>
                    <a:pt x="818515" y="588645"/>
                  </a:lnTo>
                  <a:lnTo>
                    <a:pt x="833755" y="539750"/>
                  </a:lnTo>
                  <a:lnTo>
                    <a:pt x="844550" y="490220"/>
                  </a:lnTo>
                  <a:lnTo>
                    <a:pt x="850900" y="440055"/>
                  </a:lnTo>
                  <a:lnTo>
                    <a:pt x="853440" y="389890"/>
                  </a:lnTo>
                  <a:lnTo>
                    <a:pt x="850965" y="341630"/>
                  </a:lnTo>
                  <a:lnTo>
                    <a:pt x="850900" y="340360"/>
                  </a:lnTo>
                  <a:lnTo>
                    <a:pt x="843280" y="294640"/>
                  </a:lnTo>
                  <a:lnTo>
                    <a:pt x="829945" y="250825"/>
                  </a:lnTo>
                  <a:lnTo>
                    <a:pt x="812165" y="210185"/>
                  </a:lnTo>
                  <a:lnTo>
                    <a:pt x="789305" y="173355"/>
                  </a:lnTo>
                  <a:lnTo>
                    <a:pt x="762635" y="139065"/>
                  </a:lnTo>
                  <a:lnTo>
                    <a:pt x="732155" y="107950"/>
                  </a:lnTo>
                  <a:lnTo>
                    <a:pt x="697865" y="81280"/>
                  </a:lnTo>
                  <a:lnTo>
                    <a:pt x="661035" y="57785"/>
                  </a:lnTo>
                  <a:lnTo>
                    <a:pt x="621030" y="38100"/>
                  </a:lnTo>
                  <a:lnTo>
                    <a:pt x="579120" y="22225"/>
                  </a:lnTo>
                  <a:lnTo>
                    <a:pt x="545465" y="13335"/>
                  </a:lnTo>
                  <a:close/>
                </a:path>
              </a:pathLst>
            </a:custGeom>
            <a:solidFill>
              <a:srgbClr val="003A52"/>
            </a:solidFill>
          </p:spPr>
          <p:txBody>
            <a:bodyPr wrap="square" lIns="0" tIns="0" rIns="0" bIns="0" rtlCol="0"/>
            <a:lstStyle/>
            <a:p>
              <a:endParaRPr/>
            </a:p>
          </p:txBody>
        </p:sp>
      </p:grpSp>
      <p:grpSp>
        <p:nvGrpSpPr>
          <p:cNvPr id="8" name="object 8"/>
          <p:cNvGrpSpPr/>
          <p:nvPr/>
        </p:nvGrpSpPr>
        <p:grpSpPr>
          <a:xfrm>
            <a:off x="4895215" y="1943735"/>
            <a:ext cx="863600" cy="852805"/>
            <a:chOff x="4895215" y="1943735"/>
            <a:chExt cx="863600" cy="852805"/>
          </a:xfrm>
        </p:grpSpPr>
        <p:sp>
          <p:nvSpPr>
            <p:cNvPr id="9" name="object 9"/>
            <p:cNvSpPr/>
            <p:nvPr/>
          </p:nvSpPr>
          <p:spPr>
            <a:xfrm>
              <a:off x="4898390" y="1950720"/>
              <a:ext cx="859790" cy="841375"/>
            </a:xfrm>
            <a:custGeom>
              <a:avLst/>
              <a:gdLst/>
              <a:ahLst/>
              <a:cxnLst/>
              <a:rect l="l" t="t" r="r" b="b"/>
              <a:pathLst>
                <a:path w="859789" h="841375">
                  <a:moveTo>
                    <a:pt x="425450" y="0"/>
                  </a:moveTo>
                  <a:lnTo>
                    <a:pt x="379095" y="2539"/>
                  </a:lnTo>
                  <a:lnTo>
                    <a:pt x="334010" y="10159"/>
                  </a:lnTo>
                  <a:lnTo>
                    <a:pt x="290830" y="22225"/>
                  </a:lnTo>
                  <a:lnTo>
                    <a:pt x="249555" y="38734"/>
                  </a:lnTo>
                  <a:lnTo>
                    <a:pt x="210820" y="59054"/>
                  </a:lnTo>
                  <a:lnTo>
                    <a:pt x="173989" y="82550"/>
                  </a:lnTo>
                  <a:lnTo>
                    <a:pt x="140335" y="110489"/>
                  </a:lnTo>
                  <a:lnTo>
                    <a:pt x="109220" y="140969"/>
                  </a:lnTo>
                  <a:lnTo>
                    <a:pt x="81914" y="174625"/>
                  </a:lnTo>
                  <a:lnTo>
                    <a:pt x="57785" y="211454"/>
                  </a:lnTo>
                  <a:lnTo>
                    <a:pt x="37464" y="250189"/>
                  </a:lnTo>
                  <a:lnTo>
                    <a:pt x="21589" y="291464"/>
                  </a:lnTo>
                  <a:lnTo>
                    <a:pt x="9525" y="334644"/>
                  </a:lnTo>
                  <a:lnTo>
                    <a:pt x="2539" y="379094"/>
                  </a:lnTo>
                  <a:lnTo>
                    <a:pt x="0" y="425450"/>
                  </a:lnTo>
                  <a:lnTo>
                    <a:pt x="2539" y="474979"/>
                  </a:lnTo>
                  <a:lnTo>
                    <a:pt x="9525" y="522604"/>
                  </a:lnTo>
                  <a:lnTo>
                    <a:pt x="22225" y="568325"/>
                  </a:lnTo>
                  <a:lnTo>
                    <a:pt x="38735" y="610869"/>
                  </a:lnTo>
                  <a:lnTo>
                    <a:pt x="59689" y="650875"/>
                  </a:lnTo>
                  <a:lnTo>
                    <a:pt x="84455" y="687704"/>
                  </a:lnTo>
                  <a:lnTo>
                    <a:pt x="113664" y="721359"/>
                  </a:lnTo>
                  <a:lnTo>
                    <a:pt x="146050" y="751839"/>
                  </a:lnTo>
                  <a:lnTo>
                    <a:pt x="181610" y="777875"/>
                  </a:lnTo>
                  <a:lnTo>
                    <a:pt x="220980" y="800100"/>
                  </a:lnTo>
                  <a:lnTo>
                    <a:pt x="262889" y="817244"/>
                  </a:lnTo>
                  <a:lnTo>
                    <a:pt x="307339" y="830579"/>
                  </a:lnTo>
                  <a:lnTo>
                    <a:pt x="354330" y="838200"/>
                  </a:lnTo>
                  <a:lnTo>
                    <a:pt x="403860" y="841375"/>
                  </a:lnTo>
                  <a:lnTo>
                    <a:pt x="450214" y="838834"/>
                  </a:lnTo>
                  <a:lnTo>
                    <a:pt x="496570" y="831214"/>
                  </a:lnTo>
                  <a:lnTo>
                    <a:pt x="541655" y="819150"/>
                  </a:lnTo>
                  <a:lnTo>
                    <a:pt x="584835" y="803275"/>
                  </a:lnTo>
                  <a:lnTo>
                    <a:pt x="626110" y="782954"/>
                  </a:lnTo>
                  <a:lnTo>
                    <a:pt x="665480" y="758825"/>
                  </a:lnTo>
                  <a:lnTo>
                    <a:pt x="702310" y="731519"/>
                  </a:lnTo>
                  <a:lnTo>
                    <a:pt x="736600" y="701039"/>
                  </a:lnTo>
                  <a:lnTo>
                    <a:pt x="767080" y="666750"/>
                  </a:lnTo>
                  <a:lnTo>
                    <a:pt x="793750" y="630554"/>
                  </a:lnTo>
                  <a:lnTo>
                    <a:pt x="816610" y="591184"/>
                  </a:lnTo>
                  <a:lnTo>
                    <a:pt x="835025" y="549909"/>
                  </a:lnTo>
                  <a:lnTo>
                    <a:pt x="848360" y="506729"/>
                  </a:lnTo>
                  <a:lnTo>
                    <a:pt x="856614" y="462279"/>
                  </a:lnTo>
                  <a:lnTo>
                    <a:pt x="859789" y="415925"/>
                  </a:lnTo>
                  <a:lnTo>
                    <a:pt x="857885" y="369569"/>
                  </a:lnTo>
                  <a:lnTo>
                    <a:pt x="852805" y="324484"/>
                  </a:lnTo>
                  <a:lnTo>
                    <a:pt x="844550" y="281939"/>
                  </a:lnTo>
                  <a:lnTo>
                    <a:pt x="832485" y="241300"/>
                  </a:lnTo>
                  <a:lnTo>
                    <a:pt x="816610" y="202564"/>
                  </a:lnTo>
                  <a:lnTo>
                    <a:pt x="796925" y="167004"/>
                  </a:lnTo>
                  <a:lnTo>
                    <a:pt x="772795" y="133984"/>
                  </a:lnTo>
                  <a:lnTo>
                    <a:pt x="745489" y="104139"/>
                  </a:lnTo>
                  <a:lnTo>
                    <a:pt x="713105" y="77469"/>
                  </a:lnTo>
                  <a:lnTo>
                    <a:pt x="676910" y="54609"/>
                  </a:lnTo>
                  <a:lnTo>
                    <a:pt x="636270" y="34925"/>
                  </a:lnTo>
                  <a:lnTo>
                    <a:pt x="590550" y="19684"/>
                  </a:lnTo>
                  <a:lnTo>
                    <a:pt x="540385" y="8254"/>
                  </a:lnTo>
                  <a:lnTo>
                    <a:pt x="485775" y="1904"/>
                  </a:lnTo>
                  <a:lnTo>
                    <a:pt x="425450" y="0"/>
                  </a:lnTo>
                  <a:close/>
                </a:path>
              </a:pathLst>
            </a:custGeom>
            <a:solidFill>
              <a:srgbClr val="A61B80"/>
            </a:solidFill>
          </p:spPr>
          <p:txBody>
            <a:bodyPr wrap="square" lIns="0" tIns="0" rIns="0" bIns="0" rtlCol="0"/>
            <a:lstStyle/>
            <a:p>
              <a:endParaRPr/>
            </a:p>
          </p:txBody>
        </p:sp>
        <p:sp>
          <p:nvSpPr>
            <p:cNvPr id="10" name="object 10"/>
            <p:cNvSpPr/>
            <p:nvPr/>
          </p:nvSpPr>
          <p:spPr>
            <a:xfrm>
              <a:off x="4895215" y="1943735"/>
              <a:ext cx="863600" cy="852805"/>
            </a:xfrm>
            <a:custGeom>
              <a:avLst/>
              <a:gdLst/>
              <a:ahLst/>
              <a:cxnLst/>
              <a:rect l="l" t="t" r="r" b="b"/>
              <a:pathLst>
                <a:path w="863600" h="852805">
                  <a:moveTo>
                    <a:pt x="438150" y="0"/>
                  </a:moveTo>
                  <a:lnTo>
                    <a:pt x="393064" y="1904"/>
                  </a:lnTo>
                  <a:lnTo>
                    <a:pt x="349250" y="8254"/>
                  </a:lnTo>
                  <a:lnTo>
                    <a:pt x="307339" y="18414"/>
                  </a:lnTo>
                  <a:lnTo>
                    <a:pt x="267335" y="33019"/>
                  </a:lnTo>
                  <a:lnTo>
                    <a:pt x="229870" y="50164"/>
                  </a:lnTo>
                  <a:lnTo>
                    <a:pt x="194310" y="71119"/>
                  </a:lnTo>
                  <a:lnTo>
                    <a:pt x="161289" y="95250"/>
                  </a:lnTo>
                  <a:lnTo>
                    <a:pt x="130175" y="121919"/>
                  </a:lnTo>
                  <a:lnTo>
                    <a:pt x="102870" y="151129"/>
                  </a:lnTo>
                  <a:lnTo>
                    <a:pt x="78105" y="183514"/>
                  </a:lnTo>
                  <a:lnTo>
                    <a:pt x="55880" y="217804"/>
                  </a:lnTo>
                  <a:lnTo>
                    <a:pt x="37464" y="254000"/>
                  </a:lnTo>
                  <a:lnTo>
                    <a:pt x="22225" y="291464"/>
                  </a:lnTo>
                  <a:lnTo>
                    <a:pt x="10795" y="331469"/>
                  </a:lnTo>
                  <a:lnTo>
                    <a:pt x="3294" y="371475"/>
                  </a:lnTo>
                  <a:lnTo>
                    <a:pt x="0" y="414019"/>
                  </a:lnTo>
                  <a:lnTo>
                    <a:pt x="0" y="457200"/>
                  </a:lnTo>
                  <a:lnTo>
                    <a:pt x="5080" y="501014"/>
                  </a:lnTo>
                  <a:lnTo>
                    <a:pt x="13970" y="544829"/>
                  </a:lnTo>
                  <a:lnTo>
                    <a:pt x="27939" y="589279"/>
                  </a:lnTo>
                  <a:lnTo>
                    <a:pt x="46355" y="632460"/>
                  </a:lnTo>
                  <a:lnTo>
                    <a:pt x="69214" y="673100"/>
                  </a:lnTo>
                  <a:lnTo>
                    <a:pt x="97155" y="709929"/>
                  </a:lnTo>
                  <a:lnTo>
                    <a:pt x="128905" y="742950"/>
                  </a:lnTo>
                  <a:lnTo>
                    <a:pt x="163830" y="772160"/>
                  </a:lnTo>
                  <a:lnTo>
                    <a:pt x="201930" y="797560"/>
                  </a:lnTo>
                  <a:lnTo>
                    <a:pt x="242570" y="818514"/>
                  </a:lnTo>
                  <a:lnTo>
                    <a:pt x="285750" y="834389"/>
                  </a:lnTo>
                  <a:lnTo>
                    <a:pt x="330835" y="845819"/>
                  </a:lnTo>
                  <a:lnTo>
                    <a:pt x="376555" y="852169"/>
                  </a:lnTo>
                  <a:lnTo>
                    <a:pt x="423545" y="852804"/>
                  </a:lnTo>
                  <a:lnTo>
                    <a:pt x="468630" y="848994"/>
                  </a:lnTo>
                  <a:lnTo>
                    <a:pt x="503555" y="842644"/>
                  </a:lnTo>
                  <a:lnTo>
                    <a:pt x="387985" y="842644"/>
                  </a:lnTo>
                  <a:lnTo>
                    <a:pt x="344805" y="839469"/>
                  </a:lnTo>
                  <a:lnTo>
                    <a:pt x="301625" y="831214"/>
                  </a:lnTo>
                  <a:lnTo>
                    <a:pt x="259714" y="817879"/>
                  </a:lnTo>
                  <a:lnTo>
                    <a:pt x="216535" y="800100"/>
                  </a:lnTo>
                  <a:lnTo>
                    <a:pt x="177164" y="776604"/>
                  </a:lnTo>
                  <a:lnTo>
                    <a:pt x="141605" y="749300"/>
                  </a:lnTo>
                  <a:lnTo>
                    <a:pt x="109855" y="717550"/>
                  </a:lnTo>
                  <a:lnTo>
                    <a:pt x="81914" y="681989"/>
                  </a:lnTo>
                  <a:lnTo>
                    <a:pt x="57785" y="643254"/>
                  </a:lnTo>
                  <a:lnTo>
                    <a:pt x="38100" y="602614"/>
                  </a:lnTo>
                  <a:lnTo>
                    <a:pt x="22860" y="559435"/>
                  </a:lnTo>
                  <a:lnTo>
                    <a:pt x="12700" y="514985"/>
                  </a:lnTo>
                  <a:lnTo>
                    <a:pt x="7620" y="469900"/>
                  </a:lnTo>
                  <a:lnTo>
                    <a:pt x="6985" y="424179"/>
                  </a:lnTo>
                  <a:lnTo>
                    <a:pt x="10160" y="375285"/>
                  </a:lnTo>
                  <a:lnTo>
                    <a:pt x="19685" y="328929"/>
                  </a:lnTo>
                  <a:lnTo>
                    <a:pt x="34925" y="283844"/>
                  </a:lnTo>
                  <a:lnTo>
                    <a:pt x="54610" y="241300"/>
                  </a:lnTo>
                  <a:lnTo>
                    <a:pt x="78739" y="201294"/>
                  </a:lnTo>
                  <a:lnTo>
                    <a:pt x="107950" y="163829"/>
                  </a:lnTo>
                  <a:lnTo>
                    <a:pt x="140335" y="130175"/>
                  </a:lnTo>
                  <a:lnTo>
                    <a:pt x="175895" y="99694"/>
                  </a:lnTo>
                  <a:lnTo>
                    <a:pt x="215264" y="73660"/>
                  </a:lnTo>
                  <a:lnTo>
                    <a:pt x="256539" y="51435"/>
                  </a:lnTo>
                  <a:lnTo>
                    <a:pt x="300355" y="34289"/>
                  </a:lnTo>
                  <a:lnTo>
                    <a:pt x="346075" y="22225"/>
                  </a:lnTo>
                  <a:lnTo>
                    <a:pt x="393700" y="15239"/>
                  </a:lnTo>
                  <a:lnTo>
                    <a:pt x="441960" y="13969"/>
                  </a:lnTo>
                  <a:lnTo>
                    <a:pt x="564514" y="13969"/>
                  </a:lnTo>
                  <a:lnTo>
                    <a:pt x="535939" y="7619"/>
                  </a:lnTo>
                  <a:lnTo>
                    <a:pt x="484505" y="1904"/>
                  </a:lnTo>
                  <a:lnTo>
                    <a:pt x="438150" y="0"/>
                  </a:lnTo>
                  <a:close/>
                </a:path>
                <a:path w="863600" h="852805">
                  <a:moveTo>
                    <a:pt x="564514" y="13969"/>
                  </a:moveTo>
                  <a:lnTo>
                    <a:pt x="441960" y="13969"/>
                  </a:lnTo>
                  <a:lnTo>
                    <a:pt x="492125" y="15875"/>
                  </a:lnTo>
                  <a:lnTo>
                    <a:pt x="539750" y="20954"/>
                  </a:lnTo>
                  <a:lnTo>
                    <a:pt x="584835" y="30479"/>
                  </a:lnTo>
                  <a:lnTo>
                    <a:pt x="626745" y="43814"/>
                  </a:lnTo>
                  <a:lnTo>
                    <a:pt x="666114" y="60960"/>
                  </a:lnTo>
                  <a:lnTo>
                    <a:pt x="701675" y="81914"/>
                  </a:lnTo>
                  <a:lnTo>
                    <a:pt x="734060" y="106044"/>
                  </a:lnTo>
                  <a:lnTo>
                    <a:pt x="763270" y="133985"/>
                  </a:lnTo>
                  <a:lnTo>
                    <a:pt x="789305" y="165100"/>
                  </a:lnTo>
                  <a:lnTo>
                    <a:pt x="810895" y="200025"/>
                  </a:lnTo>
                  <a:lnTo>
                    <a:pt x="829310" y="237489"/>
                  </a:lnTo>
                  <a:lnTo>
                    <a:pt x="843914" y="279400"/>
                  </a:lnTo>
                  <a:lnTo>
                    <a:pt x="854075" y="323850"/>
                  </a:lnTo>
                  <a:lnTo>
                    <a:pt x="860425" y="371475"/>
                  </a:lnTo>
                  <a:lnTo>
                    <a:pt x="860544" y="375285"/>
                  </a:lnTo>
                  <a:lnTo>
                    <a:pt x="862330" y="422910"/>
                  </a:lnTo>
                  <a:lnTo>
                    <a:pt x="859155" y="467360"/>
                  </a:lnTo>
                  <a:lnTo>
                    <a:pt x="850900" y="511175"/>
                  </a:lnTo>
                  <a:lnTo>
                    <a:pt x="838200" y="552450"/>
                  </a:lnTo>
                  <a:lnTo>
                    <a:pt x="820420" y="592454"/>
                  </a:lnTo>
                  <a:lnTo>
                    <a:pt x="798830" y="629285"/>
                  </a:lnTo>
                  <a:lnTo>
                    <a:pt x="773430" y="664844"/>
                  </a:lnTo>
                  <a:lnTo>
                    <a:pt x="744220" y="697229"/>
                  </a:lnTo>
                  <a:lnTo>
                    <a:pt x="712470" y="727075"/>
                  </a:lnTo>
                  <a:lnTo>
                    <a:pt x="677545" y="753744"/>
                  </a:lnTo>
                  <a:lnTo>
                    <a:pt x="640714" y="777239"/>
                  </a:lnTo>
                  <a:lnTo>
                    <a:pt x="601345" y="797560"/>
                  </a:lnTo>
                  <a:lnTo>
                    <a:pt x="560705" y="814069"/>
                  </a:lnTo>
                  <a:lnTo>
                    <a:pt x="518160" y="827404"/>
                  </a:lnTo>
                  <a:lnTo>
                    <a:pt x="475614" y="836929"/>
                  </a:lnTo>
                  <a:lnTo>
                    <a:pt x="431800" y="842010"/>
                  </a:lnTo>
                  <a:lnTo>
                    <a:pt x="387985" y="842644"/>
                  </a:lnTo>
                  <a:lnTo>
                    <a:pt x="503555" y="842644"/>
                  </a:lnTo>
                  <a:lnTo>
                    <a:pt x="556260" y="828039"/>
                  </a:lnTo>
                  <a:lnTo>
                    <a:pt x="598170" y="811529"/>
                  </a:lnTo>
                  <a:lnTo>
                    <a:pt x="638175" y="790575"/>
                  </a:lnTo>
                  <a:lnTo>
                    <a:pt x="676275" y="765810"/>
                  </a:lnTo>
                  <a:lnTo>
                    <a:pt x="712470" y="737869"/>
                  </a:lnTo>
                  <a:lnTo>
                    <a:pt x="744855" y="706754"/>
                  </a:lnTo>
                  <a:lnTo>
                    <a:pt x="774700" y="672464"/>
                  </a:lnTo>
                  <a:lnTo>
                    <a:pt x="800100" y="635635"/>
                  </a:lnTo>
                  <a:lnTo>
                    <a:pt x="822325" y="596900"/>
                  </a:lnTo>
                  <a:lnTo>
                    <a:pt x="840105" y="555625"/>
                  </a:lnTo>
                  <a:lnTo>
                    <a:pt x="852805" y="513079"/>
                  </a:lnTo>
                  <a:lnTo>
                    <a:pt x="861060" y="468629"/>
                  </a:lnTo>
                  <a:lnTo>
                    <a:pt x="863529" y="424179"/>
                  </a:lnTo>
                  <a:lnTo>
                    <a:pt x="863600" y="422910"/>
                  </a:lnTo>
                  <a:lnTo>
                    <a:pt x="861836" y="375285"/>
                  </a:lnTo>
                  <a:lnTo>
                    <a:pt x="861718" y="372110"/>
                  </a:lnTo>
                  <a:lnTo>
                    <a:pt x="861695" y="371475"/>
                  </a:lnTo>
                  <a:lnTo>
                    <a:pt x="856055" y="323850"/>
                  </a:lnTo>
                  <a:lnTo>
                    <a:pt x="846455" y="277494"/>
                  </a:lnTo>
                  <a:lnTo>
                    <a:pt x="832485" y="234950"/>
                  </a:lnTo>
                  <a:lnTo>
                    <a:pt x="814705" y="195579"/>
                  </a:lnTo>
                  <a:lnTo>
                    <a:pt x="793114" y="159385"/>
                  </a:lnTo>
                  <a:lnTo>
                    <a:pt x="767714" y="127000"/>
                  </a:lnTo>
                  <a:lnTo>
                    <a:pt x="738505" y="97154"/>
                  </a:lnTo>
                  <a:lnTo>
                    <a:pt x="705485" y="71754"/>
                  </a:lnTo>
                  <a:lnTo>
                    <a:pt x="668655" y="49529"/>
                  </a:lnTo>
                  <a:lnTo>
                    <a:pt x="628014" y="31750"/>
                  </a:lnTo>
                  <a:lnTo>
                    <a:pt x="583564" y="17779"/>
                  </a:lnTo>
                  <a:lnTo>
                    <a:pt x="564514" y="13969"/>
                  </a:lnTo>
                  <a:close/>
                </a:path>
              </a:pathLst>
            </a:custGeom>
            <a:solidFill>
              <a:srgbClr val="003A52"/>
            </a:solidFill>
          </p:spPr>
          <p:txBody>
            <a:bodyPr wrap="square" lIns="0" tIns="0" rIns="0" bIns="0" rtlCol="0"/>
            <a:lstStyle/>
            <a:p>
              <a:endParaRPr/>
            </a:p>
          </p:txBody>
        </p:sp>
      </p:grpSp>
      <p:grpSp>
        <p:nvGrpSpPr>
          <p:cNvPr id="11" name="object 11"/>
          <p:cNvGrpSpPr/>
          <p:nvPr/>
        </p:nvGrpSpPr>
        <p:grpSpPr>
          <a:xfrm>
            <a:off x="5866129" y="2162810"/>
            <a:ext cx="1510665" cy="1539240"/>
            <a:chOff x="5866129" y="2162810"/>
            <a:chExt cx="1510665" cy="1539240"/>
          </a:xfrm>
        </p:grpSpPr>
        <p:sp>
          <p:nvSpPr>
            <p:cNvPr id="12" name="object 12"/>
            <p:cNvSpPr/>
            <p:nvPr/>
          </p:nvSpPr>
          <p:spPr>
            <a:xfrm>
              <a:off x="5868669" y="2169160"/>
              <a:ext cx="869950" cy="851535"/>
            </a:xfrm>
            <a:custGeom>
              <a:avLst/>
              <a:gdLst/>
              <a:ahLst/>
              <a:cxnLst/>
              <a:rect l="l" t="t" r="r" b="b"/>
              <a:pathLst>
                <a:path w="869950" h="851535">
                  <a:moveTo>
                    <a:pt x="414019" y="0"/>
                  </a:moveTo>
                  <a:lnTo>
                    <a:pt x="368300" y="3175"/>
                  </a:lnTo>
                  <a:lnTo>
                    <a:pt x="323214" y="11429"/>
                  </a:lnTo>
                  <a:lnTo>
                    <a:pt x="280669" y="25400"/>
                  </a:lnTo>
                  <a:lnTo>
                    <a:pt x="240664" y="43179"/>
                  </a:lnTo>
                  <a:lnTo>
                    <a:pt x="202564" y="66039"/>
                  </a:lnTo>
                  <a:lnTo>
                    <a:pt x="167004" y="93344"/>
                  </a:lnTo>
                  <a:lnTo>
                    <a:pt x="133984" y="123825"/>
                  </a:lnTo>
                  <a:lnTo>
                    <a:pt x="104775" y="157479"/>
                  </a:lnTo>
                  <a:lnTo>
                    <a:pt x="78104" y="194310"/>
                  </a:lnTo>
                  <a:lnTo>
                    <a:pt x="55244" y="233679"/>
                  </a:lnTo>
                  <a:lnTo>
                    <a:pt x="36194" y="274954"/>
                  </a:lnTo>
                  <a:lnTo>
                    <a:pt x="20954" y="318769"/>
                  </a:lnTo>
                  <a:lnTo>
                    <a:pt x="9525" y="363219"/>
                  </a:lnTo>
                  <a:lnTo>
                    <a:pt x="2539" y="409575"/>
                  </a:lnTo>
                  <a:lnTo>
                    <a:pt x="0" y="456564"/>
                  </a:lnTo>
                  <a:lnTo>
                    <a:pt x="3175" y="505460"/>
                  </a:lnTo>
                  <a:lnTo>
                    <a:pt x="11429" y="552450"/>
                  </a:lnTo>
                  <a:lnTo>
                    <a:pt x="24764" y="596264"/>
                  </a:lnTo>
                  <a:lnTo>
                    <a:pt x="42544" y="637539"/>
                  </a:lnTo>
                  <a:lnTo>
                    <a:pt x="65404" y="675639"/>
                  </a:lnTo>
                  <a:lnTo>
                    <a:pt x="92075" y="710564"/>
                  </a:lnTo>
                  <a:lnTo>
                    <a:pt x="122554" y="742314"/>
                  </a:lnTo>
                  <a:lnTo>
                    <a:pt x="156844" y="769619"/>
                  </a:lnTo>
                  <a:lnTo>
                    <a:pt x="194944" y="793750"/>
                  </a:lnTo>
                  <a:lnTo>
                    <a:pt x="235584" y="814069"/>
                  </a:lnTo>
                  <a:lnTo>
                    <a:pt x="278764" y="829944"/>
                  </a:lnTo>
                  <a:lnTo>
                    <a:pt x="324484" y="842010"/>
                  </a:lnTo>
                  <a:lnTo>
                    <a:pt x="372109" y="848994"/>
                  </a:lnTo>
                  <a:lnTo>
                    <a:pt x="421639" y="851535"/>
                  </a:lnTo>
                  <a:lnTo>
                    <a:pt x="468629" y="848994"/>
                  </a:lnTo>
                  <a:lnTo>
                    <a:pt x="514350" y="842644"/>
                  </a:lnTo>
                  <a:lnTo>
                    <a:pt x="558800" y="831850"/>
                  </a:lnTo>
                  <a:lnTo>
                    <a:pt x="601344" y="817244"/>
                  </a:lnTo>
                  <a:lnTo>
                    <a:pt x="642620" y="798829"/>
                  </a:lnTo>
                  <a:lnTo>
                    <a:pt x="681354" y="777239"/>
                  </a:lnTo>
                  <a:lnTo>
                    <a:pt x="717550" y="751839"/>
                  </a:lnTo>
                  <a:lnTo>
                    <a:pt x="750570" y="723264"/>
                  </a:lnTo>
                  <a:lnTo>
                    <a:pt x="779779" y="692150"/>
                  </a:lnTo>
                  <a:lnTo>
                    <a:pt x="806450" y="657225"/>
                  </a:lnTo>
                  <a:lnTo>
                    <a:pt x="828039" y="620394"/>
                  </a:lnTo>
                  <a:lnTo>
                    <a:pt x="845820" y="581025"/>
                  </a:lnTo>
                  <a:lnTo>
                    <a:pt x="859154" y="538479"/>
                  </a:lnTo>
                  <a:lnTo>
                    <a:pt x="867409" y="494664"/>
                  </a:lnTo>
                  <a:lnTo>
                    <a:pt x="869950" y="448310"/>
                  </a:lnTo>
                  <a:lnTo>
                    <a:pt x="867409" y="401954"/>
                  </a:lnTo>
                  <a:lnTo>
                    <a:pt x="859154" y="356235"/>
                  </a:lnTo>
                  <a:lnTo>
                    <a:pt x="845184" y="311785"/>
                  </a:lnTo>
                  <a:lnTo>
                    <a:pt x="826770" y="268604"/>
                  </a:lnTo>
                  <a:lnTo>
                    <a:pt x="803909" y="227964"/>
                  </a:lnTo>
                  <a:lnTo>
                    <a:pt x="777239" y="189229"/>
                  </a:lnTo>
                  <a:lnTo>
                    <a:pt x="746759" y="153035"/>
                  </a:lnTo>
                  <a:lnTo>
                    <a:pt x="713104" y="120014"/>
                  </a:lnTo>
                  <a:lnTo>
                    <a:pt x="676275" y="90169"/>
                  </a:lnTo>
                  <a:lnTo>
                    <a:pt x="636904" y="64135"/>
                  </a:lnTo>
                  <a:lnTo>
                    <a:pt x="595629" y="41910"/>
                  </a:lnTo>
                  <a:lnTo>
                    <a:pt x="551814" y="24129"/>
                  </a:lnTo>
                  <a:lnTo>
                    <a:pt x="506729" y="11429"/>
                  </a:lnTo>
                  <a:lnTo>
                    <a:pt x="461009" y="3175"/>
                  </a:lnTo>
                  <a:lnTo>
                    <a:pt x="414019" y="0"/>
                  </a:lnTo>
                  <a:close/>
                </a:path>
              </a:pathLst>
            </a:custGeom>
            <a:solidFill>
              <a:srgbClr val="F19CB8"/>
            </a:solidFill>
          </p:spPr>
          <p:txBody>
            <a:bodyPr wrap="square" lIns="0" tIns="0" rIns="0" bIns="0" rtlCol="0"/>
            <a:lstStyle/>
            <a:p>
              <a:endParaRPr/>
            </a:p>
          </p:txBody>
        </p:sp>
        <p:sp>
          <p:nvSpPr>
            <p:cNvPr id="13" name="object 13"/>
            <p:cNvSpPr/>
            <p:nvPr/>
          </p:nvSpPr>
          <p:spPr>
            <a:xfrm>
              <a:off x="5866129" y="2162810"/>
              <a:ext cx="872490" cy="862330"/>
            </a:xfrm>
            <a:custGeom>
              <a:avLst/>
              <a:gdLst/>
              <a:ahLst/>
              <a:cxnLst/>
              <a:rect l="l" t="t" r="r" b="b"/>
              <a:pathLst>
                <a:path w="872490" h="862330">
                  <a:moveTo>
                    <a:pt x="403225" y="0"/>
                  </a:moveTo>
                  <a:lnTo>
                    <a:pt x="360680" y="3810"/>
                  </a:lnTo>
                  <a:lnTo>
                    <a:pt x="318770" y="12700"/>
                  </a:lnTo>
                  <a:lnTo>
                    <a:pt x="276860" y="26669"/>
                  </a:lnTo>
                  <a:lnTo>
                    <a:pt x="238125" y="45085"/>
                  </a:lnTo>
                  <a:lnTo>
                    <a:pt x="201295" y="67310"/>
                  </a:lnTo>
                  <a:lnTo>
                    <a:pt x="167640" y="92710"/>
                  </a:lnTo>
                  <a:lnTo>
                    <a:pt x="137160" y="120650"/>
                  </a:lnTo>
                  <a:lnTo>
                    <a:pt x="109220" y="150494"/>
                  </a:lnTo>
                  <a:lnTo>
                    <a:pt x="85090" y="182879"/>
                  </a:lnTo>
                  <a:lnTo>
                    <a:pt x="62865" y="217169"/>
                  </a:lnTo>
                  <a:lnTo>
                    <a:pt x="44450" y="253364"/>
                  </a:lnTo>
                  <a:lnTo>
                    <a:pt x="29210" y="290829"/>
                  </a:lnTo>
                  <a:lnTo>
                    <a:pt x="16510" y="328929"/>
                  </a:lnTo>
                  <a:lnTo>
                    <a:pt x="7620" y="367664"/>
                  </a:lnTo>
                  <a:lnTo>
                    <a:pt x="1905" y="407035"/>
                  </a:lnTo>
                  <a:lnTo>
                    <a:pt x="0" y="446404"/>
                  </a:lnTo>
                  <a:lnTo>
                    <a:pt x="635" y="486410"/>
                  </a:lnTo>
                  <a:lnTo>
                    <a:pt x="5080" y="525144"/>
                  </a:lnTo>
                  <a:lnTo>
                    <a:pt x="13335" y="563244"/>
                  </a:lnTo>
                  <a:lnTo>
                    <a:pt x="24765" y="600710"/>
                  </a:lnTo>
                  <a:lnTo>
                    <a:pt x="40005" y="636904"/>
                  </a:lnTo>
                  <a:lnTo>
                    <a:pt x="59055" y="671194"/>
                  </a:lnTo>
                  <a:lnTo>
                    <a:pt x="81280" y="703579"/>
                  </a:lnTo>
                  <a:lnTo>
                    <a:pt x="107950" y="734060"/>
                  </a:lnTo>
                  <a:lnTo>
                    <a:pt x="137795" y="762635"/>
                  </a:lnTo>
                  <a:lnTo>
                    <a:pt x="172085" y="788035"/>
                  </a:lnTo>
                  <a:lnTo>
                    <a:pt x="209550" y="810260"/>
                  </a:lnTo>
                  <a:lnTo>
                    <a:pt x="251460" y="829310"/>
                  </a:lnTo>
                  <a:lnTo>
                    <a:pt x="292735" y="843914"/>
                  </a:lnTo>
                  <a:lnTo>
                    <a:pt x="334010" y="854075"/>
                  </a:lnTo>
                  <a:lnTo>
                    <a:pt x="376555" y="860425"/>
                  </a:lnTo>
                  <a:lnTo>
                    <a:pt x="419735" y="862329"/>
                  </a:lnTo>
                  <a:lnTo>
                    <a:pt x="462280" y="861060"/>
                  </a:lnTo>
                  <a:lnTo>
                    <a:pt x="504190" y="855344"/>
                  </a:lnTo>
                  <a:lnTo>
                    <a:pt x="521335" y="852169"/>
                  </a:lnTo>
                  <a:lnTo>
                    <a:pt x="427355" y="852169"/>
                  </a:lnTo>
                  <a:lnTo>
                    <a:pt x="382905" y="850900"/>
                  </a:lnTo>
                  <a:lnTo>
                    <a:pt x="339090" y="845819"/>
                  </a:lnTo>
                  <a:lnTo>
                    <a:pt x="295910" y="836294"/>
                  </a:lnTo>
                  <a:lnTo>
                    <a:pt x="254000" y="822325"/>
                  </a:lnTo>
                  <a:lnTo>
                    <a:pt x="212090" y="804544"/>
                  </a:lnTo>
                  <a:lnTo>
                    <a:pt x="174625" y="782954"/>
                  </a:lnTo>
                  <a:lnTo>
                    <a:pt x="140970" y="758825"/>
                  </a:lnTo>
                  <a:lnTo>
                    <a:pt x="111125" y="731519"/>
                  </a:lnTo>
                  <a:lnTo>
                    <a:pt x="85090" y="702310"/>
                  </a:lnTo>
                  <a:lnTo>
                    <a:pt x="62865" y="670560"/>
                  </a:lnTo>
                  <a:lnTo>
                    <a:pt x="44450" y="636904"/>
                  </a:lnTo>
                  <a:lnTo>
                    <a:pt x="29845" y="601344"/>
                  </a:lnTo>
                  <a:lnTo>
                    <a:pt x="18415" y="564514"/>
                  </a:lnTo>
                  <a:lnTo>
                    <a:pt x="10795" y="527050"/>
                  </a:lnTo>
                  <a:lnTo>
                    <a:pt x="6985" y="488950"/>
                  </a:lnTo>
                  <a:lnTo>
                    <a:pt x="6350" y="450214"/>
                  </a:lnTo>
                  <a:lnTo>
                    <a:pt x="8890" y="411479"/>
                  </a:lnTo>
                  <a:lnTo>
                    <a:pt x="15240" y="372744"/>
                  </a:lnTo>
                  <a:lnTo>
                    <a:pt x="24130" y="334010"/>
                  </a:lnTo>
                  <a:lnTo>
                    <a:pt x="36830" y="296544"/>
                  </a:lnTo>
                  <a:lnTo>
                    <a:pt x="52070" y="260350"/>
                  </a:lnTo>
                  <a:lnTo>
                    <a:pt x="71120" y="224789"/>
                  </a:lnTo>
                  <a:lnTo>
                    <a:pt x="92710" y="191135"/>
                  </a:lnTo>
                  <a:lnTo>
                    <a:pt x="117475" y="159385"/>
                  </a:lnTo>
                  <a:lnTo>
                    <a:pt x="144780" y="129539"/>
                  </a:lnTo>
                  <a:lnTo>
                    <a:pt x="174625" y="102869"/>
                  </a:lnTo>
                  <a:lnTo>
                    <a:pt x="207645" y="78104"/>
                  </a:lnTo>
                  <a:lnTo>
                    <a:pt x="243840" y="56514"/>
                  </a:lnTo>
                  <a:lnTo>
                    <a:pt x="281940" y="38735"/>
                  </a:lnTo>
                  <a:lnTo>
                    <a:pt x="324485" y="24764"/>
                  </a:lnTo>
                  <a:lnTo>
                    <a:pt x="367665" y="16510"/>
                  </a:lnTo>
                  <a:lnTo>
                    <a:pt x="410845" y="13335"/>
                  </a:lnTo>
                  <a:lnTo>
                    <a:pt x="517525" y="13335"/>
                  </a:lnTo>
                  <a:lnTo>
                    <a:pt x="486410" y="6350"/>
                  </a:lnTo>
                  <a:lnTo>
                    <a:pt x="445135" y="635"/>
                  </a:lnTo>
                  <a:lnTo>
                    <a:pt x="403225" y="0"/>
                  </a:lnTo>
                  <a:close/>
                </a:path>
                <a:path w="872490" h="862330">
                  <a:moveTo>
                    <a:pt x="517525" y="13335"/>
                  </a:moveTo>
                  <a:lnTo>
                    <a:pt x="410845" y="13335"/>
                  </a:lnTo>
                  <a:lnTo>
                    <a:pt x="454025" y="15239"/>
                  </a:lnTo>
                  <a:lnTo>
                    <a:pt x="497205" y="21589"/>
                  </a:lnTo>
                  <a:lnTo>
                    <a:pt x="539115" y="32385"/>
                  </a:lnTo>
                  <a:lnTo>
                    <a:pt x="580390" y="47625"/>
                  </a:lnTo>
                  <a:lnTo>
                    <a:pt x="619760" y="66675"/>
                  </a:lnTo>
                  <a:lnTo>
                    <a:pt x="657860" y="88900"/>
                  </a:lnTo>
                  <a:lnTo>
                    <a:pt x="694054" y="114935"/>
                  </a:lnTo>
                  <a:lnTo>
                    <a:pt x="727710" y="143510"/>
                  </a:lnTo>
                  <a:lnTo>
                    <a:pt x="758190" y="175260"/>
                  </a:lnTo>
                  <a:lnTo>
                    <a:pt x="786129" y="209550"/>
                  </a:lnTo>
                  <a:lnTo>
                    <a:pt x="810895" y="246379"/>
                  </a:lnTo>
                  <a:lnTo>
                    <a:pt x="831215" y="285114"/>
                  </a:lnTo>
                  <a:lnTo>
                    <a:pt x="848360" y="325119"/>
                  </a:lnTo>
                  <a:lnTo>
                    <a:pt x="861060" y="367029"/>
                  </a:lnTo>
                  <a:lnTo>
                    <a:pt x="868679" y="410210"/>
                  </a:lnTo>
                  <a:lnTo>
                    <a:pt x="871220" y="454025"/>
                  </a:lnTo>
                  <a:lnTo>
                    <a:pt x="868748" y="499744"/>
                  </a:lnTo>
                  <a:lnTo>
                    <a:pt x="860425" y="544829"/>
                  </a:lnTo>
                  <a:lnTo>
                    <a:pt x="847090" y="586739"/>
                  </a:lnTo>
                  <a:lnTo>
                    <a:pt x="828675" y="626110"/>
                  </a:lnTo>
                  <a:lnTo>
                    <a:pt x="805815" y="662304"/>
                  </a:lnTo>
                  <a:lnTo>
                    <a:pt x="779145" y="695960"/>
                  </a:lnTo>
                  <a:lnTo>
                    <a:pt x="749300" y="726439"/>
                  </a:lnTo>
                  <a:lnTo>
                    <a:pt x="715645" y="754379"/>
                  </a:lnTo>
                  <a:lnTo>
                    <a:pt x="679450" y="778510"/>
                  </a:lnTo>
                  <a:lnTo>
                    <a:pt x="641350" y="799464"/>
                  </a:lnTo>
                  <a:lnTo>
                    <a:pt x="600710" y="817244"/>
                  </a:lnTo>
                  <a:lnTo>
                    <a:pt x="558800" y="831850"/>
                  </a:lnTo>
                  <a:lnTo>
                    <a:pt x="515620" y="842010"/>
                  </a:lnTo>
                  <a:lnTo>
                    <a:pt x="471805" y="848994"/>
                  </a:lnTo>
                  <a:lnTo>
                    <a:pt x="427355" y="852169"/>
                  </a:lnTo>
                  <a:lnTo>
                    <a:pt x="521335" y="852169"/>
                  </a:lnTo>
                  <a:lnTo>
                    <a:pt x="586740" y="834389"/>
                  </a:lnTo>
                  <a:lnTo>
                    <a:pt x="626110" y="818514"/>
                  </a:lnTo>
                  <a:lnTo>
                    <a:pt x="663575" y="798829"/>
                  </a:lnTo>
                  <a:lnTo>
                    <a:pt x="699135" y="776604"/>
                  </a:lnTo>
                  <a:lnTo>
                    <a:pt x="732154" y="751839"/>
                  </a:lnTo>
                  <a:lnTo>
                    <a:pt x="762635" y="723264"/>
                  </a:lnTo>
                  <a:lnTo>
                    <a:pt x="789940" y="692150"/>
                  </a:lnTo>
                  <a:lnTo>
                    <a:pt x="814070" y="658494"/>
                  </a:lnTo>
                  <a:lnTo>
                    <a:pt x="834390" y="622300"/>
                  </a:lnTo>
                  <a:lnTo>
                    <a:pt x="850900" y="583564"/>
                  </a:lnTo>
                  <a:lnTo>
                    <a:pt x="862965" y="542925"/>
                  </a:lnTo>
                  <a:lnTo>
                    <a:pt x="870585" y="499744"/>
                  </a:lnTo>
                  <a:lnTo>
                    <a:pt x="872490" y="454025"/>
                  </a:lnTo>
                  <a:lnTo>
                    <a:pt x="870585" y="411479"/>
                  </a:lnTo>
                  <a:lnTo>
                    <a:pt x="863600" y="369569"/>
                  </a:lnTo>
                  <a:lnTo>
                    <a:pt x="852804" y="328294"/>
                  </a:lnTo>
                  <a:lnTo>
                    <a:pt x="837565" y="288925"/>
                  </a:lnTo>
                  <a:lnTo>
                    <a:pt x="819150" y="250825"/>
                  </a:lnTo>
                  <a:lnTo>
                    <a:pt x="796925" y="213994"/>
                  </a:lnTo>
                  <a:lnTo>
                    <a:pt x="771525" y="179704"/>
                  </a:lnTo>
                  <a:lnTo>
                    <a:pt x="742950" y="147954"/>
                  </a:lnTo>
                  <a:lnTo>
                    <a:pt x="711835" y="118110"/>
                  </a:lnTo>
                  <a:lnTo>
                    <a:pt x="678815" y="90804"/>
                  </a:lnTo>
                  <a:lnTo>
                    <a:pt x="643254" y="67310"/>
                  </a:lnTo>
                  <a:lnTo>
                    <a:pt x="606425" y="46354"/>
                  </a:lnTo>
                  <a:lnTo>
                    <a:pt x="567690" y="29210"/>
                  </a:lnTo>
                  <a:lnTo>
                    <a:pt x="527685" y="15875"/>
                  </a:lnTo>
                  <a:lnTo>
                    <a:pt x="517525" y="13335"/>
                  </a:lnTo>
                  <a:close/>
                </a:path>
              </a:pathLst>
            </a:custGeom>
            <a:solidFill>
              <a:srgbClr val="003A52"/>
            </a:solidFill>
          </p:spPr>
          <p:txBody>
            <a:bodyPr wrap="square" lIns="0" tIns="0" rIns="0" bIns="0" rtlCol="0"/>
            <a:lstStyle/>
            <a:p>
              <a:endParaRPr/>
            </a:p>
          </p:txBody>
        </p:sp>
        <p:sp>
          <p:nvSpPr>
            <p:cNvPr id="14" name="object 14"/>
            <p:cNvSpPr/>
            <p:nvPr/>
          </p:nvSpPr>
          <p:spPr>
            <a:xfrm>
              <a:off x="6542404" y="2875915"/>
              <a:ext cx="833755" cy="821055"/>
            </a:xfrm>
            <a:custGeom>
              <a:avLst/>
              <a:gdLst/>
              <a:ahLst/>
              <a:cxnLst/>
              <a:rect l="l" t="t" r="r" b="b"/>
              <a:pathLst>
                <a:path w="833754" h="821054">
                  <a:moveTo>
                    <a:pt x="454025" y="0"/>
                  </a:moveTo>
                  <a:lnTo>
                    <a:pt x="407670" y="2539"/>
                  </a:lnTo>
                  <a:lnTo>
                    <a:pt x="361315" y="10160"/>
                  </a:lnTo>
                  <a:lnTo>
                    <a:pt x="316865" y="22860"/>
                  </a:lnTo>
                  <a:lnTo>
                    <a:pt x="273050" y="40005"/>
                  </a:lnTo>
                  <a:lnTo>
                    <a:pt x="231775" y="60960"/>
                  </a:lnTo>
                  <a:lnTo>
                    <a:pt x="192404" y="85725"/>
                  </a:lnTo>
                  <a:lnTo>
                    <a:pt x="156210" y="114300"/>
                  </a:lnTo>
                  <a:lnTo>
                    <a:pt x="122554" y="146050"/>
                  </a:lnTo>
                  <a:lnTo>
                    <a:pt x="92075" y="180975"/>
                  </a:lnTo>
                  <a:lnTo>
                    <a:pt x="65404" y="218439"/>
                  </a:lnTo>
                  <a:lnTo>
                    <a:pt x="42545" y="258445"/>
                  </a:lnTo>
                  <a:lnTo>
                    <a:pt x="24765" y="300355"/>
                  </a:lnTo>
                  <a:lnTo>
                    <a:pt x="11429" y="344170"/>
                  </a:lnTo>
                  <a:lnTo>
                    <a:pt x="2540" y="389255"/>
                  </a:lnTo>
                  <a:lnTo>
                    <a:pt x="0" y="436245"/>
                  </a:lnTo>
                  <a:lnTo>
                    <a:pt x="2540" y="485139"/>
                  </a:lnTo>
                  <a:lnTo>
                    <a:pt x="9525" y="531495"/>
                  </a:lnTo>
                  <a:lnTo>
                    <a:pt x="20954" y="574675"/>
                  </a:lnTo>
                  <a:lnTo>
                    <a:pt x="36829" y="615314"/>
                  </a:lnTo>
                  <a:lnTo>
                    <a:pt x="56515" y="652145"/>
                  </a:lnTo>
                  <a:lnTo>
                    <a:pt x="80645" y="686435"/>
                  </a:lnTo>
                  <a:lnTo>
                    <a:pt x="108585" y="716280"/>
                  </a:lnTo>
                  <a:lnTo>
                    <a:pt x="139700" y="743585"/>
                  </a:lnTo>
                  <a:lnTo>
                    <a:pt x="174625" y="766445"/>
                  </a:lnTo>
                  <a:lnTo>
                    <a:pt x="212725" y="785495"/>
                  </a:lnTo>
                  <a:lnTo>
                    <a:pt x="253365" y="800735"/>
                  </a:lnTo>
                  <a:lnTo>
                    <a:pt x="297815" y="812164"/>
                  </a:lnTo>
                  <a:lnTo>
                    <a:pt x="344170" y="818514"/>
                  </a:lnTo>
                  <a:lnTo>
                    <a:pt x="393065" y="821055"/>
                  </a:lnTo>
                  <a:lnTo>
                    <a:pt x="443229" y="818514"/>
                  </a:lnTo>
                  <a:lnTo>
                    <a:pt x="492125" y="811530"/>
                  </a:lnTo>
                  <a:lnTo>
                    <a:pt x="538479" y="799464"/>
                  </a:lnTo>
                  <a:lnTo>
                    <a:pt x="583565" y="783589"/>
                  </a:lnTo>
                  <a:lnTo>
                    <a:pt x="626110" y="763270"/>
                  </a:lnTo>
                  <a:lnTo>
                    <a:pt x="665479" y="739139"/>
                  </a:lnTo>
                  <a:lnTo>
                    <a:pt x="701675" y="711200"/>
                  </a:lnTo>
                  <a:lnTo>
                    <a:pt x="734695" y="680085"/>
                  </a:lnTo>
                  <a:lnTo>
                    <a:pt x="763270" y="645160"/>
                  </a:lnTo>
                  <a:lnTo>
                    <a:pt x="788035" y="607060"/>
                  </a:lnTo>
                  <a:lnTo>
                    <a:pt x="807720" y="565785"/>
                  </a:lnTo>
                  <a:lnTo>
                    <a:pt x="821690" y="521335"/>
                  </a:lnTo>
                  <a:lnTo>
                    <a:pt x="831215" y="474980"/>
                  </a:lnTo>
                  <a:lnTo>
                    <a:pt x="833754" y="425450"/>
                  </a:lnTo>
                  <a:lnTo>
                    <a:pt x="831850" y="375920"/>
                  </a:lnTo>
                  <a:lnTo>
                    <a:pt x="825500" y="328295"/>
                  </a:lnTo>
                  <a:lnTo>
                    <a:pt x="814704" y="281939"/>
                  </a:lnTo>
                  <a:lnTo>
                    <a:pt x="800100" y="238760"/>
                  </a:lnTo>
                  <a:lnTo>
                    <a:pt x="781050" y="197485"/>
                  </a:lnTo>
                  <a:lnTo>
                    <a:pt x="758825" y="159385"/>
                  </a:lnTo>
                  <a:lnTo>
                    <a:pt x="732154" y="124460"/>
                  </a:lnTo>
                  <a:lnTo>
                    <a:pt x="702310" y="93345"/>
                  </a:lnTo>
                  <a:lnTo>
                    <a:pt x="669290" y="66675"/>
                  </a:lnTo>
                  <a:lnTo>
                    <a:pt x="632460" y="43180"/>
                  </a:lnTo>
                  <a:lnTo>
                    <a:pt x="592454" y="24764"/>
                  </a:lnTo>
                  <a:lnTo>
                    <a:pt x="549275" y="11430"/>
                  </a:lnTo>
                  <a:lnTo>
                    <a:pt x="502920" y="3175"/>
                  </a:lnTo>
                  <a:lnTo>
                    <a:pt x="454025" y="0"/>
                  </a:lnTo>
                  <a:close/>
                </a:path>
              </a:pathLst>
            </a:custGeom>
            <a:solidFill>
              <a:srgbClr val="FFFFFF"/>
            </a:solidFill>
          </p:spPr>
          <p:txBody>
            <a:bodyPr wrap="square" lIns="0" tIns="0" rIns="0" bIns="0" rtlCol="0"/>
            <a:lstStyle/>
            <a:p>
              <a:endParaRPr/>
            </a:p>
          </p:txBody>
        </p:sp>
        <p:sp>
          <p:nvSpPr>
            <p:cNvPr id="15" name="object 15"/>
            <p:cNvSpPr/>
            <p:nvPr/>
          </p:nvSpPr>
          <p:spPr>
            <a:xfrm>
              <a:off x="6539864" y="2869565"/>
              <a:ext cx="836930" cy="832485"/>
            </a:xfrm>
            <a:custGeom>
              <a:avLst/>
              <a:gdLst/>
              <a:ahLst/>
              <a:cxnLst/>
              <a:rect l="l" t="t" r="r" b="b"/>
              <a:pathLst>
                <a:path w="836929" h="832485">
                  <a:moveTo>
                    <a:pt x="464819" y="0"/>
                  </a:moveTo>
                  <a:lnTo>
                    <a:pt x="421004" y="1905"/>
                  </a:lnTo>
                  <a:lnTo>
                    <a:pt x="375284" y="8255"/>
                  </a:lnTo>
                  <a:lnTo>
                    <a:pt x="328929" y="19685"/>
                  </a:lnTo>
                  <a:lnTo>
                    <a:pt x="281304" y="36830"/>
                  </a:lnTo>
                  <a:lnTo>
                    <a:pt x="236854" y="58420"/>
                  </a:lnTo>
                  <a:lnTo>
                    <a:pt x="194944" y="84455"/>
                  </a:lnTo>
                  <a:lnTo>
                    <a:pt x="156209" y="114935"/>
                  </a:lnTo>
                  <a:lnTo>
                    <a:pt x="120014" y="149860"/>
                  </a:lnTo>
                  <a:lnTo>
                    <a:pt x="88264" y="187325"/>
                  </a:lnTo>
                  <a:lnTo>
                    <a:pt x="60325" y="228600"/>
                  </a:lnTo>
                  <a:lnTo>
                    <a:pt x="36829" y="271780"/>
                  </a:lnTo>
                  <a:lnTo>
                    <a:pt x="19050" y="318135"/>
                  </a:lnTo>
                  <a:lnTo>
                    <a:pt x="6984" y="365760"/>
                  </a:lnTo>
                  <a:lnTo>
                    <a:pt x="634" y="415289"/>
                  </a:lnTo>
                  <a:lnTo>
                    <a:pt x="0" y="465455"/>
                  </a:lnTo>
                  <a:lnTo>
                    <a:pt x="5079" y="514985"/>
                  </a:lnTo>
                  <a:lnTo>
                    <a:pt x="15875" y="562610"/>
                  </a:lnTo>
                  <a:lnTo>
                    <a:pt x="32384" y="608964"/>
                  </a:lnTo>
                  <a:lnTo>
                    <a:pt x="54609" y="652145"/>
                  </a:lnTo>
                  <a:lnTo>
                    <a:pt x="81279" y="692150"/>
                  </a:lnTo>
                  <a:lnTo>
                    <a:pt x="113664" y="728345"/>
                  </a:lnTo>
                  <a:lnTo>
                    <a:pt x="151129" y="759460"/>
                  </a:lnTo>
                  <a:lnTo>
                    <a:pt x="193039" y="785495"/>
                  </a:lnTo>
                  <a:lnTo>
                    <a:pt x="240029" y="805180"/>
                  </a:lnTo>
                  <a:lnTo>
                    <a:pt x="282575" y="818514"/>
                  </a:lnTo>
                  <a:lnTo>
                    <a:pt x="325754" y="827405"/>
                  </a:lnTo>
                  <a:lnTo>
                    <a:pt x="369569" y="831850"/>
                  </a:lnTo>
                  <a:lnTo>
                    <a:pt x="413384" y="832485"/>
                  </a:lnTo>
                  <a:lnTo>
                    <a:pt x="456564" y="829310"/>
                  </a:lnTo>
                  <a:lnTo>
                    <a:pt x="499744" y="822325"/>
                  </a:lnTo>
                  <a:lnTo>
                    <a:pt x="499744" y="821689"/>
                  </a:lnTo>
                  <a:lnTo>
                    <a:pt x="368934" y="821689"/>
                  </a:lnTo>
                  <a:lnTo>
                    <a:pt x="325754" y="817880"/>
                  </a:lnTo>
                  <a:lnTo>
                    <a:pt x="283844" y="810260"/>
                  </a:lnTo>
                  <a:lnTo>
                    <a:pt x="242569" y="798830"/>
                  </a:lnTo>
                  <a:lnTo>
                    <a:pt x="195579" y="779145"/>
                  </a:lnTo>
                  <a:lnTo>
                    <a:pt x="153034" y="754380"/>
                  </a:lnTo>
                  <a:lnTo>
                    <a:pt x="116204" y="723900"/>
                  </a:lnTo>
                  <a:lnTo>
                    <a:pt x="83819" y="688975"/>
                  </a:lnTo>
                  <a:lnTo>
                    <a:pt x="57784" y="650239"/>
                  </a:lnTo>
                  <a:lnTo>
                    <a:pt x="36194" y="607695"/>
                  </a:lnTo>
                  <a:lnTo>
                    <a:pt x="20319" y="561975"/>
                  </a:lnTo>
                  <a:lnTo>
                    <a:pt x="10794" y="514985"/>
                  </a:lnTo>
                  <a:lnTo>
                    <a:pt x="6350" y="465455"/>
                  </a:lnTo>
                  <a:lnTo>
                    <a:pt x="7619" y="415289"/>
                  </a:lnTo>
                  <a:lnTo>
                    <a:pt x="13969" y="369570"/>
                  </a:lnTo>
                  <a:lnTo>
                    <a:pt x="26034" y="325120"/>
                  </a:lnTo>
                  <a:lnTo>
                    <a:pt x="42544" y="282575"/>
                  </a:lnTo>
                  <a:lnTo>
                    <a:pt x="64134" y="241935"/>
                  </a:lnTo>
                  <a:lnTo>
                    <a:pt x="89534" y="203200"/>
                  </a:lnTo>
                  <a:lnTo>
                    <a:pt x="118744" y="167639"/>
                  </a:lnTo>
                  <a:lnTo>
                    <a:pt x="151764" y="135255"/>
                  </a:lnTo>
                  <a:lnTo>
                    <a:pt x="187959" y="106045"/>
                  </a:lnTo>
                  <a:lnTo>
                    <a:pt x="225425" y="80645"/>
                  </a:lnTo>
                  <a:lnTo>
                    <a:pt x="263525" y="59689"/>
                  </a:lnTo>
                  <a:lnTo>
                    <a:pt x="302259" y="42545"/>
                  </a:lnTo>
                  <a:lnTo>
                    <a:pt x="340994" y="29210"/>
                  </a:lnTo>
                  <a:lnTo>
                    <a:pt x="379729" y="20320"/>
                  </a:lnTo>
                  <a:lnTo>
                    <a:pt x="418464" y="14605"/>
                  </a:lnTo>
                  <a:lnTo>
                    <a:pt x="456564" y="12700"/>
                  </a:lnTo>
                  <a:lnTo>
                    <a:pt x="555625" y="12700"/>
                  </a:lnTo>
                  <a:lnTo>
                    <a:pt x="548004" y="10160"/>
                  </a:lnTo>
                  <a:lnTo>
                    <a:pt x="507364" y="3175"/>
                  </a:lnTo>
                  <a:lnTo>
                    <a:pt x="464819" y="0"/>
                  </a:lnTo>
                  <a:close/>
                </a:path>
                <a:path w="836929" h="832485">
                  <a:moveTo>
                    <a:pt x="555625" y="12700"/>
                  </a:moveTo>
                  <a:lnTo>
                    <a:pt x="456564" y="12700"/>
                  </a:lnTo>
                  <a:lnTo>
                    <a:pt x="494664" y="14605"/>
                  </a:lnTo>
                  <a:lnTo>
                    <a:pt x="530859" y="20320"/>
                  </a:lnTo>
                  <a:lnTo>
                    <a:pt x="601344" y="41275"/>
                  </a:lnTo>
                  <a:lnTo>
                    <a:pt x="665479" y="76200"/>
                  </a:lnTo>
                  <a:lnTo>
                    <a:pt x="721994" y="123825"/>
                  </a:lnTo>
                  <a:lnTo>
                    <a:pt x="768984" y="184150"/>
                  </a:lnTo>
                  <a:lnTo>
                    <a:pt x="788669" y="218439"/>
                  </a:lnTo>
                  <a:lnTo>
                    <a:pt x="804544" y="255905"/>
                  </a:lnTo>
                  <a:lnTo>
                    <a:pt x="817879" y="295910"/>
                  </a:lnTo>
                  <a:lnTo>
                    <a:pt x="827404" y="338455"/>
                  </a:lnTo>
                  <a:lnTo>
                    <a:pt x="833754" y="384175"/>
                  </a:lnTo>
                  <a:lnTo>
                    <a:pt x="835659" y="431800"/>
                  </a:lnTo>
                  <a:lnTo>
                    <a:pt x="833119" y="477520"/>
                  </a:lnTo>
                  <a:lnTo>
                    <a:pt x="825500" y="520700"/>
                  </a:lnTo>
                  <a:lnTo>
                    <a:pt x="812800" y="561975"/>
                  </a:lnTo>
                  <a:lnTo>
                    <a:pt x="795654" y="600075"/>
                  </a:lnTo>
                  <a:lnTo>
                    <a:pt x="774064" y="635000"/>
                  </a:lnTo>
                  <a:lnTo>
                    <a:pt x="749300" y="668020"/>
                  </a:lnTo>
                  <a:lnTo>
                    <a:pt x="720089" y="697864"/>
                  </a:lnTo>
                  <a:lnTo>
                    <a:pt x="688975" y="724535"/>
                  </a:lnTo>
                  <a:lnTo>
                    <a:pt x="654050" y="748030"/>
                  </a:lnTo>
                  <a:lnTo>
                    <a:pt x="617854" y="768985"/>
                  </a:lnTo>
                  <a:lnTo>
                    <a:pt x="579119" y="786130"/>
                  </a:lnTo>
                  <a:lnTo>
                    <a:pt x="538479" y="800735"/>
                  </a:lnTo>
                  <a:lnTo>
                    <a:pt x="497204" y="810895"/>
                  </a:lnTo>
                  <a:lnTo>
                    <a:pt x="454659" y="818514"/>
                  </a:lnTo>
                  <a:lnTo>
                    <a:pt x="412114" y="821689"/>
                  </a:lnTo>
                  <a:lnTo>
                    <a:pt x="499744" y="821689"/>
                  </a:lnTo>
                  <a:lnTo>
                    <a:pt x="541654" y="811530"/>
                  </a:lnTo>
                  <a:lnTo>
                    <a:pt x="581659" y="796925"/>
                  </a:lnTo>
                  <a:lnTo>
                    <a:pt x="620394" y="779145"/>
                  </a:lnTo>
                  <a:lnTo>
                    <a:pt x="657225" y="757555"/>
                  </a:lnTo>
                  <a:lnTo>
                    <a:pt x="691514" y="732789"/>
                  </a:lnTo>
                  <a:lnTo>
                    <a:pt x="723264" y="705485"/>
                  </a:lnTo>
                  <a:lnTo>
                    <a:pt x="751204" y="674370"/>
                  </a:lnTo>
                  <a:lnTo>
                    <a:pt x="776604" y="640714"/>
                  </a:lnTo>
                  <a:lnTo>
                    <a:pt x="797559" y="604520"/>
                  </a:lnTo>
                  <a:lnTo>
                    <a:pt x="814704" y="565150"/>
                  </a:lnTo>
                  <a:lnTo>
                    <a:pt x="827404" y="523239"/>
                  </a:lnTo>
                  <a:lnTo>
                    <a:pt x="835025" y="478789"/>
                  </a:lnTo>
                  <a:lnTo>
                    <a:pt x="836929" y="431800"/>
                  </a:lnTo>
                  <a:lnTo>
                    <a:pt x="835692" y="384175"/>
                  </a:lnTo>
                  <a:lnTo>
                    <a:pt x="829309" y="335914"/>
                  </a:lnTo>
                  <a:lnTo>
                    <a:pt x="819784" y="290830"/>
                  </a:lnTo>
                  <a:lnTo>
                    <a:pt x="806450" y="248920"/>
                  </a:lnTo>
                  <a:lnTo>
                    <a:pt x="789304" y="208914"/>
                  </a:lnTo>
                  <a:lnTo>
                    <a:pt x="768984" y="172720"/>
                  </a:lnTo>
                  <a:lnTo>
                    <a:pt x="745489" y="138430"/>
                  </a:lnTo>
                  <a:lnTo>
                    <a:pt x="718819" y="107950"/>
                  </a:lnTo>
                  <a:lnTo>
                    <a:pt x="689609" y="81280"/>
                  </a:lnTo>
                  <a:lnTo>
                    <a:pt x="657859" y="57785"/>
                  </a:lnTo>
                  <a:lnTo>
                    <a:pt x="622934" y="38100"/>
                  </a:lnTo>
                  <a:lnTo>
                    <a:pt x="586739" y="22225"/>
                  </a:lnTo>
                  <a:lnTo>
                    <a:pt x="555625" y="12700"/>
                  </a:lnTo>
                  <a:close/>
                </a:path>
              </a:pathLst>
            </a:custGeom>
            <a:solidFill>
              <a:srgbClr val="003A52"/>
            </a:solidFill>
          </p:spPr>
          <p:txBody>
            <a:bodyPr wrap="square" lIns="0" tIns="0" rIns="0" bIns="0" rtlCol="0"/>
            <a:lstStyle/>
            <a:p>
              <a:endParaRPr/>
            </a:p>
          </p:txBody>
        </p:sp>
      </p:grpSp>
      <p:grpSp>
        <p:nvGrpSpPr>
          <p:cNvPr id="16" name="object 16"/>
          <p:cNvGrpSpPr/>
          <p:nvPr/>
        </p:nvGrpSpPr>
        <p:grpSpPr>
          <a:xfrm>
            <a:off x="3075304" y="3776979"/>
            <a:ext cx="877569" cy="854710"/>
            <a:chOff x="3075304" y="3776979"/>
            <a:chExt cx="877569" cy="854710"/>
          </a:xfrm>
        </p:grpSpPr>
        <p:sp>
          <p:nvSpPr>
            <p:cNvPr id="17" name="object 17"/>
            <p:cNvSpPr/>
            <p:nvPr/>
          </p:nvSpPr>
          <p:spPr>
            <a:xfrm>
              <a:off x="3078479" y="3782694"/>
              <a:ext cx="873760" cy="843280"/>
            </a:xfrm>
            <a:custGeom>
              <a:avLst/>
              <a:gdLst/>
              <a:ahLst/>
              <a:cxnLst/>
              <a:rect l="l" t="t" r="r" b="b"/>
              <a:pathLst>
                <a:path w="873760" h="843279">
                  <a:moveTo>
                    <a:pt x="394969" y="0"/>
                  </a:moveTo>
                  <a:lnTo>
                    <a:pt x="346074" y="2539"/>
                  </a:lnTo>
                  <a:lnTo>
                    <a:pt x="299084" y="10794"/>
                  </a:lnTo>
                  <a:lnTo>
                    <a:pt x="255269" y="24129"/>
                  </a:lnTo>
                  <a:lnTo>
                    <a:pt x="213994" y="42544"/>
                  </a:lnTo>
                  <a:lnTo>
                    <a:pt x="175894" y="65404"/>
                  </a:lnTo>
                  <a:lnTo>
                    <a:pt x="140969" y="92075"/>
                  </a:lnTo>
                  <a:lnTo>
                    <a:pt x="109219" y="123189"/>
                  </a:lnTo>
                  <a:lnTo>
                    <a:pt x="81280" y="157479"/>
                  </a:lnTo>
                  <a:lnTo>
                    <a:pt x="57150" y="195579"/>
                  </a:lnTo>
                  <a:lnTo>
                    <a:pt x="37464" y="236219"/>
                  </a:lnTo>
                  <a:lnTo>
                    <a:pt x="21589" y="279400"/>
                  </a:lnTo>
                  <a:lnTo>
                    <a:pt x="9525" y="325119"/>
                  </a:lnTo>
                  <a:lnTo>
                    <a:pt x="2539" y="373379"/>
                  </a:lnTo>
                  <a:lnTo>
                    <a:pt x="0" y="422909"/>
                  </a:lnTo>
                  <a:lnTo>
                    <a:pt x="3175" y="469264"/>
                  </a:lnTo>
                  <a:lnTo>
                    <a:pt x="12700" y="513714"/>
                  </a:lnTo>
                  <a:lnTo>
                    <a:pt x="27305" y="556894"/>
                  </a:lnTo>
                  <a:lnTo>
                    <a:pt x="46989" y="597534"/>
                  </a:lnTo>
                  <a:lnTo>
                    <a:pt x="71755" y="636269"/>
                  </a:lnTo>
                  <a:lnTo>
                    <a:pt x="100964" y="672464"/>
                  </a:lnTo>
                  <a:lnTo>
                    <a:pt x="133350" y="705484"/>
                  </a:lnTo>
                  <a:lnTo>
                    <a:pt x="169544" y="735964"/>
                  </a:lnTo>
                  <a:lnTo>
                    <a:pt x="208915" y="763269"/>
                  </a:lnTo>
                  <a:lnTo>
                    <a:pt x="250190" y="786764"/>
                  </a:lnTo>
                  <a:lnTo>
                    <a:pt x="293369" y="806449"/>
                  </a:lnTo>
                  <a:lnTo>
                    <a:pt x="338455" y="822324"/>
                  </a:lnTo>
                  <a:lnTo>
                    <a:pt x="384809" y="833754"/>
                  </a:lnTo>
                  <a:lnTo>
                    <a:pt x="431799" y="840739"/>
                  </a:lnTo>
                  <a:lnTo>
                    <a:pt x="478790" y="843279"/>
                  </a:lnTo>
                  <a:lnTo>
                    <a:pt x="525144" y="840104"/>
                  </a:lnTo>
                  <a:lnTo>
                    <a:pt x="568959" y="831849"/>
                  </a:lnTo>
                  <a:lnTo>
                    <a:pt x="610234" y="817879"/>
                  </a:lnTo>
                  <a:lnTo>
                    <a:pt x="649605" y="798829"/>
                  </a:lnTo>
                  <a:lnTo>
                    <a:pt x="685799" y="775334"/>
                  </a:lnTo>
                  <a:lnTo>
                    <a:pt x="719455" y="748029"/>
                  </a:lnTo>
                  <a:lnTo>
                    <a:pt x="750569" y="716914"/>
                  </a:lnTo>
                  <a:lnTo>
                    <a:pt x="777874" y="681989"/>
                  </a:lnTo>
                  <a:lnTo>
                    <a:pt x="802640" y="644524"/>
                  </a:lnTo>
                  <a:lnTo>
                    <a:pt x="823594" y="604519"/>
                  </a:lnTo>
                  <a:lnTo>
                    <a:pt x="841374" y="562609"/>
                  </a:lnTo>
                  <a:lnTo>
                    <a:pt x="855344" y="518159"/>
                  </a:lnTo>
                  <a:lnTo>
                    <a:pt x="865505" y="473075"/>
                  </a:lnTo>
                  <a:lnTo>
                    <a:pt x="871855" y="426719"/>
                  </a:lnTo>
                  <a:lnTo>
                    <a:pt x="873759" y="379729"/>
                  </a:lnTo>
                  <a:lnTo>
                    <a:pt x="870584" y="334009"/>
                  </a:lnTo>
                  <a:lnTo>
                    <a:pt x="861694" y="290829"/>
                  </a:lnTo>
                  <a:lnTo>
                    <a:pt x="846455" y="250189"/>
                  </a:lnTo>
                  <a:lnTo>
                    <a:pt x="826769" y="212089"/>
                  </a:lnTo>
                  <a:lnTo>
                    <a:pt x="802005" y="176529"/>
                  </a:lnTo>
                  <a:lnTo>
                    <a:pt x="773430" y="144779"/>
                  </a:lnTo>
                  <a:lnTo>
                    <a:pt x="740409" y="114934"/>
                  </a:lnTo>
                  <a:lnTo>
                    <a:pt x="704215" y="88900"/>
                  </a:lnTo>
                  <a:lnTo>
                    <a:pt x="665480" y="66039"/>
                  </a:lnTo>
                  <a:lnTo>
                    <a:pt x="623569" y="46354"/>
                  </a:lnTo>
                  <a:lnTo>
                    <a:pt x="580390" y="29844"/>
                  </a:lnTo>
                  <a:lnTo>
                    <a:pt x="535305" y="17144"/>
                  </a:lnTo>
                  <a:lnTo>
                    <a:pt x="488949" y="7619"/>
                  </a:lnTo>
                  <a:lnTo>
                    <a:pt x="442594" y="1904"/>
                  </a:lnTo>
                  <a:lnTo>
                    <a:pt x="394969" y="0"/>
                  </a:lnTo>
                  <a:close/>
                </a:path>
              </a:pathLst>
            </a:custGeom>
            <a:solidFill>
              <a:srgbClr val="82B92A"/>
            </a:solidFill>
          </p:spPr>
          <p:txBody>
            <a:bodyPr wrap="square" lIns="0" tIns="0" rIns="0" bIns="0" rtlCol="0"/>
            <a:lstStyle/>
            <a:p>
              <a:endParaRPr/>
            </a:p>
          </p:txBody>
        </p:sp>
        <p:sp>
          <p:nvSpPr>
            <p:cNvPr id="18" name="object 18"/>
            <p:cNvSpPr/>
            <p:nvPr/>
          </p:nvSpPr>
          <p:spPr>
            <a:xfrm>
              <a:off x="3075304" y="3776979"/>
              <a:ext cx="877569" cy="854710"/>
            </a:xfrm>
            <a:custGeom>
              <a:avLst/>
              <a:gdLst/>
              <a:ahLst/>
              <a:cxnLst/>
              <a:rect l="l" t="t" r="r" b="b"/>
              <a:pathLst>
                <a:path w="877570" h="854710">
                  <a:moveTo>
                    <a:pt x="396874" y="0"/>
                  </a:moveTo>
                  <a:lnTo>
                    <a:pt x="354330" y="2540"/>
                  </a:lnTo>
                  <a:lnTo>
                    <a:pt x="312419" y="9525"/>
                  </a:lnTo>
                  <a:lnTo>
                    <a:pt x="272415" y="19685"/>
                  </a:lnTo>
                  <a:lnTo>
                    <a:pt x="233680" y="33655"/>
                  </a:lnTo>
                  <a:lnTo>
                    <a:pt x="191769" y="55880"/>
                  </a:lnTo>
                  <a:lnTo>
                    <a:pt x="153669" y="82550"/>
                  </a:lnTo>
                  <a:lnTo>
                    <a:pt x="119380" y="113665"/>
                  </a:lnTo>
                  <a:lnTo>
                    <a:pt x="89534" y="149225"/>
                  </a:lnTo>
                  <a:lnTo>
                    <a:pt x="63500" y="187325"/>
                  </a:lnTo>
                  <a:lnTo>
                    <a:pt x="41909" y="228600"/>
                  </a:lnTo>
                  <a:lnTo>
                    <a:pt x="24130" y="271780"/>
                  </a:lnTo>
                  <a:lnTo>
                    <a:pt x="11430" y="316865"/>
                  </a:lnTo>
                  <a:lnTo>
                    <a:pt x="3175" y="362585"/>
                  </a:lnTo>
                  <a:lnTo>
                    <a:pt x="42" y="408940"/>
                  </a:lnTo>
                  <a:lnTo>
                    <a:pt x="0" y="409575"/>
                  </a:lnTo>
                  <a:lnTo>
                    <a:pt x="1252" y="455295"/>
                  </a:lnTo>
                  <a:lnTo>
                    <a:pt x="8889" y="504190"/>
                  </a:lnTo>
                  <a:lnTo>
                    <a:pt x="22859" y="549910"/>
                  </a:lnTo>
                  <a:lnTo>
                    <a:pt x="43180" y="594360"/>
                  </a:lnTo>
                  <a:lnTo>
                    <a:pt x="67944" y="635635"/>
                  </a:lnTo>
                  <a:lnTo>
                    <a:pt x="97789" y="673735"/>
                  </a:lnTo>
                  <a:lnTo>
                    <a:pt x="131444" y="709295"/>
                  </a:lnTo>
                  <a:lnTo>
                    <a:pt x="168275" y="741045"/>
                  </a:lnTo>
                  <a:lnTo>
                    <a:pt x="205105" y="767080"/>
                  </a:lnTo>
                  <a:lnTo>
                    <a:pt x="245109" y="791210"/>
                  </a:lnTo>
                  <a:lnTo>
                    <a:pt x="287019" y="811530"/>
                  </a:lnTo>
                  <a:lnTo>
                    <a:pt x="330834" y="828675"/>
                  </a:lnTo>
                  <a:lnTo>
                    <a:pt x="375919" y="842010"/>
                  </a:lnTo>
                  <a:lnTo>
                    <a:pt x="421640" y="850900"/>
                  </a:lnTo>
                  <a:lnTo>
                    <a:pt x="467994" y="854710"/>
                  </a:lnTo>
                  <a:lnTo>
                    <a:pt x="514349" y="853440"/>
                  </a:lnTo>
                  <a:lnTo>
                    <a:pt x="559434" y="846455"/>
                  </a:lnTo>
                  <a:lnTo>
                    <a:pt x="568959" y="843915"/>
                  </a:lnTo>
                  <a:lnTo>
                    <a:pt x="448309" y="843915"/>
                  </a:lnTo>
                  <a:lnTo>
                    <a:pt x="398780" y="838200"/>
                  </a:lnTo>
                  <a:lnTo>
                    <a:pt x="349249" y="826770"/>
                  </a:lnTo>
                  <a:lnTo>
                    <a:pt x="301624" y="810895"/>
                  </a:lnTo>
                  <a:lnTo>
                    <a:pt x="255269" y="789940"/>
                  </a:lnTo>
                  <a:lnTo>
                    <a:pt x="211455" y="765810"/>
                  </a:lnTo>
                  <a:lnTo>
                    <a:pt x="170814" y="737235"/>
                  </a:lnTo>
                  <a:lnTo>
                    <a:pt x="133984" y="706120"/>
                  </a:lnTo>
                  <a:lnTo>
                    <a:pt x="100964" y="671830"/>
                  </a:lnTo>
                  <a:lnTo>
                    <a:pt x="71755" y="633730"/>
                  </a:lnTo>
                  <a:lnTo>
                    <a:pt x="47625" y="592455"/>
                  </a:lnTo>
                  <a:lnTo>
                    <a:pt x="28575" y="548640"/>
                  </a:lnTo>
                  <a:lnTo>
                    <a:pt x="15239" y="502920"/>
                  </a:lnTo>
                  <a:lnTo>
                    <a:pt x="8348" y="455930"/>
                  </a:lnTo>
                  <a:lnTo>
                    <a:pt x="7628" y="409575"/>
                  </a:lnTo>
                  <a:lnTo>
                    <a:pt x="7619" y="408940"/>
                  </a:lnTo>
                  <a:lnTo>
                    <a:pt x="11430" y="363855"/>
                  </a:lnTo>
                  <a:lnTo>
                    <a:pt x="20319" y="320040"/>
                  </a:lnTo>
                  <a:lnTo>
                    <a:pt x="33019" y="277495"/>
                  </a:lnTo>
                  <a:lnTo>
                    <a:pt x="49530" y="236855"/>
                  </a:lnTo>
                  <a:lnTo>
                    <a:pt x="70484" y="198120"/>
                  </a:lnTo>
                  <a:lnTo>
                    <a:pt x="94614" y="162560"/>
                  </a:lnTo>
                  <a:lnTo>
                    <a:pt x="122555" y="129540"/>
                  </a:lnTo>
                  <a:lnTo>
                    <a:pt x="153669" y="99695"/>
                  </a:lnTo>
                  <a:lnTo>
                    <a:pt x="187959" y="74295"/>
                  </a:lnTo>
                  <a:lnTo>
                    <a:pt x="225424" y="52070"/>
                  </a:lnTo>
                  <a:lnTo>
                    <a:pt x="265430" y="34925"/>
                  </a:lnTo>
                  <a:lnTo>
                    <a:pt x="307974" y="22225"/>
                  </a:lnTo>
                  <a:lnTo>
                    <a:pt x="353059" y="14605"/>
                  </a:lnTo>
                  <a:lnTo>
                    <a:pt x="400684" y="12700"/>
                  </a:lnTo>
                  <a:lnTo>
                    <a:pt x="523874" y="12700"/>
                  </a:lnTo>
                  <a:lnTo>
                    <a:pt x="483234" y="5080"/>
                  </a:lnTo>
                  <a:lnTo>
                    <a:pt x="440055" y="635"/>
                  </a:lnTo>
                  <a:lnTo>
                    <a:pt x="396874" y="0"/>
                  </a:lnTo>
                  <a:close/>
                </a:path>
                <a:path w="877570" h="854710">
                  <a:moveTo>
                    <a:pt x="523874" y="12700"/>
                  </a:moveTo>
                  <a:lnTo>
                    <a:pt x="400684" y="12700"/>
                  </a:lnTo>
                  <a:lnTo>
                    <a:pt x="443865" y="14605"/>
                  </a:lnTo>
                  <a:lnTo>
                    <a:pt x="487680" y="19685"/>
                  </a:lnTo>
                  <a:lnTo>
                    <a:pt x="532130" y="27940"/>
                  </a:lnTo>
                  <a:lnTo>
                    <a:pt x="575944" y="40005"/>
                  </a:lnTo>
                  <a:lnTo>
                    <a:pt x="619124" y="55245"/>
                  </a:lnTo>
                  <a:lnTo>
                    <a:pt x="660399" y="74295"/>
                  </a:lnTo>
                  <a:lnTo>
                    <a:pt x="699769" y="96520"/>
                  </a:lnTo>
                  <a:lnTo>
                    <a:pt x="736599" y="121920"/>
                  </a:lnTo>
                  <a:lnTo>
                    <a:pt x="770890" y="150495"/>
                  </a:lnTo>
                  <a:lnTo>
                    <a:pt x="800734" y="182245"/>
                  </a:lnTo>
                  <a:lnTo>
                    <a:pt x="826769" y="217170"/>
                  </a:lnTo>
                  <a:lnTo>
                    <a:pt x="847724" y="254635"/>
                  </a:lnTo>
                  <a:lnTo>
                    <a:pt x="862965" y="295910"/>
                  </a:lnTo>
                  <a:lnTo>
                    <a:pt x="873124" y="339725"/>
                  </a:lnTo>
                  <a:lnTo>
                    <a:pt x="876299" y="386080"/>
                  </a:lnTo>
                  <a:lnTo>
                    <a:pt x="873759" y="436245"/>
                  </a:lnTo>
                  <a:lnTo>
                    <a:pt x="866140" y="486410"/>
                  </a:lnTo>
                  <a:lnTo>
                    <a:pt x="854074" y="535305"/>
                  </a:lnTo>
                  <a:lnTo>
                    <a:pt x="836930" y="582930"/>
                  </a:lnTo>
                  <a:lnTo>
                    <a:pt x="815340" y="628015"/>
                  </a:lnTo>
                  <a:lnTo>
                    <a:pt x="788669" y="671195"/>
                  </a:lnTo>
                  <a:lnTo>
                    <a:pt x="758190" y="710565"/>
                  </a:lnTo>
                  <a:lnTo>
                    <a:pt x="723899" y="746760"/>
                  </a:lnTo>
                  <a:lnTo>
                    <a:pt x="684530" y="777875"/>
                  </a:lnTo>
                  <a:lnTo>
                    <a:pt x="641984" y="804545"/>
                  </a:lnTo>
                  <a:lnTo>
                    <a:pt x="595630" y="824865"/>
                  </a:lnTo>
                  <a:lnTo>
                    <a:pt x="547369" y="837565"/>
                  </a:lnTo>
                  <a:lnTo>
                    <a:pt x="497840" y="843915"/>
                  </a:lnTo>
                  <a:lnTo>
                    <a:pt x="568959" y="843915"/>
                  </a:lnTo>
                  <a:lnTo>
                    <a:pt x="647065" y="814705"/>
                  </a:lnTo>
                  <a:lnTo>
                    <a:pt x="686434" y="789940"/>
                  </a:lnTo>
                  <a:lnTo>
                    <a:pt x="722630" y="760730"/>
                  </a:lnTo>
                  <a:lnTo>
                    <a:pt x="755015" y="727710"/>
                  </a:lnTo>
                  <a:lnTo>
                    <a:pt x="783590" y="691515"/>
                  </a:lnTo>
                  <a:lnTo>
                    <a:pt x="808355" y="652780"/>
                  </a:lnTo>
                  <a:lnTo>
                    <a:pt x="829309" y="611505"/>
                  </a:lnTo>
                  <a:lnTo>
                    <a:pt x="846455" y="568325"/>
                  </a:lnTo>
                  <a:lnTo>
                    <a:pt x="860424" y="523875"/>
                  </a:lnTo>
                  <a:lnTo>
                    <a:pt x="869949" y="478155"/>
                  </a:lnTo>
                  <a:lnTo>
                    <a:pt x="875665" y="431800"/>
                  </a:lnTo>
                  <a:lnTo>
                    <a:pt x="877569" y="386080"/>
                  </a:lnTo>
                  <a:lnTo>
                    <a:pt x="875030" y="342265"/>
                  </a:lnTo>
                  <a:lnTo>
                    <a:pt x="866774" y="300355"/>
                  </a:lnTo>
                  <a:lnTo>
                    <a:pt x="852805" y="260985"/>
                  </a:lnTo>
                  <a:lnTo>
                    <a:pt x="835024" y="223520"/>
                  </a:lnTo>
                  <a:lnTo>
                    <a:pt x="812165" y="189230"/>
                  </a:lnTo>
                  <a:lnTo>
                    <a:pt x="786130" y="156845"/>
                  </a:lnTo>
                  <a:lnTo>
                    <a:pt x="756284" y="127635"/>
                  </a:lnTo>
                  <a:lnTo>
                    <a:pt x="723265" y="100965"/>
                  </a:lnTo>
                  <a:lnTo>
                    <a:pt x="687069" y="77470"/>
                  </a:lnTo>
                  <a:lnTo>
                    <a:pt x="649605" y="56515"/>
                  </a:lnTo>
                  <a:lnTo>
                    <a:pt x="609599" y="38735"/>
                  </a:lnTo>
                  <a:lnTo>
                    <a:pt x="568324" y="24765"/>
                  </a:lnTo>
                  <a:lnTo>
                    <a:pt x="525780" y="13335"/>
                  </a:lnTo>
                  <a:lnTo>
                    <a:pt x="523874" y="12700"/>
                  </a:lnTo>
                  <a:close/>
                </a:path>
              </a:pathLst>
            </a:custGeom>
            <a:solidFill>
              <a:srgbClr val="003A52"/>
            </a:solidFill>
          </p:spPr>
          <p:txBody>
            <a:bodyPr wrap="square" lIns="0" tIns="0" rIns="0" bIns="0" rtlCol="0"/>
            <a:lstStyle/>
            <a:p>
              <a:endParaRPr/>
            </a:p>
          </p:txBody>
        </p:sp>
      </p:grpSp>
      <p:grpSp>
        <p:nvGrpSpPr>
          <p:cNvPr id="19" name="object 19"/>
          <p:cNvGrpSpPr/>
          <p:nvPr/>
        </p:nvGrpSpPr>
        <p:grpSpPr>
          <a:xfrm>
            <a:off x="6789419" y="3786504"/>
            <a:ext cx="841375" cy="835025"/>
            <a:chOff x="6789419" y="3786504"/>
            <a:chExt cx="841375" cy="835025"/>
          </a:xfrm>
        </p:grpSpPr>
        <p:sp>
          <p:nvSpPr>
            <p:cNvPr id="20" name="object 20"/>
            <p:cNvSpPr/>
            <p:nvPr/>
          </p:nvSpPr>
          <p:spPr>
            <a:xfrm>
              <a:off x="6791324" y="3792854"/>
              <a:ext cx="838835" cy="824230"/>
            </a:xfrm>
            <a:custGeom>
              <a:avLst/>
              <a:gdLst/>
              <a:ahLst/>
              <a:cxnLst/>
              <a:rect l="l" t="t" r="r" b="b"/>
              <a:pathLst>
                <a:path w="838834" h="824229">
                  <a:moveTo>
                    <a:pt x="425450" y="0"/>
                  </a:moveTo>
                  <a:lnTo>
                    <a:pt x="379095" y="2540"/>
                  </a:lnTo>
                  <a:lnTo>
                    <a:pt x="334009" y="10160"/>
                  </a:lnTo>
                  <a:lnTo>
                    <a:pt x="290829" y="22225"/>
                  </a:lnTo>
                  <a:lnTo>
                    <a:pt x="249554" y="38100"/>
                  </a:lnTo>
                  <a:lnTo>
                    <a:pt x="210820" y="58420"/>
                  </a:lnTo>
                  <a:lnTo>
                    <a:pt x="173990" y="82550"/>
                  </a:lnTo>
                  <a:lnTo>
                    <a:pt x="140334" y="109855"/>
                  </a:lnTo>
                  <a:lnTo>
                    <a:pt x="109220" y="140970"/>
                  </a:lnTo>
                  <a:lnTo>
                    <a:pt x="81915" y="174625"/>
                  </a:lnTo>
                  <a:lnTo>
                    <a:pt x="57784" y="211455"/>
                  </a:lnTo>
                  <a:lnTo>
                    <a:pt x="37465" y="250190"/>
                  </a:lnTo>
                  <a:lnTo>
                    <a:pt x="21590" y="291465"/>
                  </a:lnTo>
                  <a:lnTo>
                    <a:pt x="9525" y="334645"/>
                  </a:lnTo>
                  <a:lnTo>
                    <a:pt x="2540" y="379730"/>
                  </a:lnTo>
                  <a:lnTo>
                    <a:pt x="0" y="426085"/>
                  </a:lnTo>
                  <a:lnTo>
                    <a:pt x="2540" y="475615"/>
                  </a:lnTo>
                  <a:lnTo>
                    <a:pt x="10795" y="521970"/>
                  </a:lnTo>
                  <a:lnTo>
                    <a:pt x="24129" y="566420"/>
                  </a:lnTo>
                  <a:lnTo>
                    <a:pt x="41909" y="607695"/>
                  </a:lnTo>
                  <a:lnTo>
                    <a:pt x="64134" y="646430"/>
                  </a:lnTo>
                  <a:lnTo>
                    <a:pt x="90804" y="681355"/>
                  </a:lnTo>
                  <a:lnTo>
                    <a:pt x="121284" y="713105"/>
                  </a:lnTo>
                  <a:lnTo>
                    <a:pt x="155575" y="741680"/>
                  </a:lnTo>
                  <a:lnTo>
                    <a:pt x="193040" y="765810"/>
                  </a:lnTo>
                  <a:lnTo>
                    <a:pt x="233679" y="786130"/>
                  </a:lnTo>
                  <a:lnTo>
                    <a:pt x="276225" y="802640"/>
                  </a:lnTo>
                  <a:lnTo>
                    <a:pt x="321945" y="814070"/>
                  </a:lnTo>
                  <a:lnTo>
                    <a:pt x="369570" y="821690"/>
                  </a:lnTo>
                  <a:lnTo>
                    <a:pt x="419100" y="824230"/>
                  </a:lnTo>
                  <a:lnTo>
                    <a:pt x="468629" y="821690"/>
                  </a:lnTo>
                  <a:lnTo>
                    <a:pt x="515620" y="814070"/>
                  </a:lnTo>
                  <a:lnTo>
                    <a:pt x="559434" y="802005"/>
                  </a:lnTo>
                  <a:lnTo>
                    <a:pt x="600709" y="784860"/>
                  </a:lnTo>
                  <a:lnTo>
                    <a:pt x="639445" y="763905"/>
                  </a:lnTo>
                  <a:lnTo>
                    <a:pt x="675004" y="739140"/>
                  </a:lnTo>
                  <a:lnTo>
                    <a:pt x="707390" y="710565"/>
                  </a:lnTo>
                  <a:lnTo>
                    <a:pt x="736600" y="678180"/>
                  </a:lnTo>
                  <a:lnTo>
                    <a:pt x="762634" y="641985"/>
                  </a:lnTo>
                  <a:lnTo>
                    <a:pt x="784859" y="603250"/>
                  </a:lnTo>
                  <a:lnTo>
                    <a:pt x="803909" y="561340"/>
                  </a:lnTo>
                  <a:lnTo>
                    <a:pt x="819150" y="516890"/>
                  </a:lnTo>
                  <a:lnTo>
                    <a:pt x="829945" y="470535"/>
                  </a:lnTo>
                  <a:lnTo>
                    <a:pt x="837565" y="421005"/>
                  </a:lnTo>
                  <a:lnTo>
                    <a:pt x="838834" y="377190"/>
                  </a:lnTo>
                  <a:lnTo>
                    <a:pt x="835025" y="334645"/>
                  </a:lnTo>
                  <a:lnTo>
                    <a:pt x="826134" y="292735"/>
                  </a:lnTo>
                  <a:lnTo>
                    <a:pt x="811529" y="252730"/>
                  </a:lnTo>
                  <a:lnTo>
                    <a:pt x="793115" y="213995"/>
                  </a:lnTo>
                  <a:lnTo>
                    <a:pt x="770254" y="177800"/>
                  </a:lnTo>
                  <a:lnTo>
                    <a:pt x="742950" y="144145"/>
                  </a:lnTo>
                  <a:lnTo>
                    <a:pt x="712470" y="113030"/>
                  </a:lnTo>
                  <a:lnTo>
                    <a:pt x="678815" y="85090"/>
                  </a:lnTo>
                  <a:lnTo>
                    <a:pt x="641984" y="60325"/>
                  </a:lnTo>
                  <a:lnTo>
                    <a:pt x="602615" y="39370"/>
                  </a:lnTo>
                  <a:lnTo>
                    <a:pt x="560704" y="22860"/>
                  </a:lnTo>
                  <a:lnTo>
                    <a:pt x="517525" y="10795"/>
                  </a:lnTo>
                  <a:lnTo>
                    <a:pt x="472440" y="3175"/>
                  </a:lnTo>
                  <a:lnTo>
                    <a:pt x="425450" y="0"/>
                  </a:lnTo>
                  <a:close/>
                </a:path>
              </a:pathLst>
            </a:custGeom>
            <a:solidFill>
              <a:srgbClr val="002B38"/>
            </a:solidFill>
          </p:spPr>
          <p:txBody>
            <a:bodyPr wrap="square" lIns="0" tIns="0" rIns="0" bIns="0" rtlCol="0"/>
            <a:lstStyle/>
            <a:p>
              <a:endParaRPr/>
            </a:p>
          </p:txBody>
        </p:sp>
        <p:sp>
          <p:nvSpPr>
            <p:cNvPr id="21" name="object 21"/>
            <p:cNvSpPr/>
            <p:nvPr/>
          </p:nvSpPr>
          <p:spPr>
            <a:xfrm>
              <a:off x="6789419" y="3786504"/>
              <a:ext cx="841375" cy="835025"/>
            </a:xfrm>
            <a:custGeom>
              <a:avLst/>
              <a:gdLst/>
              <a:ahLst/>
              <a:cxnLst/>
              <a:rect l="l" t="t" r="r" b="b"/>
              <a:pathLst>
                <a:path w="841375" h="835025">
                  <a:moveTo>
                    <a:pt x="445134" y="0"/>
                  </a:moveTo>
                  <a:lnTo>
                    <a:pt x="401954" y="0"/>
                  </a:lnTo>
                  <a:lnTo>
                    <a:pt x="358139" y="4445"/>
                  </a:lnTo>
                  <a:lnTo>
                    <a:pt x="314325" y="13970"/>
                  </a:lnTo>
                  <a:lnTo>
                    <a:pt x="271145" y="28575"/>
                  </a:lnTo>
                  <a:lnTo>
                    <a:pt x="230504" y="47625"/>
                  </a:lnTo>
                  <a:lnTo>
                    <a:pt x="192404" y="69215"/>
                  </a:lnTo>
                  <a:lnTo>
                    <a:pt x="157479" y="94615"/>
                  </a:lnTo>
                  <a:lnTo>
                    <a:pt x="126364" y="122555"/>
                  </a:lnTo>
                  <a:lnTo>
                    <a:pt x="98425" y="153035"/>
                  </a:lnTo>
                  <a:lnTo>
                    <a:pt x="73659" y="185420"/>
                  </a:lnTo>
                  <a:lnTo>
                    <a:pt x="52704" y="219710"/>
                  </a:lnTo>
                  <a:lnTo>
                    <a:pt x="34925" y="255905"/>
                  </a:lnTo>
                  <a:lnTo>
                    <a:pt x="20954" y="293370"/>
                  </a:lnTo>
                  <a:lnTo>
                    <a:pt x="10159" y="332105"/>
                  </a:lnTo>
                  <a:lnTo>
                    <a:pt x="3175" y="370840"/>
                  </a:lnTo>
                  <a:lnTo>
                    <a:pt x="0" y="410845"/>
                  </a:lnTo>
                  <a:lnTo>
                    <a:pt x="0" y="450215"/>
                  </a:lnTo>
                  <a:lnTo>
                    <a:pt x="3809" y="489585"/>
                  </a:lnTo>
                  <a:lnTo>
                    <a:pt x="10795" y="528320"/>
                  </a:lnTo>
                  <a:lnTo>
                    <a:pt x="22225" y="565785"/>
                  </a:lnTo>
                  <a:lnTo>
                    <a:pt x="36829" y="602615"/>
                  </a:lnTo>
                  <a:lnTo>
                    <a:pt x="55245" y="637540"/>
                  </a:lnTo>
                  <a:lnTo>
                    <a:pt x="77470" y="671195"/>
                  </a:lnTo>
                  <a:lnTo>
                    <a:pt x="104139" y="702310"/>
                  </a:lnTo>
                  <a:lnTo>
                    <a:pt x="133984" y="731520"/>
                  </a:lnTo>
                  <a:lnTo>
                    <a:pt x="167639" y="757555"/>
                  </a:lnTo>
                  <a:lnTo>
                    <a:pt x="205739" y="781050"/>
                  </a:lnTo>
                  <a:lnTo>
                    <a:pt x="247650" y="800735"/>
                  </a:lnTo>
                  <a:lnTo>
                    <a:pt x="294004" y="815975"/>
                  </a:lnTo>
                  <a:lnTo>
                    <a:pt x="339725" y="826770"/>
                  </a:lnTo>
                  <a:lnTo>
                    <a:pt x="384809" y="833120"/>
                  </a:lnTo>
                  <a:lnTo>
                    <a:pt x="428625" y="835025"/>
                  </a:lnTo>
                  <a:lnTo>
                    <a:pt x="471170" y="833120"/>
                  </a:lnTo>
                  <a:lnTo>
                    <a:pt x="512445" y="826135"/>
                  </a:lnTo>
                  <a:lnTo>
                    <a:pt x="520700" y="824230"/>
                  </a:lnTo>
                  <a:lnTo>
                    <a:pt x="436245" y="824230"/>
                  </a:lnTo>
                  <a:lnTo>
                    <a:pt x="391159" y="823595"/>
                  </a:lnTo>
                  <a:lnTo>
                    <a:pt x="344804" y="818515"/>
                  </a:lnTo>
                  <a:lnTo>
                    <a:pt x="297814" y="808355"/>
                  </a:lnTo>
                  <a:lnTo>
                    <a:pt x="250189" y="793750"/>
                  </a:lnTo>
                  <a:lnTo>
                    <a:pt x="205104" y="774065"/>
                  </a:lnTo>
                  <a:lnTo>
                    <a:pt x="164464" y="749300"/>
                  </a:lnTo>
                  <a:lnTo>
                    <a:pt x="128270" y="720090"/>
                  </a:lnTo>
                  <a:lnTo>
                    <a:pt x="96520" y="687705"/>
                  </a:lnTo>
                  <a:lnTo>
                    <a:pt x="69214" y="651510"/>
                  </a:lnTo>
                  <a:lnTo>
                    <a:pt x="46989" y="612775"/>
                  </a:lnTo>
                  <a:lnTo>
                    <a:pt x="29209" y="571500"/>
                  </a:lnTo>
                  <a:lnTo>
                    <a:pt x="15875" y="528320"/>
                  </a:lnTo>
                  <a:lnTo>
                    <a:pt x="8254" y="483235"/>
                  </a:lnTo>
                  <a:lnTo>
                    <a:pt x="5079" y="438150"/>
                  </a:lnTo>
                  <a:lnTo>
                    <a:pt x="7620" y="391795"/>
                  </a:lnTo>
                  <a:lnTo>
                    <a:pt x="14604" y="346075"/>
                  </a:lnTo>
                  <a:lnTo>
                    <a:pt x="27304" y="300355"/>
                  </a:lnTo>
                  <a:lnTo>
                    <a:pt x="45720" y="255270"/>
                  </a:lnTo>
                  <a:lnTo>
                    <a:pt x="67945" y="213360"/>
                  </a:lnTo>
                  <a:lnTo>
                    <a:pt x="94614" y="175260"/>
                  </a:lnTo>
                  <a:lnTo>
                    <a:pt x="123825" y="141605"/>
                  </a:lnTo>
                  <a:lnTo>
                    <a:pt x="156845" y="111125"/>
                  </a:lnTo>
                  <a:lnTo>
                    <a:pt x="192404" y="84455"/>
                  </a:lnTo>
                  <a:lnTo>
                    <a:pt x="230504" y="62230"/>
                  </a:lnTo>
                  <a:lnTo>
                    <a:pt x="269875" y="44450"/>
                  </a:lnTo>
                  <a:lnTo>
                    <a:pt x="311150" y="29845"/>
                  </a:lnTo>
                  <a:lnTo>
                    <a:pt x="353695" y="20320"/>
                  </a:lnTo>
                  <a:lnTo>
                    <a:pt x="396875" y="14605"/>
                  </a:lnTo>
                  <a:lnTo>
                    <a:pt x="440689" y="13970"/>
                  </a:lnTo>
                  <a:lnTo>
                    <a:pt x="532764" y="13970"/>
                  </a:lnTo>
                  <a:lnTo>
                    <a:pt x="530859" y="13335"/>
                  </a:lnTo>
                  <a:lnTo>
                    <a:pt x="488314" y="4445"/>
                  </a:lnTo>
                  <a:lnTo>
                    <a:pt x="445134" y="0"/>
                  </a:lnTo>
                  <a:close/>
                </a:path>
                <a:path w="841375" h="835025">
                  <a:moveTo>
                    <a:pt x="532764" y="13970"/>
                  </a:moveTo>
                  <a:lnTo>
                    <a:pt x="440689" y="13970"/>
                  </a:lnTo>
                  <a:lnTo>
                    <a:pt x="483870" y="17145"/>
                  </a:lnTo>
                  <a:lnTo>
                    <a:pt x="527050" y="24765"/>
                  </a:lnTo>
                  <a:lnTo>
                    <a:pt x="569595" y="37465"/>
                  </a:lnTo>
                  <a:lnTo>
                    <a:pt x="610870" y="54610"/>
                  </a:lnTo>
                  <a:lnTo>
                    <a:pt x="650875" y="76200"/>
                  </a:lnTo>
                  <a:lnTo>
                    <a:pt x="688975" y="102870"/>
                  </a:lnTo>
                  <a:lnTo>
                    <a:pt x="724534" y="133985"/>
                  </a:lnTo>
                  <a:lnTo>
                    <a:pt x="755650" y="168275"/>
                  </a:lnTo>
                  <a:lnTo>
                    <a:pt x="782954" y="205740"/>
                  </a:lnTo>
                  <a:lnTo>
                    <a:pt x="805814" y="246380"/>
                  </a:lnTo>
                  <a:lnTo>
                    <a:pt x="822959" y="289560"/>
                  </a:lnTo>
                  <a:lnTo>
                    <a:pt x="835025" y="334010"/>
                  </a:lnTo>
                  <a:lnTo>
                    <a:pt x="840104" y="380365"/>
                  </a:lnTo>
                  <a:lnTo>
                    <a:pt x="838834" y="426720"/>
                  </a:lnTo>
                  <a:lnTo>
                    <a:pt x="831214" y="476250"/>
                  </a:lnTo>
                  <a:lnTo>
                    <a:pt x="819784" y="523240"/>
                  </a:lnTo>
                  <a:lnTo>
                    <a:pt x="804545" y="567055"/>
                  </a:lnTo>
                  <a:lnTo>
                    <a:pt x="784859" y="608330"/>
                  </a:lnTo>
                  <a:lnTo>
                    <a:pt x="762000" y="645795"/>
                  </a:lnTo>
                  <a:lnTo>
                    <a:pt x="735964" y="680720"/>
                  </a:lnTo>
                  <a:lnTo>
                    <a:pt x="706754" y="711835"/>
                  </a:lnTo>
                  <a:lnTo>
                    <a:pt x="675004" y="739775"/>
                  </a:lnTo>
                  <a:lnTo>
                    <a:pt x="640079" y="763270"/>
                  </a:lnTo>
                  <a:lnTo>
                    <a:pt x="603250" y="783590"/>
                  </a:lnTo>
                  <a:lnTo>
                    <a:pt x="564514" y="800100"/>
                  </a:lnTo>
                  <a:lnTo>
                    <a:pt x="523239" y="812165"/>
                  </a:lnTo>
                  <a:lnTo>
                    <a:pt x="480695" y="820420"/>
                  </a:lnTo>
                  <a:lnTo>
                    <a:pt x="436245" y="824230"/>
                  </a:lnTo>
                  <a:lnTo>
                    <a:pt x="520700" y="824230"/>
                  </a:lnTo>
                  <a:lnTo>
                    <a:pt x="589914" y="802005"/>
                  </a:lnTo>
                  <a:lnTo>
                    <a:pt x="626109" y="783590"/>
                  </a:lnTo>
                  <a:lnTo>
                    <a:pt x="659764" y="762000"/>
                  </a:lnTo>
                  <a:lnTo>
                    <a:pt x="691514" y="737235"/>
                  </a:lnTo>
                  <a:lnTo>
                    <a:pt x="720725" y="708660"/>
                  </a:lnTo>
                  <a:lnTo>
                    <a:pt x="747395" y="676910"/>
                  </a:lnTo>
                  <a:lnTo>
                    <a:pt x="770889" y="642620"/>
                  </a:lnTo>
                  <a:lnTo>
                    <a:pt x="791209" y="604520"/>
                  </a:lnTo>
                  <a:lnTo>
                    <a:pt x="808989" y="563880"/>
                  </a:lnTo>
                  <a:lnTo>
                    <a:pt x="822959" y="520700"/>
                  </a:lnTo>
                  <a:lnTo>
                    <a:pt x="833120" y="474980"/>
                  </a:lnTo>
                  <a:lnTo>
                    <a:pt x="840104" y="426720"/>
                  </a:lnTo>
                  <a:lnTo>
                    <a:pt x="841375" y="381000"/>
                  </a:lnTo>
                  <a:lnTo>
                    <a:pt x="836929" y="335915"/>
                  </a:lnTo>
                  <a:lnTo>
                    <a:pt x="828039" y="293370"/>
                  </a:lnTo>
                  <a:lnTo>
                    <a:pt x="813434" y="252730"/>
                  </a:lnTo>
                  <a:lnTo>
                    <a:pt x="795020" y="213995"/>
                  </a:lnTo>
                  <a:lnTo>
                    <a:pt x="772795" y="178435"/>
                  </a:lnTo>
                  <a:lnTo>
                    <a:pt x="746125" y="144780"/>
                  </a:lnTo>
                  <a:lnTo>
                    <a:pt x="716914" y="114935"/>
                  </a:lnTo>
                  <a:lnTo>
                    <a:pt x="683895" y="87630"/>
                  </a:lnTo>
                  <a:lnTo>
                    <a:pt x="648970" y="63500"/>
                  </a:lnTo>
                  <a:lnTo>
                    <a:pt x="611504" y="43180"/>
                  </a:lnTo>
                  <a:lnTo>
                    <a:pt x="571500" y="26035"/>
                  </a:lnTo>
                  <a:lnTo>
                    <a:pt x="532764" y="13970"/>
                  </a:lnTo>
                  <a:close/>
                </a:path>
              </a:pathLst>
            </a:custGeom>
            <a:solidFill>
              <a:srgbClr val="003A52"/>
            </a:solidFill>
          </p:spPr>
          <p:txBody>
            <a:bodyPr wrap="square" lIns="0" tIns="0" rIns="0" bIns="0" rtlCol="0"/>
            <a:lstStyle/>
            <a:p>
              <a:endParaRPr/>
            </a:p>
          </p:txBody>
        </p:sp>
      </p:grpSp>
      <p:grpSp>
        <p:nvGrpSpPr>
          <p:cNvPr id="22" name="object 22"/>
          <p:cNvGrpSpPr/>
          <p:nvPr/>
        </p:nvGrpSpPr>
        <p:grpSpPr>
          <a:xfrm>
            <a:off x="3261995" y="4689475"/>
            <a:ext cx="1470660" cy="1603375"/>
            <a:chOff x="3261995" y="4689475"/>
            <a:chExt cx="1470660" cy="1603375"/>
          </a:xfrm>
        </p:grpSpPr>
        <p:sp>
          <p:nvSpPr>
            <p:cNvPr id="23" name="object 23"/>
            <p:cNvSpPr/>
            <p:nvPr/>
          </p:nvSpPr>
          <p:spPr>
            <a:xfrm>
              <a:off x="3265805" y="4695825"/>
              <a:ext cx="843280" cy="824865"/>
            </a:xfrm>
            <a:custGeom>
              <a:avLst/>
              <a:gdLst/>
              <a:ahLst/>
              <a:cxnLst/>
              <a:rect l="l" t="t" r="r" b="b"/>
              <a:pathLst>
                <a:path w="843279" h="824864">
                  <a:moveTo>
                    <a:pt x="425450" y="0"/>
                  </a:moveTo>
                  <a:lnTo>
                    <a:pt x="379095" y="2539"/>
                  </a:lnTo>
                  <a:lnTo>
                    <a:pt x="334645" y="10160"/>
                  </a:lnTo>
                  <a:lnTo>
                    <a:pt x="291465" y="21589"/>
                  </a:lnTo>
                  <a:lnTo>
                    <a:pt x="250190" y="38100"/>
                  </a:lnTo>
                  <a:lnTo>
                    <a:pt x="210820" y="58419"/>
                  </a:lnTo>
                  <a:lnTo>
                    <a:pt x="173990" y="81914"/>
                  </a:lnTo>
                  <a:lnTo>
                    <a:pt x="140335" y="109855"/>
                  </a:lnTo>
                  <a:lnTo>
                    <a:pt x="109855" y="140335"/>
                  </a:lnTo>
                  <a:lnTo>
                    <a:pt x="81915" y="174625"/>
                  </a:lnTo>
                  <a:lnTo>
                    <a:pt x="57785" y="210819"/>
                  </a:lnTo>
                  <a:lnTo>
                    <a:pt x="38100" y="250189"/>
                  </a:lnTo>
                  <a:lnTo>
                    <a:pt x="21590" y="291464"/>
                  </a:lnTo>
                  <a:lnTo>
                    <a:pt x="9525" y="334644"/>
                  </a:lnTo>
                  <a:lnTo>
                    <a:pt x="2540" y="379730"/>
                  </a:lnTo>
                  <a:lnTo>
                    <a:pt x="0" y="426085"/>
                  </a:lnTo>
                  <a:lnTo>
                    <a:pt x="3175" y="474980"/>
                  </a:lnTo>
                  <a:lnTo>
                    <a:pt x="11430" y="521969"/>
                  </a:lnTo>
                  <a:lnTo>
                    <a:pt x="25400" y="566419"/>
                  </a:lnTo>
                  <a:lnTo>
                    <a:pt x="44450" y="607694"/>
                  </a:lnTo>
                  <a:lnTo>
                    <a:pt x="68580" y="646430"/>
                  </a:lnTo>
                  <a:lnTo>
                    <a:pt x="96520" y="681355"/>
                  </a:lnTo>
                  <a:lnTo>
                    <a:pt x="128270" y="713739"/>
                  </a:lnTo>
                  <a:lnTo>
                    <a:pt x="163830" y="741680"/>
                  </a:lnTo>
                  <a:lnTo>
                    <a:pt x="202565" y="766444"/>
                  </a:lnTo>
                  <a:lnTo>
                    <a:pt x="244475" y="786764"/>
                  </a:lnTo>
                  <a:lnTo>
                    <a:pt x="288290" y="803275"/>
                  </a:lnTo>
                  <a:lnTo>
                    <a:pt x="334645" y="814705"/>
                  </a:lnTo>
                  <a:lnTo>
                    <a:pt x="382905" y="822325"/>
                  </a:lnTo>
                  <a:lnTo>
                    <a:pt x="433070" y="824864"/>
                  </a:lnTo>
                  <a:lnTo>
                    <a:pt x="478790" y="821689"/>
                  </a:lnTo>
                  <a:lnTo>
                    <a:pt x="523240" y="814069"/>
                  </a:lnTo>
                  <a:lnTo>
                    <a:pt x="565785" y="801369"/>
                  </a:lnTo>
                  <a:lnTo>
                    <a:pt x="605790" y="784225"/>
                  </a:lnTo>
                  <a:lnTo>
                    <a:pt x="643890" y="762635"/>
                  </a:lnTo>
                  <a:lnTo>
                    <a:pt x="678815" y="737235"/>
                  </a:lnTo>
                  <a:lnTo>
                    <a:pt x="711200" y="708025"/>
                  </a:lnTo>
                  <a:lnTo>
                    <a:pt x="740410" y="675639"/>
                  </a:lnTo>
                  <a:lnTo>
                    <a:pt x="766445" y="640714"/>
                  </a:lnTo>
                  <a:lnTo>
                    <a:pt x="789305" y="602614"/>
                  </a:lnTo>
                  <a:lnTo>
                    <a:pt x="808355" y="562610"/>
                  </a:lnTo>
                  <a:lnTo>
                    <a:pt x="822960" y="520064"/>
                  </a:lnTo>
                  <a:lnTo>
                    <a:pt x="834390" y="476250"/>
                  </a:lnTo>
                  <a:lnTo>
                    <a:pt x="840740" y="430530"/>
                  </a:lnTo>
                  <a:lnTo>
                    <a:pt x="843280" y="384175"/>
                  </a:lnTo>
                  <a:lnTo>
                    <a:pt x="840740" y="334644"/>
                  </a:lnTo>
                  <a:lnTo>
                    <a:pt x="832485" y="288289"/>
                  </a:lnTo>
                  <a:lnTo>
                    <a:pt x="819150" y="245110"/>
                  </a:lnTo>
                  <a:lnTo>
                    <a:pt x="801370" y="205105"/>
                  </a:lnTo>
                  <a:lnTo>
                    <a:pt x="779145" y="167639"/>
                  </a:lnTo>
                  <a:lnTo>
                    <a:pt x="753110" y="133985"/>
                  </a:lnTo>
                  <a:lnTo>
                    <a:pt x="722630" y="103505"/>
                  </a:lnTo>
                  <a:lnTo>
                    <a:pt x="688975" y="76835"/>
                  </a:lnTo>
                  <a:lnTo>
                    <a:pt x="651510" y="53975"/>
                  </a:lnTo>
                  <a:lnTo>
                    <a:pt x="611505" y="34925"/>
                  </a:lnTo>
                  <a:lnTo>
                    <a:pt x="568325" y="19685"/>
                  </a:lnTo>
                  <a:lnTo>
                    <a:pt x="523240" y="8889"/>
                  </a:lnTo>
                  <a:lnTo>
                    <a:pt x="475615" y="2539"/>
                  </a:lnTo>
                  <a:lnTo>
                    <a:pt x="425450" y="0"/>
                  </a:lnTo>
                  <a:close/>
                </a:path>
              </a:pathLst>
            </a:custGeom>
            <a:solidFill>
              <a:srgbClr val="FCC303"/>
            </a:solidFill>
          </p:spPr>
          <p:txBody>
            <a:bodyPr wrap="square" lIns="0" tIns="0" rIns="0" bIns="0" rtlCol="0"/>
            <a:lstStyle/>
            <a:p>
              <a:endParaRPr/>
            </a:p>
          </p:txBody>
        </p:sp>
        <p:sp>
          <p:nvSpPr>
            <p:cNvPr id="24" name="object 24"/>
            <p:cNvSpPr/>
            <p:nvPr/>
          </p:nvSpPr>
          <p:spPr>
            <a:xfrm>
              <a:off x="3261995" y="4689475"/>
              <a:ext cx="847725" cy="835025"/>
            </a:xfrm>
            <a:custGeom>
              <a:avLst/>
              <a:gdLst/>
              <a:ahLst/>
              <a:cxnLst/>
              <a:rect l="l" t="t" r="r" b="b"/>
              <a:pathLst>
                <a:path w="847725" h="835025">
                  <a:moveTo>
                    <a:pt x="454659" y="0"/>
                  </a:moveTo>
                  <a:lnTo>
                    <a:pt x="407669" y="0"/>
                  </a:lnTo>
                  <a:lnTo>
                    <a:pt x="361950" y="4444"/>
                  </a:lnTo>
                  <a:lnTo>
                    <a:pt x="318134" y="13335"/>
                  </a:lnTo>
                  <a:lnTo>
                    <a:pt x="275589" y="27305"/>
                  </a:lnTo>
                  <a:lnTo>
                    <a:pt x="235584" y="45085"/>
                  </a:lnTo>
                  <a:lnTo>
                    <a:pt x="198119" y="66675"/>
                  </a:lnTo>
                  <a:lnTo>
                    <a:pt x="163194" y="92075"/>
                  </a:lnTo>
                  <a:lnTo>
                    <a:pt x="131444" y="120650"/>
                  </a:lnTo>
                  <a:lnTo>
                    <a:pt x="102234" y="152400"/>
                  </a:lnTo>
                  <a:lnTo>
                    <a:pt x="76200" y="186055"/>
                  </a:lnTo>
                  <a:lnTo>
                    <a:pt x="53339" y="222885"/>
                  </a:lnTo>
                  <a:lnTo>
                    <a:pt x="34925" y="260985"/>
                  </a:lnTo>
                  <a:lnTo>
                    <a:pt x="19684" y="300989"/>
                  </a:lnTo>
                  <a:lnTo>
                    <a:pt x="8889" y="342264"/>
                  </a:lnTo>
                  <a:lnTo>
                    <a:pt x="1904" y="384810"/>
                  </a:lnTo>
                  <a:lnTo>
                    <a:pt x="0" y="427989"/>
                  </a:lnTo>
                  <a:lnTo>
                    <a:pt x="2539" y="471805"/>
                  </a:lnTo>
                  <a:lnTo>
                    <a:pt x="9525" y="514985"/>
                  </a:lnTo>
                  <a:lnTo>
                    <a:pt x="22225" y="558164"/>
                  </a:lnTo>
                  <a:lnTo>
                    <a:pt x="40004" y="601344"/>
                  </a:lnTo>
                  <a:lnTo>
                    <a:pt x="64769" y="644525"/>
                  </a:lnTo>
                  <a:lnTo>
                    <a:pt x="94614" y="683894"/>
                  </a:lnTo>
                  <a:lnTo>
                    <a:pt x="129539" y="718819"/>
                  </a:lnTo>
                  <a:lnTo>
                    <a:pt x="167639" y="749935"/>
                  </a:lnTo>
                  <a:lnTo>
                    <a:pt x="209550" y="775969"/>
                  </a:lnTo>
                  <a:lnTo>
                    <a:pt x="254634" y="797560"/>
                  </a:lnTo>
                  <a:lnTo>
                    <a:pt x="300989" y="814705"/>
                  </a:lnTo>
                  <a:lnTo>
                    <a:pt x="349250" y="826769"/>
                  </a:lnTo>
                  <a:lnTo>
                    <a:pt x="398779" y="833119"/>
                  </a:lnTo>
                  <a:lnTo>
                    <a:pt x="448309" y="835025"/>
                  </a:lnTo>
                  <a:lnTo>
                    <a:pt x="497204" y="831214"/>
                  </a:lnTo>
                  <a:lnTo>
                    <a:pt x="529589" y="824230"/>
                  </a:lnTo>
                  <a:lnTo>
                    <a:pt x="400050" y="824230"/>
                  </a:lnTo>
                  <a:lnTo>
                    <a:pt x="353059" y="819150"/>
                  </a:lnTo>
                  <a:lnTo>
                    <a:pt x="307339" y="808989"/>
                  </a:lnTo>
                  <a:lnTo>
                    <a:pt x="262889" y="794385"/>
                  </a:lnTo>
                  <a:lnTo>
                    <a:pt x="220979" y="775335"/>
                  </a:lnTo>
                  <a:lnTo>
                    <a:pt x="180975" y="752475"/>
                  </a:lnTo>
                  <a:lnTo>
                    <a:pt x="144144" y="725169"/>
                  </a:lnTo>
                  <a:lnTo>
                    <a:pt x="110489" y="694055"/>
                  </a:lnTo>
                  <a:lnTo>
                    <a:pt x="81279" y="659764"/>
                  </a:lnTo>
                  <a:lnTo>
                    <a:pt x="55879" y="622300"/>
                  </a:lnTo>
                  <a:lnTo>
                    <a:pt x="35559" y="581025"/>
                  </a:lnTo>
                  <a:lnTo>
                    <a:pt x="20319" y="537210"/>
                  </a:lnTo>
                  <a:lnTo>
                    <a:pt x="10794" y="490855"/>
                  </a:lnTo>
                  <a:lnTo>
                    <a:pt x="7619" y="441325"/>
                  </a:lnTo>
                  <a:lnTo>
                    <a:pt x="9525" y="394969"/>
                  </a:lnTo>
                  <a:lnTo>
                    <a:pt x="16509" y="349250"/>
                  </a:lnTo>
                  <a:lnTo>
                    <a:pt x="28575" y="304800"/>
                  </a:lnTo>
                  <a:lnTo>
                    <a:pt x="45084" y="261619"/>
                  </a:lnTo>
                  <a:lnTo>
                    <a:pt x="66675" y="220344"/>
                  </a:lnTo>
                  <a:lnTo>
                    <a:pt x="92075" y="181610"/>
                  </a:lnTo>
                  <a:lnTo>
                    <a:pt x="121919" y="146050"/>
                  </a:lnTo>
                  <a:lnTo>
                    <a:pt x="152400" y="116205"/>
                  </a:lnTo>
                  <a:lnTo>
                    <a:pt x="185419" y="90169"/>
                  </a:lnTo>
                  <a:lnTo>
                    <a:pt x="220344" y="68580"/>
                  </a:lnTo>
                  <a:lnTo>
                    <a:pt x="256539" y="50164"/>
                  </a:lnTo>
                  <a:lnTo>
                    <a:pt x="294639" y="35560"/>
                  </a:lnTo>
                  <a:lnTo>
                    <a:pt x="334009" y="24764"/>
                  </a:lnTo>
                  <a:lnTo>
                    <a:pt x="373379" y="17144"/>
                  </a:lnTo>
                  <a:lnTo>
                    <a:pt x="414019" y="13335"/>
                  </a:lnTo>
                  <a:lnTo>
                    <a:pt x="548004" y="13335"/>
                  </a:lnTo>
                  <a:lnTo>
                    <a:pt x="544194" y="12064"/>
                  </a:lnTo>
                  <a:lnTo>
                    <a:pt x="500379" y="3810"/>
                  </a:lnTo>
                  <a:lnTo>
                    <a:pt x="454659" y="0"/>
                  </a:lnTo>
                  <a:close/>
                </a:path>
                <a:path w="847725" h="835025">
                  <a:moveTo>
                    <a:pt x="548004" y="13335"/>
                  </a:moveTo>
                  <a:lnTo>
                    <a:pt x="454659" y="13335"/>
                  </a:lnTo>
                  <a:lnTo>
                    <a:pt x="494664" y="16510"/>
                  </a:lnTo>
                  <a:lnTo>
                    <a:pt x="534034" y="22860"/>
                  </a:lnTo>
                  <a:lnTo>
                    <a:pt x="572769" y="32385"/>
                  </a:lnTo>
                  <a:lnTo>
                    <a:pt x="610234" y="45719"/>
                  </a:lnTo>
                  <a:lnTo>
                    <a:pt x="646429" y="62230"/>
                  </a:lnTo>
                  <a:lnTo>
                    <a:pt x="680084" y="81914"/>
                  </a:lnTo>
                  <a:lnTo>
                    <a:pt x="711834" y="104139"/>
                  </a:lnTo>
                  <a:lnTo>
                    <a:pt x="741044" y="129539"/>
                  </a:lnTo>
                  <a:lnTo>
                    <a:pt x="767714" y="158750"/>
                  </a:lnTo>
                  <a:lnTo>
                    <a:pt x="790575" y="189864"/>
                  </a:lnTo>
                  <a:lnTo>
                    <a:pt x="810259" y="224155"/>
                  </a:lnTo>
                  <a:lnTo>
                    <a:pt x="826134" y="261619"/>
                  </a:lnTo>
                  <a:lnTo>
                    <a:pt x="837564" y="301625"/>
                  </a:lnTo>
                  <a:lnTo>
                    <a:pt x="844550" y="344169"/>
                  </a:lnTo>
                  <a:lnTo>
                    <a:pt x="846454" y="389889"/>
                  </a:lnTo>
                  <a:lnTo>
                    <a:pt x="844550" y="436244"/>
                  </a:lnTo>
                  <a:lnTo>
                    <a:pt x="836929" y="482600"/>
                  </a:lnTo>
                  <a:lnTo>
                    <a:pt x="824864" y="527685"/>
                  </a:lnTo>
                  <a:lnTo>
                    <a:pt x="807719" y="570864"/>
                  </a:lnTo>
                  <a:lnTo>
                    <a:pt x="786764" y="612775"/>
                  </a:lnTo>
                  <a:lnTo>
                    <a:pt x="762000" y="651510"/>
                  </a:lnTo>
                  <a:lnTo>
                    <a:pt x="732789" y="687705"/>
                  </a:lnTo>
                  <a:lnTo>
                    <a:pt x="700404" y="720725"/>
                  </a:lnTo>
                  <a:lnTo>
                    <a:pt x="664844" y="749935"/>
                  </a:lnTo>
                  <a:lnTo>
                    <a:pt x="626109" y="774700"/>
                  </a:lnTo>
                  <a:lnTo>
                    <a:pt x="584834" y="795019"/>
                  </a:lnTo>
                  <a:lnTo>
                    <a:pt x="541019" y="810260"/>
                  </a:lnTo>
                  <a:lnTo>
                    <a:pt x="495300" y="820419"/>
                  </a:lnTo>
                  <a:lnTo>
                    <a:pt x="447675" y="824230"/>
                  </a:lnTo>
                  <a:lnTo>
                    <a:pt x="529589" y="824230"/>
                  </a:lnTo>
                  <a:lnTo>
                    <a:pt x="588644" y="805814"/>
                  </a:lnTo>
                  <a:lnTo>
                    <a:pt x="629919" y="784860"/>
                  </a:lnTo>
                  <a:lnTo>
                    <a:pt x="668654" y="758825"/>
                  </a:lnTo>
                  <a:lnTo>
                    <a:pt x="704214" y="728980"/>
                  </a:lnTo>
                  <a:lnTo>
                    <a:pt x="736600" y="695325"/>
                  </a:lnTo>
                  <a:lnTo>
                    <a:pt x="765175" y="657860"/>
                  </a:lnTo>
                  <a:lnTo>
                    <a:pt x="789939" y="617855"/>
                  </a:lnTo>
                  <a:lnTo>
                    <a:pt x="810894" y="575310"/>
                  </a:lnTo>
                  <a:lnTo>
                    <a:pt x="826769" y="530225"/>
                  </a:lnTo>
                  <a:lnTo>
                    <a:pt x="838834" y="484505"/>
                  </a:lnTo>
                  <a:lnTo>
                    <a:pt x="845819" y="437514"/>
                  </a:lnTo>
                  <a:lnTo>
                    <a:pt x="847725" y="389889"/>
                  </a:lnTo>
                  <a:lnTo>
                    <a:pt x="845920" y="344169"/>
                  </a:lnTo>
                  <a:lnTo>
                    <a:pt x="845819" y="341630"/>
                  </a:lnTo>
                  <a:lnTo>
                    <a:pt x="838200" y="295910"/>
                  </a:lnTo>
                  <a:lnTo>
                    <a:pt x="826134" y="253364"/>
                  </a:lnTo>
                  <a:lnTo>
                    <a:pt x="808989" y="213360"/>
                  </a:lnTo>
                  <a:lnTo>
                    <a:pt x="787400" y="175894"/>
                  </a:lnTo>
                  <a:lnTo>
                    <a:pt x="762000" y="142239"/>
                  </a:lnTo>
                  <a:lnTo>
                    <a:pt x="733425" y="111760"/>
                  </a:lnTo>
                  <a:lnTo>
                    <a:pt x="701039" y="84455"/>
                  </a:lnTo>
                  <a:lnTo>
                    <a:pt x="665479" y="60960"/>
                  </a:lnTo>
                  <a:lnTo>
                    <a:pt x="627379" y="40639"/>
                  </a:lnTo>
                  <a:lnTo>
                    <a:pt x="586739" y="24130"/>
                  </a:lnTo>
                  <a:lnTo>
                    <a:pt x="548004" y="13335"/>
                  </a:lnTo>
                  <a:close/>
                </a:path>
              </a:pathLst>
            </a:custGeom>
            <a:solidFill>
              <a:srgbClr val="003A52"/>
            </a:solidFill>
          </p:spPr>
          <p:txBody>
            <a:bodyPr wrap="square" lIns="0" tIns="0" rIns="0" bIns="0" rtlCol="0"/>
            <a:lstStyle/>
            <a:p>
              <a:endParaRPr/>
            </a:p>
          </p:txBody>
        </p:sp>
        <p:sp>
          <p:nvSpPr>
            <p:cNvPr id="25" name="object 25"/>
            <p:cNvSpPr/>
            <p:nvPr/>
          </p:nvSpPr>
          <p:spPr>
            <a:xfrm>
              <a:off x="3907790" y="5450205"/>
              <a:ext cx="818515" cy="837565"/>
            </a:xfrm>
            <a:custGeom>
              <a:avLst/>
              <a:gdLst/>
              <a:ahLst/>
              <a:cxnLst/>
              <a:rect l="l" t="t" r="r" b="b"/>
              <a:pathLst>
                <a:path w="818514" h="837564">
                  <a:moveTo>
                    <a:pt x="440689" y="0"/>
                  </a:moveTo>
                  <a:lnTo>
                    <a:pt x="397510" y="1904"/>
                  </a:lnTo>
                  <a:lnTo>
                    <a:pt x="354330" y="8889"/>
                  </a:lnTo>
                  <a:lnTo>
                    <a:pt x="311785" y="20319"/>
                  </a:lnTo>
                  <a:lnTo>
                    <a:pt x="269875" y="36194"/>
                  </a:lnTo>
                  <a:lnTo>
                    <a:pt x="229870" y="55879"/>
                  </a:lnTo>
                  <a:lnTo>
                    <a:pt x="191770" y="79374"/>
                  </a:lnTo>
                  <a:lnTo>
                    <a:pt x="156210" y="106679"/>
                  </a:lnTo>
                  <a:lnTo>
                    <a:pt x="122555" y="136524"/>
                  </a:lnTo>
                  <a:lnTo>
                    <a:pt x="92710" y="170179"/>
                  </a:lnTo>
                  <a:lnTo>
                    <a:pt x="66039" y="207009"/>
                  </a:lnTo>
                  <a:lnTo>
                    <a:pt x="43814" y="246379"/>
                  </a:lnTo>
                  <a:lnTo>
                    <a:pt x="25400" y="288289"/>
                  </a:lnTo>
                  <a:lnTo>
                    <a:pt x="12064" y="332739"/>
                  </a:lnTo>
                  <a:lnTo>
                    <a:pt x="3810" y="379729"/>
                  </a:lnTo>
                  <a:lnTo>
                    <a:pt x="0" y="426719"/>
                  </a:lnTo>
                  <a:lnTo>
                    <a:pt x="1905" y="473709"/>
                  </a:lnTo>
                  <a:lnTo>
                    <a:pt x="8889" y="520064"/>
                  </a:lnTo>
                  <a:lnTo>
                    <a:pt x="20955" y="564514"/>
                  </a:lnTo>
                  <a:lnTo>
                    <a:pt x="38100" y="607694"/>
                  </a:lnTo>
                  <a:lnTo>
                    <a:pt x="59689" y="648969"/>
                  </a:lnTo>
                  <a:lnTo>
                    <a:pt x="85089" y="687069"/>
                  </a:lnTo>
                  <a:lnTo>
                    <a:pt x="114935" y="721994"/>
                  </a:lnTo>
                  <a:lnTo>
                    <a:pt x="147955" y="753109"/>
                  </a:lnTo>
                  <a:lnTo>
                    <a:pt x="184785" y="780414"/>
                  </a:lnTo>
                  <a:lnTo>
                    <a:pt x="224789" y="802639"/>
                  </a:lnTo>
                  <a:lnTo>
                    <a:pt x="267970" y="819784"/>
                  </a:lnTo>
                  <a:lnTo>
                    <a:pt x="313689" y="831214"/>
                  </a:lnTo>
                  <a:lnTo>
                    <a:pt x="361314" y="836929"/>
                  </a:lnTo>
                  <a:lnTo>
                    <a:pt x="384810" y="837564"/>
                  </a:lnTo>
                  <a:lnTo>
                    <a:pt x="431164" y="835024"/>
                  </a:lnTo>
                  <a:lnTo>
                    <a:pt x="477520" y="827404"/>
                  </a:lnTo>
                  <a:lnTo>
                    <a:pt x="521970" y="815339"/>
                  </a:lnTo>
                  <a:lnTo>
                    <a:pt x="565785" y="798829"/>
                  </a:lnTo>
                  <a:lnTo>
                    <a:pt x="607060" y="777874"/>
                  </a:lnTo>
                  <a:lnTo>
                    <a:pt x="646430" y="753109"/>
                  </a:lnTo>
                  <a:lnTo>
                    <a:pt x="682625" y="723899"/>
                  </a:lnTo>
                  <a:lnTo>
                    <a:pt x="715645" y="691514"/>
                  </a:lnTo>
                  <a:lnTo>
                    <a:pt x="744220" y="655319"/>
                  </a:lnTo>
                  <a:lnTo>
                    <a:pt x="768985" y="615949"/>
                  </a:lnTo>
                  <a:lnTo>
                    <a:pt x="789939" y="571499"/>
                  </a:lnTo>
                  <a:lnTo>
                    <a:pt x="805180" y="525144"/>
                  </a:lnTo>
                  <a:lnTo>
                    <a:pt x="814705" y="477519"/>
                  </a:lnTo>
                  <a:lnTo>
                    <a:pt x="818514" y="428624"/>
                  </a:lnTo>
                  <a:lnTo>
                    <a:pt x="817245" y="379729"/>
                  </a:lnTo>
                  <a:lnTo>
                    <a:pt x="810260" y="331469"/>
                  </a:lnTo>
                  <a:lnTo>
                    <a:pt x="798195" y="283844"/>
                  </a:lnTo>
                  <a:lnTo>
                    <a:pt x="781685" y="238124"/>
                  </a:lnTo>
                  <a:lnTo>
                    <a:pt x="760095" y="194309"/>
                  </a:lnTo>
                  <a:lnTo>
                    <a:pt x="733425" y="153034"/>
                  </a:lnTo>
                  <a:lnTo>
                    <a:pt x="699135" y="110489"/>
                  </a:lnTo>
                  <a:lnTo>
                    <a:pt x="661670" y="75564"/>
                  </a:lnTo>
                  <a:lnTo>
                    <a:pt x="621030" y="47624"/>
                  </a:lnTo>
                  <a:lnTo>
                    <a:pt x="578485" y="26034"/>
                  </a:lnTo>
                  <a:lnTo>
                    <a:pt x="533400" y="11429"/>
                  </a:lnTo>
                  <a:lnTo>
                    <a:pt x="487680" y="2539"/>
                  </a:lnTo>
                  <a:lnTo>
                    <a:pt x="440689" y="0"/>
                  </a:lnTo>
                  <a:close/>
                </a:path>
              </a:pathLst>
            </a:custGeom>
            <a:solidFill>
              <a:srgbClr val="EE791D"/>
            </a:solidFill>
          </p:spPr>
          <p:txBody>
            <a:bodyPr wrap="square" lIns="0" tIns="0" rIns="0" bIns="0" rtlCol="0"/>
            <a:lstStyle/>
            <a:p>
              <a:endParaRPr/>
            </a:p>
          </p:txBody>
        </p:sp>
        <p:sp>
          <p:nvSpPr>
            <p:cNvPr id="26" name="object 26"/>
            <p:cNvSpPr/>
            <p:nvPr/>
          </p:nvSpPr>
          <p:spPr>
            <a:xfrm>
              <a:off x="3897630" y="5441315"/>
              <a:ext cx="835025" cy="851535"/>
            </a:xfrm>
            <a:custGeom>
              <a:avLst/>
              <a:gdLst/>
              <a:ahLst/>
              <a:cxnLst/>
              <a:rect l="l" t="t" r="r" b="b"/>
              <a:pathLst>
                <a:path w="835025" h="851535">
                  <a:moveTo>
                    <a:pt x="439420" y="0"/>
                  </a:moveTo>
                  <a:lnTo>
                    <a:pt x="391160" y="3175"/>
                  </a:lnTo>
                  <a:lnTo>
                    <a:pt x="342265" y="12065"/>
                  </a:lnTo>
                  <a:lnTo>
                    <a:pt x="294640" y="26670"/>
                  </a:lnTo>
                  <a:lnTo>
                    <a:pt x="248285" y="46355"/>
                  </a:lnTo>
                  <a:lnTo>
                    <a:pt x="203200" y="72390"/>
                  </a:lnTo>
                  <a:lnTo>
                    <a:pt x="160020" y="103505"/>
                  </a:lnTo>
                  <a:lnTo>
                    <a:pt x="125095" y="133985"/>
                  </a:lnTo>
                  <a:lnTo>
                    <a:pt x="95250" y="167005"/>
                  </a:lnTo>
                  <a:lnTo>
                    <a:pt x="68580" y="202565"/>
                  </a:lnTo>
                  <a:lnTo>
                    <a:pt x="46990" y="240665"/>
                  </a:lnTo>
                  <a:lnTo>
                    <a:pt x="29210" y="280035"/>
                  </a:lnTo>
                  <a:lnTo>
                    <a:pt x="15875" y="321310"/>
                  </a:lnTo>
                  <a:lnTo>
                    <a:pt x="6350" y="363220"/>
                  </a:lnTo>
                  <a:lnTo>
                    <a:pt x="1270" y="405765"/>
                  </a:lnTo>
                  <a:lnTo>
                    <a:pt x="0" y="448310"/>
                  </a:lnTo>
                  <a:lnTo>
                    <a:pt x="3175" y="491490"/>
                  </a:lnTo>
                  <a:lnTo>
                    <a:pt x="10160" y="533400"/>
                  </a:lnTo>
                  <a:lnTo>
                    <a:pt x="21590" y="574675"/>
                  </a:lnTo>
                  <a:lnTo>
                    <a:pt x="36830" y="614680"/>
                  </a:lnTo>
                  <a:lnTo>
                    <a:pt x="56515" y="652780"/>
                  </a:lnTo>
                  <a:lnTo>
                    <a:pt x="80010" y="688975"/>
                  </a:lnTo>
                  <a:lnTo>
                    <a:pt x="107315" y="722630"/>
                  </a:lnTo>
                  <a:lnTo>
                    <a:pt x="139065" y="753745"/>
                  </a:lnTo>
                  <a:lnTo>
                    <a:pt x="174625" y="781685"/>
                  </a:lnTo>
                  <a:lnTo>
                    <a:pt x="213995" y="805815"/>
                  </a:lnTo>
                  <a:lnTo>
                    <a:pt x="258445" y="826135"/>
                  </a:lnTo>
                  <a:lnTo>
                    <a:pt x="304800" y="840740"/>
                  </a:lnTo>
                  <a:lnTo>
                    <a:pt x="352425" y="848995"/>
                  </a:lnTo>
                  <a:lnTo>
                    <a:pt x="400685" y="851535"/>
                  </a:lnTo>
                  <a:lnTo>
                    <a:pt x="450850" y="848995"/>
                  </a:lnTo>
                  <a:lnTo>
                    <a:pt x="461645" y="847090"/>
                  </a:lnTo>
                  <a:lnTo>
                    <a:pt x="379730" y="847090"/>
                  </a:lnTo>
                  <a:lnTo>
                    <a:pt x="371475" y="846455"/>
                  </a:lnTo>
                  <a:lnTo>
                    <a:pt x="323850" y="840740"/>
                  </a:lnTo>
                  <a:lnTo>
                    <a:pt x="278130" y="829310"/>
                  </a:lnTo>
                  <a:lnTo>
                    <a:pt x="234950" y="812165"/>
                  </a:lnTo>
                  <a:lnTo>
                    <a:pt x="194945" y="789940"/>
                  </a:lnTo>
                  <a:lnTo>
                    <a:pt x="158115" y="762635"/>
                  </a:lnTo>
                  <a:lnTo>
                    <a:pt x="125095" y="731520"/>
                  </a:lnTo>
                  <a:lnTo>
                    <a:pt x="95250" y="696595"/>
                  </a:lnTo>
                  <a:lnTo>
                    <a:pt x="69850" y="658495"/>
                  </a:lnTo>
                  <a:lnTo>
                    <a:pt x="48260" y="617220"/>
                  </a:lnTo>
                  <a:lnTo>
                    <a:pt x="31115" y="574040"/>
                  </a:lnTo>
                  <a:lnTo>
                    <a:pt x="19050" y="529590"/>
                  </a:lnTo>
                  <a:lnTo>
                    <a:pt x="12065" y="483235"/>
                  </a:lnTo>
                  <a:lnTo>
                    <a:pt x="10237" y="438150"/>
                  </a:lnTo>
                  <a:lnTo>
                    <a:pt x="10160" y="436245"/>
                  </a:lnTo>
                  <a:lnTo>
                    <a:pt x="13970" y="389255"/>
                  </a:lnTo>
                  <a:lnTo>
                    <a:pt x="22225" y="342265"/>
                  </a:lnTo>
                  <a:lnTo>
                    <a:pt x="35560" y="297815"/>
                  </a:lnTo>
                  <a:lnTo>
                    <a:pt x="53975" y="255905"/>
                  </a:lnTo>
                  <a:lnTo>
                    <a:pt x="76200" y="216535"/>
                  </a:lnTo>
                  <a:lnTo>
                    <a:pt x="102870" y="179705"/>
                  </a:lnTo>
                  <a:lnTo>
                    <a:pt x="132715" y="146050"/>
                  </a:lnTo>
                  <a:lnTo>
                    <a:pt x="166370" y="116205"/>
                  </a:lnTo>
                  <a:lnTo>
                    <a:pt x="201930" y="88900"/>
                  </a:lnTo>
                  <a:lnTo>
                    <a:pt x="240030" y="65405"/>
                  </a:lnTo>
                  <a:lnTo>
                    <a:pt x="280035" y="45720"/>
                  </a:lnTo>
                  <a:lnTo>
                    <a:pt x="321945" y="29845"/>
                  </a:lnTo>
                  <a:lnTo>
                    <a:pt x="364490" y="18415"/>
                  </a:lnTo>
                  <a:lnTo>
                    <a:pt x="407670" y="11430"/>
                  </a:lnTo>
                  <a:lnTo>
                    <a:pt x="450850" y="9525"/>
                  </a:lnTo>
                  <a:lnTo>
                    <a:pt x="519430" y="9525"/>
                  </a:lnTo>
                  <a:lnTo>
                    <a:pt x="488950" y="3175"/>
                  </a:lnTo>
                  <a:lnTo>
                    <a:pt x="439420" y="0"/>
                  </a:lnTo>
                  <a:close/>
                </a:path>
                <a:path w="835025" h="851535">
                  <a:moveTo>
                    <a:pt x="519430" y="9525"/>
                  </a:moveTo>
                  <a:lnTo>
                    <a:pt x="450850" y="9525"/>
                  </a:lnTo>
                  <a:lnTo>
                    <a:pt x="497840" y="12065"/>
                  </a:lnTo>
                  <a:lnTo>
                    <a:pt x="543560" y="20955"/>
                  </a:lnTo>
                  <a:lnTo>
                    <a:pt x="588645" y="35560"/>
                  </a:lnTo>
                  <a:lnTo>
                    <a:pt x="631190" y="57150"/>
                  </a:lnTo>
                  <a:lnTo>
                    <a:pt x="671830" y="85090"/>
                  </a:lnTo>
                  <a:lnTo>
                    <a:pt x="709295" y="120015"/>
                  </a:lnTo>
                  <a:lnTo>
                    <a:pt x="743585" y="162560"/>
                  </a:lnTo>
                  <a:lnTo>
                    <a:pt x="770255" y="203835"/>
                  </a:lnTo>
                  <a:lnTo>
                    <a:pt x="791845" y="247650"/>
                  </a:lnTo>
                  <a:lnTo>
                    <a:pt x="808355" y="293370"/>
                  </a:lnTo>
                  <a:lnTo>
                    <a:pt x="820420" y="340995"/>
                  </a:lnTo>
                  <a:lnTo>
                    <a:pt x="827405" y="389255"/>
                  </a:lnTo>
                  <a:lnTo>
                    <a:pt x="828625" y="436245"/>
                  </a:lnTo>
                  <a:lnTo>
                    <a:pt x="828675" y="438150"/>
                  </a:lnTo>
                  <a:lnTo>
                    <a:pt x="824865" y="487045"/>
                  </a:lnTo>
                  <a:lnTo>
                    <a:pt x="815340" y="534670"/>
                  </a:lnTo>
                  <a:lnTo>
                    <a:pt x="800100" y="581025"/>
                  </a:lnTo>
                  <a:lnTo>
                    <a:pt x="779145" y="625475"/>
                  </a:lnTo>
                  <a:lnTo>
                    <a:pt x="754380" y="664845"/>
                  </a:lnTo>
                  <a:lnTo>
                    <a:pt x="725805" y="701040"/>
                  </a:lnTo>
                  <a:lnTo>
                    <a:pt x="692785" y="733425"/>
                  </a:lnTo>
                  <a:lnTo>
                    <a:pt x="656590" y="762635"/>
                  </a:lnTo>
                  <a:lnTo>
                    <a:pt x="617220" y="787400"/>
                  </a:lnTo>
                  <a:lnTo>
                    <a:pt x="575945" y="808355"/>
                  </a:lnTo>
                  <a:lnTo>
                    <a:pt x="532130" y="824865"/>
                  </a:lnTo>
                  <a:lnTo>
                    <a:pt x="487680" y="836930"/>
                  </a:lnTo>
                  <a:lnTo>
                    <a:pt x="441325" y="844550"/>
                  </a:lnTo>
                  <a:lnTo>
                    <a:pt x="394970" y="847090"/>
                  </a:lnTo>
                  <a:lnTo>
                    <a:pt x="461645" y="847090"/>
                  </a:lnTo>
                  <a:lnTo>
                    <a:pt x="500380" y="840740"/>
                  </a:lnTo>
                  <a:lnTo>
                    <a:pt x="548640" y="826770"/>
                  </a:lnTo>
                  <a:lnTo>
                    <a:pt x="595630" y="808355"/>
                  </a:lnTo>
                  <a:lnTo>
                    <a:pt x="640080" y="784860"/>
                  </a:lnTo>
                  <a:lnTo>
                    <a:pt x="681355" y="756285"/>
                  </a:lnTo>
                  <a:lnTo>
                    <a:pt x="718820" y="724535"/>
                  </a:lnTo>
                  <a:lnTo>
                    <a:pt x="751205" y="689610"/>
                  </a:lnTo>
                  <a:lnTo>
                    <a:pt x="777875" y="650875"/>
                  </a:lnTo>
                  <a:lnTo>
                    <a:pt x="799465" y="609600"/>
                  </a:lnTo>
                  <a:lnTo>
                    <a:pt x="815975" y="565785"/>
                  </a:lnTo>
                  <a:lnTo>
                    <a:pt x="827405" y="520700"/>
                  </a:lnTo>
                  <a:lnTo>
                    <a:pt x="833755" y="474345"/>
                  </a:lnTo>
                  <a:lnTo>
                    <a:pt x="835025" y="427355"/>
                  </a:lnTo>
                  <a:lnTo>
                    <a:pt x="831215" y="380365"/>
                  </a:lnTo>
                  <a:lnTo>
                    <a:pt x="822960" y="333375"/>
                  </a:lnTo>
                  <a:lnTo>
                    <a:pt x="810260" y="287655"/>
                  </a:lnTo>
                  <a:lnTo>
                    <a:pt x="793115" y="243840"/>
                  </a:lnTo>
                  <a:lnTo>
                    <a:pt x="770890" y="201295"/>
                  </a:lnTo>
                  <a:lnTo>
                    <a:pt x="744855" y="161290"/>
                  </a:lnTo>
                  <a:lnTo>
                    <a:pt x="709295" y="118110"/>
                  </a:lnTo>
                  <a:lnTo>
                    <a:pt x="670560" y="81280"/>
                  </a:lnTo>
                  <a:lnTo>
                    <a:pt x="628650" y="52070"/>
                  </a:lnTo>
                  <a:lnTo>
                    <a:pt x="583565" y="29210"/>
                  </a:lnTo>
                  <a:lnTo>
                    <a:pt x="537210" y="12700"/>
                  </a:lnTo>
                  <a:lnTo>
                    <a:pt x="519430" y="9525"/>
                  </a:lnTo>
                  <a:close/>
                </a:path>
              </a:pathLst>
            </a:custGeom>
            <a:solidFill>
              <a:srgbClr val="003A52"/>
            </a:solidFill>
          </p:spPr>
          <p:txBody>
            <a:bodyPr wrap="square" lIns="0" tIns="0" rIns="0" bIns="0" rtlCol="0"/>
            <a:lstStyle/>
            <a:p>
              <a:endParaRPr/>
            </a:p>
          </p:txBody>
        </p:sp>
      </p:grpSp>
      <p:grpSp>
        <p:nvGrpSpPr>
          <p:cNvPr id="27" name="object 27"/>
          <p:cNvGrpSpPr/>
          <p:nvPr/>
        </p:nvGrpSpPr>
        <p:grpSpPr>
          <a:xfrm>
            <a:off x="4896484" y="5688329"/>
            <a:ext cx="862330" cy="845819"/>
            <a:chOff x="4896484" y="5688329"/>
            <a:chExt cx="862330" cy="845819"/>
          </a:xfrm>
        </p:grpSpPr>
        <p:sp>
          <p:nvSpPr>
            <p:cNvPr id="28" name="object 28"/>
            <p:cNvSpPr/>
            <p:nvPr/>
          </p:nvSpPr>
          <p:spPr>
            <a:xfrm>
              <a:off x="4899659" y="5694679"/>
              <a:ext cx="859155" cy="833755"/>
            </a:xfrm>
            <a:custGeom>
              <a:avLst/>
              <a:gdLst/>
              <a:ahLst/>
              <a:cxnLst/>
              <a:rect l="l" t="t" r="r" b="b"/>
              <a:pathLst>
                <a:path w="859154" h="833754">
                  <a:moveTo>
                    <a:pt x="433704" y="0"/>
                  </a:moveTo>
                  <a:lnTo>
                    <a:pt x="383539" y="2539"/>
                  </a:lnTo>
                  <a:lnTo>
                    <a:pt x="335279" y="10159"/>
                  </a:lnTo>
                  <a:lnTo>
                    <a:pt x="288925" y="22224"/>
                  </a:lnTo>
                  <a:lnTo>
                    <a:pt x="244475" y="38734"/>
                  </a:lnTo>
                  <a:lnTo>
                    <a:pt x="203200" y="59689"/>
                  </a:lnTo>
                  <a:lnTo>
                    <a:pt x="164464" y="84454"/>
                  </a:lnTo>
                  <a:lnTo>
                    <a:pt x="128904" y="113029"/>
                  </a:lnTo>
                  <a:lnTo>
                    <a:pt x="96519" y="145414"/>
                  </a:lnTo>
                  <a:lnTo>
                    <a:pt x="68579" y="180974"/>
                  </a:lnTo>
                  <a:lnTo>
                    <a:pt x="45085" y="219709"/>
                  </a:lnTo>
                  <a:lnTo>
                    <a:pt x="26035" y="261619"/>
                  </a:lnTo>
                  <a:lnTo>
                    <a:pt x="12064" y="306069"/>
                  </a:lnTo>
                  <a:lnTo>
                    <a:pt x="3175" y="353059"/>
                  </a:lnTo>
                  <a:lnTo>
                    <a:pt x="0" y="402589"/>
                  </a:lnTo>
                  <a:lnTo>
                    <a:pt x="3175" y="452119"/>
                  </a:lnTo>
                  <a:lnTo>
                    <a:pt x="10794" y="500379"/>
                  </a:lnTo>
                  <a:lnTo>
                    <a:pt x="23494" y="546734"/>
                  </a:lnTo>
                  <a:lnTo>
                    <a:pt x="41275" y="591184"/>
                  </a:lnTo>
                  <a:lnTo>
                    <a:pt x="62864" y="632459"/>
                  </a:lnTo>
                  <a:lnTo>
                    <a:pt x="88900" y="671194"/>
                  </a:lnTo>
                  <a:lnTo>
                    <a:pt x="118744" y="706754"/>
                  </a:lnTo>
                  <a:lnTo>
                    <a:pt x="151764" y="738504"/>
                  </a:lnTo>
                  <a:lnTo>
                    <a:pt x="188594" y="765809"/>
                  </a:lnTo>
                  <a:lnTo>
                    <a:pt x="228600" y="789939"/>
                  </a:lnTo>
                  <a:lnTo>
                    <a:pt x="271144" y="808354"/>
                  </a:lnTo>
                  <a:lnTo>
                    <a:pt x="316229" y="822324"/>
                  </a:lnTo>
                  <a:lnTo>
                    <a:pt x="363854" y="831214"/>
                  </a:lnTo>
                  <a:lnTo>
                    <a:pt x="413385" y="833754"/>
                  </a:lnTo>
                  <a:lnTo>
                    <a:pt x="459739" y="831214"/>
                  </a:lnTo>
                  <a:lnTo>
                    <a:pt x="505460" y="822324"/>
                  </a:lnTo>
                  <a:lnTo>
                    <a:pt x="549910" y="807719"/>
                  </a:lnTo>
                  <a:lnTo>
                    <a:pt x="592454" y="788669"/>
                  </a:lnTo>
                  <a:lnTo>
                    <a:pt x="633094" y="764539"/>
                  </a:lnTo>
                  <a:lnTo>
                    <a:pt x="671829" y="736599"/>
                  </a:lnTo>
                  <a:lnTo>
                    <a:pt x="707389" y="704849"/>
                  </a:lnTo>
                  <a:lnTo>
                    <a:pt x="740410" y="669289"/>
                  </a:lnTo>
                  <a:lnTo>
                    <a:pt x="769619" y="631189"/>
                  </a:lnTo>
                  <a:lnTo>
                    <a:pt x="795654" y="590549"/>
                  </a:lnTo>
                  <a:lnTo>
                    <a:pt x="817244" y="548004"/>
                  </a:lnTo>
                  <a:lnTo>
                    <a:pt x="835025" y="503554"/>
                  </a:lnTo>
                  <a:lnTo>
                    <a:pt x="848360" y="457834"/>
                  </a:lnTo>
                  <a:lnTo>
                    <a:pt x="855979" y="411479"/>
                  </a:lnTo>
                  <a:lnTo>
                    <a:pt x="859154" y="364489"/>
                  </a:lnTo>
                  <a:lnTo>
                    <a:pt x="855979" y="315594"/>
                  </a:lnTo>
                  <a:lnTo>
                    <a:pt x="847725" y="270509"/>
                  </a:lnTo>
                  <a:lnTo>
                    <a:pt x="834389" y="227964"/>
                  </a:lnTo>
                  <a:lnTo>
                    <a:pt x="815975" y="189229"/>
                  </a:lnTo>
                  <a:lnTo>
                    <a:pt x="792479" y="154304"/>
                  </a:lnTo>
                  <a:lnTo>
                    <a:pt x="765810" y="122554"/>
                  </a:lnTo>
                  <a:lnTo>
                    <a:pt x="734060" y="93979"/>
                  </a:lnTo>
                  <a:lnTo>
                    <a:pt x="699769" y="69214"/>
                  </a:lnTo>
                  <a:lnTo>
                    <a:pt x="661669" y="48259"/>
                  </a:lnTo>
                  <a:lnTo>
                    <a:pt x="620394" y="31114"/>
                  </a:lnTo>
                  <a:lnTo>
                    <a:pt x="577214" y="17779"/>
                  </a:lnTo>
                  <a:lnTo>
                    <a:pt x="530860" y="7619"/>
                  </a:lnTo>
                  <a:lnTo>
                    <a:pt x="483235" y="1904"/>
                  </a:lnTo>
                  <a:lnTo>
                    <a:pt x="433704" y="0"/>
                  </a:lnTo>
                  <a:close/>
                </a:path>
              </a:pathLst>
            </a:custGeom>
            <a:solidFill>
              <a:srgbClr val="D4131A"/>
            </a:solidFill>
          </p:spPr>
          <p:txBody>
            <a:bodyPr wrap="square" lIns="0" tIns="0" rIns="0" bIns="0" rtlCol="0"/>
            <a:lstStyle/>
            <a:p>
              <a:endParaRPr/>
            </a:p>
          </p:txBody>
        </p:sp>
        <p:sp>
          <p:nvSpPr>
            <p:cNvPr id="29" name="object 29"/>
            <p:cNvSpPr/>
            <p:nvPr/>
          </p:nvSpPr>
          <p:spPr>
            <a:xfrm>
              <a:off x="4896484" y="5688329"/>
              <a:ext cx="862330" cy="845819"/>
            </a:xfrm>
            <a:custGeom>
              <a:avLst/>
              <a:gdLst/>
              <a:ahLst/>
              <a:cxnLst/>
              <a:rect l="l" t="t" r="r" b="b"/>
              <a:pathLst>
                <a:path w="862329" h="845820">
                  <a:moveTo>
                    <a:pt x="443864" y="0"/>
                  </a:moveTo>
                  <a:lnTo>
                    <a:pt x="401319" y="1904"/>
                  </a:lnTo>
                  <a:lnTo>
                    <a:pt x="358775" y="6984"/>
                  </a:lnTo>
                  <a:lnTo>
                    <a:pt x="316864" y="15239"/>
                  </a:lnTo>
                  <a:lnTo>
                    <a:pt x="276225" y="27939"/>
                  </a:lnTo>
                  <a:lnTo>
                    <a:pt x="236854" y="43179"/>
                  </a:lnTo>
                  <a:lnTo>
                    <a:pt x="196214" y="64134"/>
                  </a:lnTo>
                  <a:lnTo>
                    <a:pt x="160019" y="88264"/>
                  </a:lnTo>
                  <a:lnTo>
                    <a:pt x="127000" y="114299"/>
                  </a:lnTo>
                  <a:lnTo>
                    <a:pt x="98425" y="143509"/>
                  </a:lnTo>
                  <a:lnTo>
                    <a:pt x="73660" y="174624"/>
                  </a:lnTo>
                  <a:lnTo>
                    <a:pt x="52069" y="208279"/>
                  </a:lnTo>
                  <a:lnTo>
                    <a:pt x="34289" y="242569"/>
                  </a:lnTo>
                  <a:lnTo>
                    <a:pt x="20319" y="278764"/>
                  </a:lnTo>
                  <a:lnTo>
                    <a:pt x="10160" y="316229"/>
                  </a:lnTo>
                  <a:lnTo>
                    <a:pt x="3175" y="354329"/>
                  </a:lnTo>
                  <a:lnTo>
                    <a:pt x="0" y="393064"/>
                  </a:lnTo>
                  <a:lnTo>
                    <a:pt x="0" y="431799"/>
                  </a:lnTo>
                  <a:lnTo>
                    <a:pt x="3810" y="469899"/>
                  </a:lnTo>
                  <a:lnTo>
                    <a:pt x="10160" y="508634"/>
                  </a:lnTo>
                  <a:lnTo>
                    <a:pt x="20954" y="546099"/>
                  </a:lnTo>
                  <a:lnTo>
                    <a:pt x="34289" y="582929"/>
                  </a:lnTo>
                  <a:lnTo>
                    <a:pt x="50800" y="618489"/>
                  </a:lnTo>
                  <a:lnTo>
                    <a:pt x="70485" y="652779"/>
                  </a:lnTo>
                  <a:lnTo>
                    <a:pt x="93979" y="685164"/>
                  </a:lnTo>
                  <a:lnTo>
                    <a:pt x="120014" y="715644"/>
                  </a:lnTo>
                  <a:lnTo>
                    <a:pt x="149225" y="743584"/>
                  </a:lnTo>
                  <a:lnTo>
                    <a:pt x="180975" y="768984"/>
                  </a:lnTo>
                  <a:lnTo>
                    <a:pt x="216535" y="791209"/>
                  </a:lnTo>
                  <a:lnTo>
                    <a:pt x="254635" y="810259"/>
                  </a:lnTo>
                  <a:lnTo>
                    <a:pt x="295275" y="826134"/>
                  </a:lnTo>
                  <a:lnTo>
                    <a:pt x="340360" y="838834"/>
                  </a:lnTo>
                  <a:lnTo>
                    <a:pt x="384810" y="845184"/>
                  </a:lnTo>
                  <a:lnTo>
                    <a:pt x="428625" y="845819"/>
                  </a:lnTo>
                  <a:lnTo>
                    <a:pt x="471804" y="842009"/>
                  </a:lnTo>
                  <a:lnTo>
                    <a:pt x="502285" y="835024"/>
                  </a:lnTo>
                  <a:lnTo>
                    <a:pt x="427354" y="835024"/>
                  </a:lnTo>
                  <a:lnTo>
                    <a:pt x="377825" y="834389"/>
                  </a:lnTo>
                  <a:lnTo>
                    <a:pt x="328929" y="827404"/>
                  </a:lnTo>
                  <a:lnTo>
                    <a:pt x="281939" y="814704"/>
                  </a:lnTo>
                  <a:lnTo>
                    <a:pt x="236219" y="796289"/>
                  </a:lnTo>
                  <a:lnTo>
                    <a:pt x="193039" y="771524"/>
                  </a:lnTo>
                  <a:lnTo>
                    <a:pt x="153035" y="741044"/>
                  </a:lnTo>
                  <a:lnTo>
                    <a:pt x="117475" y="706754"/>
                  </a:lnTo>
                  <a:lnTo>
                    <a:pt x="86360" y="668019"/>
                  </a:lnTo>
                  <a:lnTo>
                    <a:pt x="60325" y="626109"/>
                  </a:lnTo>
                  <a:lnTo>
                    <a:pt x="38735" y="581659"/>
                  </a:lnTo>
                  <a:lnTo>
                    <a:pt x="22860" y="534669"/>
                  </a:lnTo>
                  <a:lnTo>
                    <a:pt x="12064" y="485774"/>
                  </a:lnTo>
                  <a:lnTo>
                    <a:pt x="6985" y="436879"/>
                  </a:lnTo>
                  <a:lnTo>
                    <a:pt x="7546" y="393064"/>
                  </a:lnTo>
                  <a:lnTo>
                    <a:pt x="7619" y="387349"/>
                  </a:lnTo>
                  <a:lnTo>
                    <a:pt x="13969" y="337819"/>
                  </a:lnTo>
                  <a:lnTo>
                    <a:pt x="26035" y="290194"/>
                  </a:lnTo>
                  <a:lnTo>
                    <a:pt x="44450" y="243839"/>
                  </a:lnTo>
                  <a:lnTo>
                    <a:pt x="69214" y="201294"/>
                  </a:lnTo>
                  <a:lnTo>
                    <a:pt x="98425" y="162559"/>
                  </a:lnTo>
                  <a:lnTo>
                    <a:pt x="132714" y="127634"/>
                  </a:lnTo>
                  <a:lnTo>
                    <a:pt x="170814" y="96519"/>
                  </a:lnTo>
                  <a:lnTo>
                    <a:pt x="212725" y="70484"/>
                  </a:lnTo>
                  <a:lnTo>
                    <a:pt x="257175" y="48894"/>
                  </a:lnTo>
                  <a:lnTo>
                    <a:pt x="303529" y="32384"/>
                  </a:lnTo>
                  <a:lnTo>
                    <a:pt x="351154" y="20954"/>
                  </a:lnTo>
                  <a:lnTo>
                    <a:pt x="400050" y="15239"/>
                  </a:lnTo>
                  <a:lnTo>
                    <a:pt x="445769" y="13334"/>
                  </a:lnTo>
                  <a:lnTo>
                    <a:pt x="558164" y="13334"/>
                  </a:lnTo>
                  <a:lnTo>
                    <a:pt x="528319" y="6984"/>
                  </a:lnTo>
                  <a:lnTo>
                    <a:pt x="486410" y="1904"/>
                  </a:lnTo>
                  <a:lnTo>
                    <a:pt x="443864" y="0"/>
                  </a:lnTo>
                  <a:close/>
                </a:path>
                <a:path w="862329" h="845820">
                  <a:moveTo>
                    <a:pt x="558164" y="13334"/>
                  </a:moveTo>
                  <a:lnTo>
                    <a:pt x="445769" y="13334"/>
                  </a:lnTo>
                  <a:lnTo>
                    <a:pt x="490854" y="15239"/>
                  </a:lnTo>
                  <a:lnTo>
                    <a:pt x="535939" y="20954"/>
                  </a:lnTo>
                  <a:lnTo>
                    <a:pt x="579119" y="30479"/>
                  </a:lnTo>
                  <a:lnTo>
                    <a:pt x="621029" y="43814"/>
                  </a:lnTo>
                  <a:lnTo>
                    <a:pt x="661035" y="60324"/>
                  </a:lnTo>
                  <a:lnTo>
                    <a:pt x="698500" y="80644"/>
                  </a:lnTo>
                  <a:lnTo>
                    <a:pt x="733425" y="104774"/>
                  </a:lnTo>
                  <a:lnTo>
                    <a:pt x="765175" y="132079"/>
                  </a:lnTo>
                  <a:lnTo>
                    <a:pt x="792479" y="163194"/>
                  </a:lnTo>
                  <a:lnTo>
                    <a:pt x="816610" y="197484"/>
                  </a:lnTo>
                  <a:lnTo>
                    <a:pt x="835660" y="235584"/>
                  </a:lnTo>
                  <a:lnTo>
                    <a:pt x="849629" y="277494"/>
                  </a:lnTo>
                  <a:lnTo>
                    <a:pt x="857885" y="322579"/>
                  </a:lnTo>
                  <a:lnTo>
                    <a:pt x="861060" y="371474"/>
                  </a:lnTo>
                  <a:lnTo>
                    <a:pt x="857250" y="421004"/>
                  </a:lnTo>
                  <a:lnTo>
                    <a:pt x="847725" y="469899"/>
                  </a:lnTo>
                  <a:lnTo>
                    <a:pt x="833119" y="516889"/>
                  </a:lnTo>
                  <a:lnTo>
                    <a:pt x="814069" y="562609"/>
                  </a:lnTo>
                  <a:lnTo>
                    <a:pt x="789939" y="605789"/>
                  </a:lnTo>
                  <a:lnTo>
                    <a:pt x="761364" y="647064"/>
                  </a:lnTo>
                  <a:lnTo>
                    <a:pt x="728979" y="685164"/>
                  </a:lnTo>
                  <a:lnTo>
                    <a:pt x="694054" y="719454"/>
                  </a:lnTo>
                  <a:lnTo>
                    <a:pt x="655319" y="751204"/>
                  </a:lnTo>
                  <a:lnTo>
                    <a:pt x="614044" y="778509"/>
                  </a:lnTo>
                  <a:lnTo>
                    <a:pt x="570229" y="801369"/>
                  </a:lnTo>
                  <a:lnTo>
                    <a:pt x="523875" y="819149"/>
                  </a:lnTo>
                  <a:lnTo>
                    <a:pt x="476250" y="829944"/>
                  </a:lnTo>
                  <a:lnTo>
                    <a:pt x="427354" y="835024"/>
                  </a:lnTo>
                  <a:lnTo>
                    <a:pt x="502285" y="835024"/>
                  </a:lnTo>
                  <a:lnTo>
                    <a:pt x="554989" y="819149"/>
                  </a:lnTo>
                  <a:lnTo>
                    <a:pt x="594360" y="801369"/>
                  </a:lnTo>
                  <a:lnTo>
                    <a:pt x="631825" y="779144"/>
                  </a:lnTo>
                  <a:lnTo>
                    <a:pt x="668019" y="753744"/>
                  </a:lnTo>
                  <a:lnTo>
                    <a:pt x="701039" y="725169"/>
                  </a:lnTo>
                  <a:lnTo>
                    <a:pt x="732154" y="693419"/>
                  </a:lnTo>
                  <a:lnTo>
                    <a:pt x="760729" y="659764"/>
                  </a:lnTo>
                  <a:lnTo>
                    <a:pt x="786129" y="622934"/>
                  </a:lnTo>
                  <a:lnTo>
                    <a:pt x="808354" y="584199"/>
                  </a:lnTo>
                  <a:lnTo>
                    <a:pt x="826769" y="543559"/>
                  </a:lnTo>
                  <a:lnTo>
                    <a:pt x="842010" y="502284"/>
                  </a:lnTo>
                  <a:lnTo>
                    <a:pt x="852804" y="459104"/>
                  </a:lnTo>
                  <a:lnTo>
                    <a:pt x="859789" y="415924"/>
                  </a:lnTo>
                  <a:lnTo>
                    <a:pt x="862329" y="371474"/>
                  </a:lnTo>
                  <a:lnTo>
                    <a:pt x="859789" y="325119"/>
                  </a:lnTo>
                  <a:lnTo>
                    <a:pt x="852804" y="281304"/>
                  </a:lnTo>
                  <a:lnTo>
                    <a:pt x="840739" y="240664"/>
                  </a:lnTo>
                  <a:lnTo>
                    <a:pt x="823594" y="202564"/>
                  </a:lnTo>
                  <a:lnTo>
                    <a:pt x="802639" y="168274"/>
                  </a:lnTo>
                  <a:lnTo>
                    <a:pt x="777875" y="136524"/>
                  </a:lnTo>
                  <a:lnTo>
                    <a:pt x="749935" y="108584"/>
                  </a:lnTo>
                  <a:lnTo>
                    <a:pt x="718185" y="83184"/>
                  </a:lnTo>
                  <a:lnTo>
                    <a:pt x="684529" y="61594"/>
                  </a:lnTo>
                  <a:lnTo>
                    <a:pt x="647700" y="43179"/>
                  </a:lnTo>
                  <a:lnTo>
                    <a:pt x="609600" y="27939"/>
                  </a:lnTo>
                  <a:lnTo>
                    <a:pt x="569594" y="15874"/>
                  </a:lnTo>
                  <a:lnTo>
                    <a:pt x="558164" y="13334"/>
                  </a:lnTo>
                  <a:close/>
                </a:path>
              </a:pathLst>
            </a:custGeom>
            <a:solidFill>
              <a:srgbClr val="003A52"/>
            </a:solidFill>
          </p:spPr>
          <p:txBody>
            <a:bodyPr wrap="square" lIns="0" tIns="0" rIns="0" bIns="0" rtlCol="0"/>
            <a:lstStyle/>
            <a:p>
              <a:endParaRPr/>
            </a:p>
          </p:txBody>
        </p:sp>
      </p:grpSp>
      <p:grpSp>
        <p:nvGrpSpPr>
          <p:cNvPr id="30" name="object 30"/>
          <p:cNvGrpSpPr/>
          <p:nvPr/>
        </p:nvGrpSpPr>
        <p:grpSpPr>
          <a:xfrm>
            <a:off x="5831840" y="4712970"/>
            <a:ext cx="1562735" cy="1527175"/>
            <a:chOff x="5831840" y="4712970"/>
            <a:chExt cx="1562735" cy="1527175"/>
          </a:xfrm>
        </p:grpSpPr>
        <p:sp>
          <p:nvSpPr>
            <p:cNvPr id="31" name="object 31"/>
            <p:cNvSpPr/>
            <p:nvPr/>
          </p:nvSpPr>
          <p:spPr>
            <a:xfrm>
              <a:off x="6554470" y="4719320"/>
              <a:ext cx="838835" cy="823594"/>
            </a:xfrm>
            <a:custGeom>
              <a:avLst/>
              <a:gdLst/>
              <a:ahLst/>
              <a:cxnLst/>
              <a:rect l="l" t="t" r="r" b="b"/>
              <a:pathLst>
                <a:path w="838834" h="823595">
                  <a:moveTo>
                    <a:pt x="425450" y="0"/>
                  </a:moveTo>
                  <a:lnTo>
                    <a:pt x="379095" y="2540"/>
                  </a:lnTo>
                  <a:lnTo>
                    <a:pt x="334009" y="10160"/>
                  </a:lnTo>
                  <a:lnTo>
                    <a:pt x="290829" y="22225"/>
                  </a:lnTo>
                  <a:lnTo>
                    <a:pt x="249554" y="38100"/>
                  </a:lnTo>
                  <a:lnTo>
                    <a:pt x="210820" y="58420"/>
                  </a:lnTo>
                  <a:lnTo>
                    <a:pt x="173989" y="82550"/>
                  </a:lnTo>
                  <a:lnTo>
                    <a:pt x="140334" y="109855"/>
                  </a:lnTo>
                  <a:lnTo>
                    <a:pt x="109220" y="140970"/>
                  </a:lnTo>
                  <a:lnTo>
                    <a:pt x="81914" y="174625"/>
                  </a:lnTo>
                  <a:lnTo>
                    <a:pt x="57784" y="210820"/>
                  </a:lnTo>
                  <a:lnTo>
                    <a:pt x="37464" y="250190"/>
                  </a:lnTo>
                  <a:lnTo>
                    <a:pt x="21589" y="291465"/>
                  </a:lnTo>
                  <a:lnTo>
                    <a:pt x="9525" y="334645"/>
                  </a:lnTo>
                  <a:lnTo>
                    <a:pt x="1904" y="379730"/>
                  </a:lnTo>
                  <a:lnTo>
                    <a:pt x="0" y="426085"/>
                  </a:lnTo>
                  <a:lnTo>
                    <a:pt x="2539" y="474980"/>
                  </a:lnTo>
                  <a:lnTo>
                    <a:pt x="10795" y="521970"/>
                  </a:lnTo>
                  <a:lnTo>
                    <a:pt x="23495" y="566420"/>
                  </a:lnTo>
                  <a:lnTo>
                    <a:pt x="41909" y="607695"/>
                  </a:lnTo>
                  <a:lnTo>
                    <a:pt x="64134" y="646430"/>
                  </a:lnTo>
                  <a:lnTo>
                    <a:pt x="90804" y="681355"/>
                  </a:lnTo>
                  <a:lnTo>
                    <a:pt x="121284" y="713105"/>
                  </a:lnTo>
                  <a:lnTo>
                    <a:pt x="155575" y="741680"/>
                  </a:lnTo>
                  <a:lnTo>
                    <a:pt x="193039" y="765810"/>
                  </a:lnTo>
                  <a:lnTo>
                    <a:pt x="233045" y="786130"/>
                  </a:lnTo>
                  <a:lnTo>
                    <a:pt x="276225" y="802640"/>
                  </a:lnTo>
                  <a:lnTo>
                    <a:pt x="321945" y="814070"/>
                  </a:lnTo>
                  <a:lnTo>
                    <a:pt x="369570" y="821690"/>
                  </a:lnTo>
                  <a:lnTo>
                    <a:pt x="419100" y="823595"/>
                  </a:lnTo>
                  <a:lnTo>
                    <a:pt x="468629" y="821055"/>
                  </a:lnTo>
                  <a:lnTo>
                    <a:pt x="514984" y="814070"/>
                  </a:lnTo>
                  <a:lnTo>
                    <a:pt x="559434" y="801370"/>
                  </a:lnTo>
                  <a:lnTo>
                    <a:pt x="600709" y="784860"/>
                  </a:lnTo>
                  <a:lnTo>
                    <a:pt x="639445" y="763905"/>
                  </a:lnTo>
                  <a:lnTo>
                    <a:pt x="675004" y="739140"/>
                  </a:lnTo>
                  <a:lnTo>
                    <a:pt x="707389" y="710565"/>
                  </a:lnTo>
                  <a:lnTo>
                    <a:pt x="736600" y="678180"/>
                  </a:lnTo>
                  <a:lnTo>
                    <a:pt x="762634" y="641985"/>
                  </a:lnTo>
                  <a:lnTo>
                    <a:pt x="784859" y="603250"/>
                  </a:lnTo>
                  <a:lnTo>
                    <a:pt x="803909" y="561340"/>
                  </a:lnTo>
                  <a:lnTo>
                    <a:pt x="818514" y="516890"/>
                  </a:lnTo>
                  <a:lnTo>
                    <a:pt x="829945" y="470535"/>
                  </a:lnTo>
                  <a:lnTo>
                    <a:pt x="836929" y="421005"/>
                  </a:lnTo>
                  <a:lnTo>
                    <a:pt x="838834" y="377190"/>
                  </a:lnTo>
                  <a:lnTo>
                    <a:pt x="835025" y="334645"/>
                  </a:lnTo>
                  <a:lnTo>
                    <a:pt x="825500" y="292735"/>
                  </a:lnTo>
                  <a:lnTo>
                    <a:pt x="811529" y="252730"/>
                  </a:lnTo>
                  <a:lnTo>
                    <a:pt x="793114" y="213995"/>
                  </a:lnTo>
                  <a:lnTo>
                    <a:pt x="769620" y="177800"/>
                  </a:lnTo>
                  <a:lnTo>
                    <a:pt x="742950" y="144145"/>
                  </a:lnTo>
                  <a:lnTo>
                    <a:pt x="712470" y="113030"/>
                  </a:lnTo>
                  <a:lnTo>
                    <a:pt x="678814" y="85090"/>
                  </a:lnTo>
                  <a:lnTo>
                    <a:pt x="641984" y="60325"/>
                  </a:lnTo>
                  <a:lnTo>
                    <a:pt x="602614" y="39370"/>
                  </a:lnTo>
                  <a:lnTo>
                    <a:pt x="560704" y="22860"/>
                  </a:lnTo>
                  <a:lnTo>
                    <a:pt x="517525" y="10795"/>
                  </a:lnTo>
                  <a:lnTo>
                    <a:pt x="471804" y="2540"/>
                  </a:lnTo>
                  <a:lnTo>
                    <a:pt x="425450" y="0"/>
                  </a:lnTo>
                  <a:close/>
                </a:path>
              </a:pathLst>
            </a:custGeom>
            <a:solidFill>
              <a:srgbClr val="79797B"/>
            </a:solidFill>
          </p:spPr>
          <p:txBody>
            <a:bodyPr wrap="square" lIns="0" tIns="0" rIns="0" bIns="0" rtlCol="0"/>
            <a:lstStyle/>
            <a:p>
              <a:endParaRPr/>
            </a:p>
          </p:txBody>
        </p:sp>
        <p:sp>
          <p:nvSpPr>
            <p:cNvPr id="32" name="object 32"/>
            <p:cNvSpPr/>
            <p:nvPr/>
          </p:nvSpPr>
          <p:spPr>
            <a:xfrm>
              <a:off x="6552565" y="4712970"/>
              <a:ext cx="842010" cy="835025"/>
            </a:xfrm>
            <a:custGeom>
              <a:avLst/>
              <a:gdLst/>
              <a:ahLst/>
              <a:cxnLst/>
              <a:rect l="l" t="t" r="r" b="b"/>
              <a:pathLst>
                <a:path w="842009" h="835025">
                  <a:moveTo>
                    <a:pt x="445769" y="0"/>
                  </a:moveTo>
                  <a:lnTo>
                    <a:pt x="401954" y="0"/>
                  </a:lnTo>
                  <a:lnTo>
                    <a:pt x="358139" y="4445"/>
                  </a:lnTo>
                  <a:lnTo>
                    <a:pt x="314959" y="13970"/>
                  </a:lnTo>
                  <a:lnTo>
                    <a:pt x="271779" y="28575"/>
                  </a:lnTo>
                  <a:lnTo>
                    <a:pt x="230504" y="47625"/>
                  </a:lnTo>
                  <a:lnTo>
                    <a:pt x="193039" y="69215"/>
                  </a:lnTo>
                  <a:lnTo>
                    <a:pt x="158114" y="94615"/>
                  </a:lnTo>
                  <a:lnTo>
                    <a:pt x="127000" y="122555"/>
                  </a:lnTo>
                  <a:lnTo>
                    <a:pt x="99059" y="152400"/>
                  </a:lnTo>
                  <a:lnTo>
                    <a:pt x="74294" y="185420"/>
                  </a:lnTo>
                  <a:lnTo>
                    <a:pt x="53339" y="219710"/>
                  </a:lnTo>
                  <a:lnTo>
                    <a:pt x="35559" y="255905"/>
                  </a:lnTo>
                  <a:lnTo>
                    <a:pt x="21589" y="293370"/>
                  </a:lnTo>
                  <a:lnTo>
                    <a:pt x="10794" y="332105"/>
                  </a:lnTo>
                  <a:lnTo>
                    <a:pt x="3809" y="370840"/>
                  </a:lnTo>
                  <a:lnTo>
                    <a:pt x="0" y="410210"/>
                  </a:lnTo>
                  <a:lnTo>
                    <a:pt x="634" y="450215"/>
                  </a:lnTo>
                  <a:lnTo>
                    <a:pt x="3809" y="489585"/>
                  </a:lnTo>
                  <a:lnTo>
                    <a:pt x="11429" y="528320"/>
                  </a:lnTo>
                  <a:lnTo>
                    <a:pt x="22225" y="565785"/>
                  </a:lnTo>
                  <a:lnTo>
                    <a:pt x="37464" y="602615"/>
                  </a:lnTo>
                  <a:lnTo>
                    <a:pt x="55879" y="637540"/>
                  </a:lnTo>
                  <a:lnTo>
                    <a:pt x="78104" y="671195"/>
                  </a:lnTo>
                  <a:lnTo>
                    <a:pt x="104775" y="702310"/>
                  </a:lnTo>
                  <a:lnTo>
                    <a:pt x="134619" y="731520"/>
                  </a:lnTo>
                  <a:lnTo>
                    <a:pt x="168275" y="757555"/>
                  </a:lnTo>
                  <a:lnTo>
                    <a:pt x="206375" y="780415"/>
                  </a:lnTo>
                  <a:lnTo>
                    <a:pt x="248284" y="800735"/>
                  </a:lnTo>
                  <a:lnTo>
                    <a:pt x="294639" y="815975"/>
                  </a:lnTo>
                  <a:lnTo>
                    <a:pt x="340359" y="826770"/>
                  </a:lnTo>
                  <a:lnTo>
                    <a:pt x="385444" y="833120"/>
                  </a:lnTo>
                  <a:lnTo>
                    <a:pt x="429259" y="835025"/>
                  </a:lnTo>
                  <a:lnTo>
                    <a:pt x="471804" y="832485"/>
                  </a:lnTo>
                  <a:lnTo>
                    <a:pt x="513079" y="826135"/>
                  </a:lnTo>
                  <a:lnTo>
                    <a:pt x="521334" y="824230"/>
                  </a:lnTo>
                  <a:lnTo>
                    <a:pt x="436879" y="824230"/>
                  </a:lnTo>
                  <a:lnTo>
                    <a:pt x="391794" y="823595"/>
                  </a:lnTo>
                  <a:lnTo>
                    <a:pt x="345439" y="818515"/>
                  </a:lnTo>
                  <a:lnTo>
                    <a:pt x="298450" y="808355"/>
                  </a:lnTo>
                  <a:lnTo>
                    <a:pt x="250825" y="793750"/>
                  </a:lnTo>
                  <a:lnTo>
                    <a:pt x="205739" y="774065"/>
                  </a:lnTo>
                  <a:lnTo>
                    <a:pt x="165100" y="749300"/>
                  </a:lnTo>
                  <a:lnTo>
                    <a:pt x="128904" y="720090"/>
                  </a:lnTo>
                  <a:lnTo>
                    <a:pt x="97154" y="687705"/>
                  </a:lnTo>
                  <a:lnTo>
                    <a:pt x="69850" y="651510"/>
                  </a:lnTo>
                  <a:lnTo>
                    <a:pt x="47625" y="612775"/>
                  </a:lnTo>
                  <a:lnTo>
                    <a:pt x="29844" y="571500"/>
                  </a:lnTo>
                  <a:lnTo>
                    <a:pt x="16509" y="528320"/>
                  </a:lnTo>
                  <a:lnTo>
                    <a:pt x="8889" y="483235"/>
                  </a:lnTo>
                  <a:lnTo>
                    <a:pt x="5714" y="438150"/>
                  </a:lnTo>
                  <a:lnTo>
                    <a:pt x="7619" y="391795"/>
                  </a:lnTo>
                  <a:lnTo>
                    <a:pt x="15239" y="345440"/>
                  </a:lnTo>
                  <a:lnTo>
                    <a:pt x="27939" y="300355"/>
                  </a:lnTo>
                  <a:lnTo>
                    <a:pt x="46354" y="255270"/>
                  </a:lnTo>
                  <a:lnTo>
                    <a:pt x="68579" y="213360"/>
                  </a:lnTo>
                  <a:lnTo>
                    <a:pt x="94614" y="175260"/>
                  </a:lnTo>
                  <a:lnTo>
                    <a:pt x="124459" y="140970"/>
                  </a:lnTo>
                  <a:lnTo>
                    <a:pt x="157479" y="111125"/>
                  </a:lnTo>
                  <a:lnTo>
                    <a:pt x="193039" y="84455"/>
                  </a:lnTo>
                  <a:lnTo>
                    <a:pt x="230504" y="62230"/>
                  </a:lnTo>
                  <a:lnTo>
                    <a:pt x="270509" y="43815"/>
                  </a:lnTo>
                  <a:lnTo>
                    <a:pt x="311784" y="29845"/>
                  </a:lnTo>
                  <a:lnTo>
                    <a:pt x="354329" y="20320"/>
                  </a:lnTo>
                  <a:lnTo>
                    <a:pt x="397509" y="14605"/>
                  </a:lnTo>
                  <a:lnTo>
                    <a:pt x="440689" y="13970"/>
                  </a:lnTo>
                  <a:lnTo>
                    <a:pt x="532764" y="13970"/>
                  </a:lnTo>
                  <a:lnTo>
                    <a:pt x="531494" y="13335"/>
                  </a:lnTo>
                  <a:lnTo>
                    <a:pt x="488950" y="4445"/>
                  </a:lnTo>
                  <a:lnTo>
                    <a:pt x="445769" y="0"/>
                  </a:lnTo>
                  <a:close/>
                </a:path>
                <a:path w="842009" h="835025">
                  <a:moveTo>
                    <a:pt x="532764" y="13970"/>
                  </a:moveTo>
                  <a:lnTo>
                    <a:pt x="440689" y="13970"/>
                  </a:lnTo>
                  <a:lnTo>
                    <a:pt x="484504" y="17145"/>
                  </a:lnTo>
                  <a:lnTo>
                    <a:pt x="527684" y="24765"/>
                  </a:lnTo>
                  <a:lnTo>
                    <a:pt x="570229" y="37465"/>
                  </a:lnTo>
                  <a:lnTo>
                    <a:pt x="611504" y="54610"/>
                  </a:lnTo>
                  <a:lnTo>
                    <a:pt x="651509" y="76200"/>
                  </a:lnTo>
                  <a:lnTo>
                    <a:pt x="688975" y="102870"/>
                  </a:lnTo>
                  <a:lnTo>
                    <a:pt x="724534" y="133985"/>
                  </a:lnTo>
                  <a:lnTo>
                    <a:pt x="756284" y="168275"/>
                  </a:lnTo>
                  <a:lnTo>
                    <a:pt x="783589" y="205740"/>
                  </a:lnTo>
                  <a:lnTo>
                    <a:pt x="806450" y="246380"/>
                  </a:lnTo>
                  <a:lnTo>
                    <a:pt x="823594" y="289560"/>
                  </a:lnTo>
                  <a:lnTo>
                    <a:pt x="835025" y="334010"/>
                  </a:lnTo>
                  <a:lnTo>
                    <a:pt x="840739" y="380365"/>
                  </a:lnTo>
                  <a:lnTo>
                    <a:pt x="838834" y="426720"/>
                  </a:lnTo>
                  <a:lnTo>
                    <a:pt x="831850" y="476250"/>
                  </a:lnTo>
                  <a:lnTo>
                    <a:pt x="820419" y="523240"/>
                  </a:lnTo>
                  <a:lnTo>
                    <a:pt x="805179" y="567055"/>
                  </a:lnTo>
                  <a:lnTo>
                    <a:pt x="785494" y="608330"/>
                  </a:lnTo>
                  <a:lnTo>
                    <a:pt x="762634" y="645795"/>
                  </a:lnTo>
                  <a:lnTo>
                    <a:pt x="736600" y="680720"/>
                  </a:lnTo>
                  <a:lnTo>
                    <a:pt x="707389" y="711835"/>
                  </a:lnTo>
                  <a:lnTo>
                    <a:pt x="675639" y="739775"/>
                  </a:lnTo>
                  <a:lnTo>
                    <a:pt x="640714" y="763270"/>
                  </a:lnTo>
                  <a:lnTo>
                    <a:pt x="603884" y="783590"/>
                  </a:lnTo>
                  <a:lnTo>
                    <a:pt x="564514" y="800100"/>
                  </a:lnTo>
                  <a:lnTo>
                    <a:pt x="523875" y="812165"/>
                  </a:lnTo>
                  <a:lnTo>
                    <a:pt x="481329" y="820420"/>
                  </a:lnTo>
                  <a:lnTo>
                    <a:pt x="436879" y="824230"/>
                  </a:lnTo>
                  <a:lnTo>
                    <a:pt x="521334" y="824230"/>
                  </a:lnTo>
                  <a:lnTo>
                    <a:pt x="590550" y="802005"/>
                  </a:lnTo>
                  <a:lnTo>
                    <a:pt x="626744" y="783590"/>
                  </a:lnTo>
                  <a:lnTo>
                    <a:pt x="660400" y="762000"/>
                  </a:lnTo>
                  <a:lnTo>
                    <a:pt x="692150" y="737235"/>
                  </a:lnTo>
                  <a:lnTo>
                    <a:pt x="721359" y="708660"/>
                  </a:lnTo>
                  <a:lnTo>
                    <a:pt x="748029" y="676910"/>
                  </a:lnTo>
                  <a:lnTo>
                    <a:pt x="771525" y="642620"/>
                  </a:lnTo>
                  <a:lnTo>
                    <a:pt x="791844" y="604520"/>
                  </a:lnTo>
                  <a:lnTo>
                    <a:pt x="809625" y="563880"/>
                  </a:lnTo>
                  <a:lnTo>
                    <a:pt x="823594" y="520700"/>
                  </a:lnTo>
                  <a:lnTo>
                    <a:pt x="833754" y="474980"/>
                  </a:lnTo>
                  <a:lnTo>
                    <a:pt x="840104" y="426720"/>
                  </a:lnTo>
                  <a:lnTo>
                    <a:pt x="842009" y="380365"/>
                  </a:lnTo>
                  <a:lnTo>
                    <a:pt x="837564" y="335915"/>
                  </a:lnTo>
                  <a:lnTo>
                    <a:pt x="828039" y="293370"/>
                  </a:lnTo>
                  <a:lnTo>
                    <a:pt x="814069" y="252730"/>
                  </a:lnTo>
                  <a:lnTo>
                    <a:pt x="795654" y="213995"/>
                  </a:lnTo>
                  <a:lnTo>
                    <a:pt x="772794" y="178435"/>
                  </a:lnTo>
                  <a:lnTo>
                    <a:pt x="746759" y="144780"/>
                  </a:lnTo>
                  <a:lnTo>
                    <a:pt x="716914" y="114300"/>
                  </a:lnTo>
                  <a:lnTo>
                    <a:pt x="684529" y="87630"/>
                  </a:lnTo>
                  <a:lnTo>
                    <a:pt x="648969" y="63500"/>
                  </a:lnTo>
                  <a:lnTo>
                    <a:pt x="611504" y="42545"/>
                  </a:lnTo>
                  <a:lnTo>
                    <a:pt x="572134" y="26035"/>
                  </a:lnTo>
                  <a:lnTo>
                    <a:pt x="532764" y="13970"/>
                  </a:lnTo>
                  <a:close/>
                </a:path>
              </a:pathLst>
            </a:custGeom>
            <a:solidFill>
              <a:srgbClr val="003A52"/>
            </a:solidFill>
          </p:spPr>
          <p:txBody>
            <a:bodyPr wrap="square" lIns="0" tIns="0" rIns="0" bIns="0" rtlCol="0"/>
            <a:lstStyle/>
            <a:p>
              <a:endParaRPr/>
            </a:p>
          </p:txBody>
        </p:sp>
        <p:sp>
          <p:nvSpPr>
            <p:cNvPr id="33" name="object 33"/>
            <p:cNvSpPr/>
            <p:nvPr/>
          </p:nvSpPr>
          <p:spPr>
            <a:xfrm>
              <a:off x="5834380" y="5405120"/>
              <a:ext cx="896619" cy="828675"/>
            </a:xfrm>
            <a:custGeom>
              <a:avLst/>
              <a:gdLst/>
              <a:ahLst/>
              <a:cxnLst/>
              <a:rect l="l" t="t" r="r" b="b"/>
              <a:pathLst>
                <a:path w="896620" h="828675">
                  <a:moveTo>
                    <a:pt x="436245" y="0"/>
                  </a:moveTo>
                  <a:lnTo>
                    <a:pt x="389890" y="2540"/>
                  </a:lnTo>
                  <a:lnTo>
                    <a:pt x="344805" y="9525"/>
                  </a:lnTo>
                  <a:lnTo>
                    <a:pt x="300990" y="21590"/>
                  </a:lnTo>
                  <a:lnTo>
                    <a:pt x="259080" y="38100"/>
                  </a:lnTo>
                  <a:lnTo>
                    <a:pt x="219075" y="58420"/>
                  </a:lnTo>
                  <a:lnTo>
                    <a:pt x="181610" y="81915"/>
                  </a:lnTo>
                  <a:lnTo>
                    <a:pt x="146685" y="109855"/>
                  </a:lnTo>
                  <a:lnTo>
                    <a:pt x="114935" y="140970"/>
                  </a:lnTo>
                  <a:lnTo>
                    <a:pt x="86360" y="174625"/>
                  </a:lnTo>
                  <a:lnTo>
                    <a:pt x="60960" y="211455"/>
                  </a:lnTo>
                  <a:lnTo>
                    <a:pt x="40005" y="250190"/>
                  </a:lnTo>
                  <a:lnTo>
                    <a:pt x="22860" y="291465"/>
                  </a:lnTo>
                  <a:lnTo>
                    <a:pt x="10795" y="334645"/>
                  </a:lnTo>
                  <a:lnTo>
                    <a:pt x="2540" y="379730"/>
                  </a:lnTo>
                  <a:lnTo>
                    <a:pt x="0" y="426085"/>
                  </a:lnTo>
                  <a:lnTo>
                    <a:pt x="3175" y="475615"/>
                  </a:lnTo>
                  <a:lnTo>
                    <a:pt x="10795" y="522605"/>
                  </a:lnTo>
                  <a:lnTo>
                    <a:pt x="24130" y="567055"/>
                  </a:lnTo>
                  <a:lnTo>
                    <a:pt x="41910" y="608965"/>
                  </a:lnTo>
                  <a:lnTo>
                    <a:pt x="64135" y="647700"/>
                  </a:lnTo>
                  <a:lnTo>
                    <a:pt x="90805" y="683260"/>
                  </a:lnTo>
                  <a:lnTo>
                    <a:pt x="120650" y="715645"/>
                  </a:lnTo>
                  <a:lnTo>
                    <a:pt x="154940" y="744220"/>
                  </a:lnTo>
                  <a:lnTo>
                    <a:pt x="192405" y="769620"/>
                  </a:lnTo>
                  <a:lnTo>
                    <a:pt x="232410" y="789940"/>
                  </a:lnTo>
                  <a:lnTo>
                    <a:pt x="275590" y="807085"/>
                  </a:lnTo>
                  <a:lnTo>
                    <a:pt x="320675" y="819150"/>
                  </a:lnTo>
                  <a:lnTo>
                    <a:pt x="368300" y="826135"/>
                  </a:lnTo>
                  <a:lnTo>
                    <a:pt x="417830" y="828675"/>
                  </a:lnTo>
                  <a:lnTo>
                    <a:pt x="467995" y="826770"/>
                  </a:lnTo>
                  <a:lnTo>
                    <a:pt x="516255" y="819785"/>
                  </a:lnTo>
                  <a:lnTo>
                    <a:pt x="562610" y="808990"/>
                  </a:lnTo>
                  <a:lnTo>
                    <a:pt x="607060" y="794385"/>
                  </a:lnTo>
                  <a:lnTo>
                    <a:pt x="648970" y="775970"/>
                  </a:lnTo>
                  <a:lnTo>
                    <a:pt x="688340" y="753745"/>
                  </a:lnTo>
                  <a:lnTo>
                    <a:pt x="725170" y="728980"/>
                  </a:lnTo>
                  <a:lnTo>
                    <a:pt x="758825" y="700405"/>
                  </a:lnTo>
                  <a:lnTo>
                    <a:pt x="789304" y="669925"/>
                  </a:lnTo>
                  <a:lnTo>
                    <a:pt x="816610" y="636270"/>
                  </a:lnTo>
                  <a:lnTo>
                    <a:pt x="840104" y="600710"/>
                  </a:lnTo>
                  <a:lnTo>
                    <a:pt x="859790" y="562610"/>
                  </a:lnTo>
                  <a:lnTo>
                    <a:pt x="875665" y="523240"/>
                  </a:lnTo>
                  <a:lnTo>
                    <a:pt x="887095" y="481965"/>
                  </a:lnTo>
                  <a:lnTo>
                    <a:pt x="894715" y="439420"/>
                  </a:lnTo>
                  <a:lnTo>
                    <a:pt x="896620" y="395605"/>
                  </a:lnTo>
                  <a:lnTo>
                    <a:pt x="894079" y="349885"/>
                  </a:lnTo>
                  <a:lnTo>
                    <a:pt x="885190" y="306070"/>
                  </a:lnTo>
                  <a:lnTo>
                    <a:pt x="871854" y="264160"/>
                  </a:lnTo>
                  <a:lnTo>
                    <a:pt x="852804" y="225425"/>
                  </a:lnTo>
                  <a:lnTo>
                    <a:pt x="829945" y="188595"/>
                  </a:lnTo>
                  <a:lnTo>
                    <a:pt x="802640" y="154940"/>
                  </a:lnTo>
                  <a:lnTo>
                    <a:pt x="771525" y="123825"/>
                  </a:lnTo>
                  <a:lnTo>
                    <a:pt x="737235" y="95885"/>
                  </a:lnTo>
                  <a:lnTo>
                    <a:pt x="700404" y="71755"/>
                  </a:lnTo>
                  <a:lnTo>
                    <a:pt x="660400" y="50165"/>
                  </a:lnTo>
                  <a:lnTo>
                    <a:pt x="618490" y="32385"/>
                  </a:lnTo>
                  <a:lnTo>
                    <a:pt x="574675" y="18415"/>
                  </a:lnTo>
                  <a:lnTo>
                    <a:pt x="529590" y="8255"/>
                  </a:lnTo>
                  <a:lnTo>
                    <a:pt x="483235" y="1905"/>
                  </a:lnTo>
                  <a:lnTo>
                    <a:pt x="436245" y="0"/>
                  </a:lnTo>
                  <a:close/>
                </a:path>
              </a:pathLst>
            </a:custGeom>
            <a:solidFill>
              <a:srgbClr val="7B4722"/>
            </a:solidFill>
          </p:spPr>
          <p:txBody>
            <a:bodyPr wrap="square" lIns="0" tIns="0" rIns="0" bIns="0" rtlCol="0"/>
            <a:lstStyle/>
            <a:p>
              <a:endParaRPr/>
            </a:p>
          </p:txBody>
        </p:sp>
        <p:sp>
          <p:nvSpPr>
            <p:cNvPr id="34" name="object 34"/>
            <p:cNvSpPr/>
            <p:nvPr/>
          </p:nvSpPr>
          <p:spPr>
            <a:xfrm>
              <a:off x="5831840" y="5398770"/>
              <a:ext cx="899794" cy="841375"/>
            </a:xfrm>
            <a:custGeom>
              <a:avLst/>
              <a:gdLst/>
              <a:ahLst/>
              <a:cxnLst/>
              <a:rect l="l" t="t" r="r" b="b"/>
              <a:pathLst>
                <a:path w="899795" h="841375">
                  <a:moveTo>
                    <a:pt x="432435" y="0"/>
                  </a:moveTo>
                  <a:lnTo>
                    <a:pt x="389255" y="3175"/>
                  </a:lnTo>
                  <a:lnTo>
                    <a:pt x="347345" y="9525"/>
                  </a:lnTo>
                  <a:lnTo>
                    <a:pt x="306070" y="20320"/>
                  </a:lnTo>
                  <a:lnTo>
                    <a:pt x="266064" y="35560"/>
                  </a:lnTo>
                  <a:lnTo>
                    <a:pt x="226695" y="54610"/>
                  </a:lnTo>
                  <a:lnTo>
                    <a:pt x="189864" y="76835"/>
                  </a:lnTo>
                  <a:lnTo>
                    <a:pt x="156845" y="101600"/>
                  </a:lnTo>
                  <a:lnTo>
                    <a:pt x="126364" y="128905"/>
                  </a:lnTo>
                  <a:lnTo>
                    <a:pt x="99695" y="158115"/>
                  </a:lnTo>
                  <a:lnTo>
                    <a:pt x="75564" y="189865"/>
                  </a:lnTo>
                  <a:lnTo>
                    <a:pt x="55245" y="222250"/>
                  </a:lnTo>
                  <a:lnTo>
                    <a:pt x="38100" y="257175"/>
                  </a:lnTo>
                  <a:lnTo>
                    <a:pt x="13335" y="328930"/>
                  </a:lnTo>
                  <a:lnTo>
                    <a:pt x="1270" y="402590"/>
                  </a:lnTo>
                  <a:lnTo>
                    <a:pt x="1270" y="404495"/>
                  </a:lnTo>
                  <a:lnTo>
                    <a:pt x="0" y="440690"/>
                  </a:lnTo>
                  <a:lnTo>
                    <a:pt x="8255" y="514985"/>
                  </a:lnTo>
                  <a:lnTo>
                    <a:pt x="29210" y="586740"/>
                  </a:lnTo>
                  <a:lnTo>
                    <a:pt x="63500" y="653415"/>
                  </a:lnTo>
                  <a:lnTo>
                    <a:pt x="85725" y="684530"/>
                  </a:lnTo>
                  <a:lnTo>
                    <a:pt x="111760" y="713740"/>
                  </a:lnTo>
                  <a:lnTo>
                    <a:pt x="140335" y="740410"/>
                  </a:lnTo>
                  <a:lnTo>
                    <a:pt x="172720" y="765175"/>
                  </a:lnTo>
                  <a:lnTo>
                    <a:pt x="208280" y="786765"/>
                  </a:lnTo>
                  <a:lnTo>
                    <a:pt x="247650" y="805180"/>
                  </a:lnTo>
                  <a:lnTo>
                    <a:pt x="289560" y="821055"/>
                  </a:lnTo>
                  <a:lnTo>
                    <a:pt x="334645" y="832485"/>
                  </a:lnTo>
                  <a:lnTo>
                    <a:pt x="379730" y="838835"/>
                  </a:lnTo>
                  <a:lnTo>
                    <a:pt x="425450" y="841375"/>
                  </a:lnTo>
                  <a:lnTo>
                    <a:pt x="470535" y="839470"/>
                  </a:lnTo>
                  <a:lnTo>
                    <a:pt x="514985" y="833120"/>
                  </a:lnTo>
                  <a:lnTo>
                    <a:pt x="523239" y="831215"/>
                  </a:lnTo>
                  <a:lnTo>
                    <a:pt x="423545" y="831215"/>
                  </a:lnTo>
                  <a:lnTo>
                    <a:pt x="379095" y="829945"/>
                  </a:lnTo>
                  <a:lnTo>
                    <a:pt x="335280" y="824230"/>
                  </a:lnTo>
                  <a:lnTo>
                    <a:pt x="292100" y="814070"/>
                  </a:lnTo>
                  <a:lnTo>
                    <a:pt x="248285" y="799465"/>
                  </a:lnTo>
                  <a:lnTo>
                    <a:pt x="207645" y="780415"/>
                  </a:lnTo>
                  <a:lnTo>
                    <a:pt x="170814" y="758190"/>
                  </a:lnTo>
                  <a:lnTo>
                    <a:pt x="137795" y="732155"/>
                  </a:lnTo>
                  <a:lnTo>
                    <a:pt x="107950" y="703580"/>
                  </a:lnTo>
                  <a:lnTo>
                    <a:pt x="81914" y="671830"/>
                  </a:lnTo>
                  <a:lnTo>
                    <a:pt x="59689" y="638175"/>
                  </a:lnTo>
                  <a:lnTo>
                    <a:pt x="41275" y="601980"/>
                  </a:lnTo>
                  <a:lnTo>
                    <a:pt x="26670" y="564515"/>
                  </a:lnTo>
                  <a:lnTo>
                    <a:pt x="16510" y="525780"/>
                  </a:lnTo>
                  <a:lnTo>
                    <a:pt x="9525" y="485775"/>
                  </a:lnTo>
                  <a:lnTo>
                    <a:pt x="6985" y="445770"/>
                  </a:lnTo>
                  <a:lnTo>
                    <a:pt x="8255" y="404495"/>
                  </a:lnTo>
                  <a:lnTo>
                    <a:pt x="13335" y="363855"/>
                  </a:lnTo>
                  <a:lnTo>
                    <a:pt x="22860" y="323850"/>
                  </a:lnTo>
                  <a:lnTo>
                    <a:pt x="36195" y="284480"/>
                  </a:lnTo>
                  <a:lnTo>
                    <a:pt x="53975" y="245745"/>
                  </a:lnTo>
                  <a:lnTo>
                    <a:pt x="76200" y="208280"/>
                  </a:lnTo>
                  <a:lnTo>
                    <a:pt x="102235" y="173355"/>
                  </a:lnTo>
                  <a:lnTo>
                    <a:pt x="133350" y="139700"/>
                  </a:lnTo>
                  <a:lnTo>
                    <a:pt x="168910" y="108585"/>
                  </a:lnTo>
                  <a:lnTo>
                    <a:pt x="208280" y="80645"/>
                  </a:lnTo>
                  <a:lnTo>
                    <a:pt x="249555" y="57785"/>
                  </a:lnTo>
                  <a:lnTo>
                    <a:pt x="294005" y="39370"/>
                  </a:lnTo>
                  <a:lnTo>
                    <a:pt x="339725" y="25400"/>
                  </a:lnTo>
                  <a:lnTo>
                    <a:pt x="386714" y="17145"/>
                  </a:lnTo>
                  <a:lnTo>
                    <a:pt x="433705" y="13335"/>
                  </a:lnTo>
                  <a:lnTo>
                    <a:pt x="553720" y="13335"/>
                  </a:lnTo>
                  <a:lnTo>
                    <a:pt x="518160" y="6350"/>
                  </a:lnTo>
                  <a:lnTo>
                    <a:pt x="475614" y="1270"/>
                  </a:lnTo>
                  <a:lnTo>
                    <a:pt x="432435" y="0"/>
                  </a:lnTo>
                  <a:close/>
                </a:path>
                <a:path w="899795" h="841375">
                  <a:moveTo>
                    <a:pt x="553720" y="13335"/>
                  </a:moveTo>
                  <a:lnTo>
                    <a:pt x="433705" y="13335"/>
                  </a:lnTo>
                  <a:lnTo>
                    <a:pt x="478155" y="14605"/>
                  </a:lnTo>
                  <a:lnTo>
                    <a:pt x="522605" y="19685"/>
                  </a:lnTo>
                  <a:lnTo>
                    <a:pt x="567055" y="29210"/>
                  </a:lnTo>
                  <a:lnTo>
                    <a:pt x="610235" y="41910"/>
                  </a:lnTo>
                  <a:lnTo>
                    <a:pt x="652780" y="59055"/>
                  </a:lnTo>
                  <a:lnTo>
                    <a:pt x="692785" y="79375"/>
                  </a:lnTo>
                  <a:lnTo>
                    <a:pt x="731519" y="103505"/>
                  </a:lnTo>
                  <a:lnTo>
                    <a:pt x="767080" y="130810"/>
                  </a:lnTo>
                  <a:lnTo>
                    <a:pt x="799464" y="161290"/>
                  </a:lnTo>
                  <a:lnTo>
                    <a:pt x="828039" y="194945"/>
                  </a:lnTo>
                  <a:lnTo>
                    <a:pt x="852169" y="231140"/>
                  </a:lnTo>
                  <a:lnTo>
                    <a:pt x="872489" y="270510"/>
                  </a:lnTo>
                  <a:lnTo>
                    <a:pt x="887094" y="311785"/>
                  </a:lnTo>
                  <a:lnTo>
                    <a:pt x="895985" y="356235"/>
                  </a:lnTo>
                  <a:lnTo>
                    <a:pt x="898525" y="402590"/>
                  </a:lnTo>
                  <a:lnTo>
                    <a:pt x="895985" y="448945"/>
                  </a:lnTo>
                  <a:lnTo>
                    <a:pt x="888364" y="493395"/>
                  </a:lnTo>
                  <a:lnTo>
                    <a:pt x="875030" y="535940"/>
                  </a:lnTo>
                  <a:lnTo>
                    <a:pt x="857885" y="575945"/>
                  </a:lnTo>
                  <a:lnTo>
                    <a:pt x="836294" y="613410"/>
                  </a:lnTo>
                  <a:lnTo>
                    <a:pt x="810894" y="648970"/>
                  </a:lnTo>
                  <a:lnTo>
                    <a:pt x="782319" y="681355"/>
                  </a:lnTo>
                  <a:lnTo>
                    <a:pt x="749935" y="710565"/>
                  </a:lnTo>
                  <a:lnTo>
                    <a:pt x="715644" y="737235"/>
                  </a:lnTo>
                  <a:lnTo>
                    <a:pt x="678180" y="761365"/>
                  </a:lnTo>
                  <a:lnTo>
                    <a:pt x="638810" y="781685"/>
                  </a:lnTo>
                  <a:lnTo>
                    <a:pt x="598170" y="798830"/>
                  </a:lnTo>
                  <a:lnTo>
                    <a:pt x="555625" y="812800"/>
                  </a:lnTo>
                  <a:lnTo>
                    <a:pt x="511810" y="822325"/>
                  </a:lnTo>
                  <a:lnTo>
                    <a:pt x="467995" y="828675"/>
                  </a:lnTo>
                  <a:lnTo>
                    <a:pt x="423545" y="831215"/>
                  </a:lnTo>
                  <a:lnTo>
                    <a:pt x="523239" y="831215"/>
                  </a:lnTo>
                  <a:lnTo>
                    <a:pt x="601345" y="809625"/>
                  </a:lnTo>
                  <a:lnTo>
                    <a:pt x="642620" y="791845"/>
                  </a:lnTo>
                  <a:lnTo>
                    <a:pt x="681989" y="770890"/>
                  </a:lnTo>
                  <a:lnTo>
                    <a:pt x="718819" y="746760"/>
                  </a:lnTo>
                  <a:lnTo>
                    <a:pt x="753110" y="719455"/>
                  </a:lnTo>
                  <a:lnTo>
                    <a:pt x="784860" y="688975"/>
                  </a:lnTo>
                  <a:lnTo>
                    <a:pt x="813435" y="655320"/>
                  </a:lnTo>
                  <a:lnTo>
                    <a:pt x="838835" y="619125"/>
                  </a:lnTo>
                  <a:lnTo>
                    <a:pt x="859789" y="580390"/>
                  </a:lnTo>
                  <a:lnTo>
                    <a:pt x="876935" y="539750"/>
                  </a:lnTo>
                  <a:lnTo>
                    <a:pt x="889635" y="495935"/>
                  </a:lnTo>
                  <a:lnTo>
                    <a:pt x="897255" y="450215"/>
                  </a:lnTo>
                  <a:lnTo>
                    <a:pt x="899693" y="404495"/>
                  </a:lnTo>
                  <a:lnTo>
                    <a:pt x="899794" y="402590"/>
                  </a:lnTo>
                  <a:lnTo>
                    <a:pt x="897889" y="358140"/>
                  </a:lnTo>
                  <a:lnTo>
                    <a:pt x="889635" y="315595"/>
                  </a:lnTo>
                  <a:lnTo>
                    <a:pt x="876935" y="274955"/>
                  </a:lnTo>
                  <a:lnTo>
                    <a:pt x="859789" y="236855"/>
                  </a:lnTo>
                  <a:lnTo>
                    <a:pt x="838835" y="200660"/>
                  </a:lnTo>
                  <a:lnTo>
                    <a:pt x="813435" y="167640"/>
                  </a:lnTo>
                  <a:lnTo>
                    <a:pt x="784860" y="136525"/>
                  </a:lnTo>
                  <a:lnTo>
                    <a:pt x="753110" y="108585"/>
                  </a:lnTo>
                  <a:lnTo>
                    <a:pt x="718185" y="83820"/>
                  </a:lnTo>
                  <a:lnTo>
                    <a:pt x="681355" y="61595"/>
                  </a:lnTo>
                  <a:lnTo>
                    <a:pt x="642620" y="43180"/>
                  </a:lnTo>
                  <a:lnTo>
                    <a:pt x="602614" y="27305"/>
                  </a:lnTo>
                  <a:lnTo>
                    <a:pt x="560705" y="15240"/>
                  </a:lnTo>
                  <a:lnTo>
                    <a:pt x="553720" y="13335"/>
                  </a:lnTo>
                  <a:close/>
                </a:path>
              </a:pathLst>
            </a:custGeom>
            <a:solidFill>
              <a:srgbClr val="003A52"/>
            </a:solidFill>
          </p:spPr>
          <p:txBody>
            <a:bodyPr wrap="square" lIns="0" tIns="0" rIns="0" bIns="0" rtlCol="0"/>
            <a:lstStyle/>
            <a:p>
              <a:endParaRPr/>
            </a:p>
          </p:txBody>
        </p:sp>
      </p:grpSp>
      <p:sp>
        <p:nvSpPr>
          <p:cNvPr id="35" name="object 35"/>
          <p:cNvSpPr txBox="1"/>
          <p:nvPr/>
        </p:nvSpPr>
        <p:spPr>
          <a:xfrm>
            <a:off x="799591" y="3711321"/>
            <a:ext cx="36830" cy="64135"/>
          </a:xfrm>
          <a:prstGeom prst="rect">
            <a:avLst/>
          </a:prstGeom>
        </p:spPr>
        <p:txBody>
          <a:bodyPr vert="horz" wrap="square" lIns="0" tIns="12700" rIns="0" bIns="0" rtlCol="0">
            <a:spAutoFit/>
          </a:bodyPr>
          <a:lstStyle/>
          <a:p>
            <a:pPr algn="ctr">
              <a:lnSpc>
                <a:spcPct val="100000"/>
              </a:lnSpc>
              <a:spcBef>
                <a:spcPts val="100"/>
              </a:spcBef>
            </a:pPr>
            <a:r>
              <a:rPr sz="250" spc="-50" dirty="0">
                <a:latin typeface="Arial"/>
                <a:cs typeface="Arial"/>
              </a:rPr>
              <a:t>•</a:t>
            </a:r>
            <a:endParaRPr sz="250">
              <a:latin typeface="Arial"/>
              <a:cs typeface="Arial"/>
            </a:endParaRPr>
          </a:p>
        </p:txBody>
      </p:sp>
      <p:sp>
        <p:nvSpPr>
          <p:cNvPr id="36" name="object 36"/>
          <p:cNvSpPr txBox="1"/>
          <p:nvPr/>
        </p:nvSpPr>
        <p:spPr>
          <a:xfrm>
            <a:off x="799591" y="4624197"/>
            <a:ext cx="36830" cy="64135"/>
          </a:xfrm>
          <a:prstGeom prst="rect">
            <a:avLst/>
          </a:prstGeom>
        </p:spPr>
        <p:txBody>
          <a:bodyPr vert="horz" wrap="square" lIns="0" tIns="12700" rIns="0" bIns="0" rtlCol="0">
            <a:spAutoFit/>
          </a:bodyPr>
          <a:lstStyle/>
          <a:p>
            <a:pPr algn="ctr">
              <a:lnSpc>
                <a:spcPct val="100000"/>
              </a:lnSpc>
              <a:spcBef>
                <a:spcPts val="100"/>
              </a:spcBef>
            </a:pPr>
            <a:r>
              <a:rPr sz="250" spc="-50" dirty="0">
                <a:latin typeface="Arial"/>
                <a:cs typeface="Arial"/>
              </a:rPr>
              <a:t>•</a:t>
            </a:r>
            <a:endParaRPr sz="25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87184" y="1535429"/>
            <a:ext cx="1152525" cy="247504"/>
          </a:xfrm>
          <a:prstGeom prst="rect">
            <a:avLst/>
          </a:prstGeom>
          <a:solidFill>
            <a:srgbClr val="DADADA"/>
          </a:solidFill>
        </p:spPr>
        <p:txBody>
          <a:bodyPr vert="horz" wrap="square" lIns="0" tIns="31750" rIns="0" bIns="0" rtlCol="0">
            <a:spAutoFit/>
          </a:bodyPr>
          <a:lstStyle/>
          <a:p>
            <a:pPr marL="165100">
              <a:lnSpc>
                <a:spcPct val="100000"/>
              </a:lnSpc>
              <a:spcBef>
                <a:spcPts val="250"/>
              </a:spcBef>
            </a:pPr>
            <a:r>
              <a:rPr sz="1400" dirty="0">
                <a:latin typeface="Arial"/>
                <a:cs typeface="Arial"/>
              </a:rPr>
              <a:t>He</a:t>
            </a:r>
            <a:r>
              <a:rPr lang="nb-NO" sz="1400" dirty="0">
                <a:latin typeface="Arial"/>
                <a:cs typeface="Arial"/>
              </a:rPr>
              <a:t>i</a:t>
            </a:r>
            <a:r>
              <a:rPr sz="1400" dirty="0" err="1">
                <a:latin typeface="Arial"/>
                <a:cs typeface="Arial"/>
              </a:rPr>
              <a:t>lt</a:t>
            </a:r>
            <a:r>
              <a:rPr sz="1400" spc="-10" dirty="0">
                <a:latin typeface="Arial"/>
                <a:cs typeface="Arial"/>
              </a:rPr>
              <a:t> </a:t>
            </a:r>
            <a:r>
              <a:rPr sz="1400" spc="-10" dirty="0" err="1">
                <a:latin typeface="Arial"/>
                <a:cs typeface="Arial"/>
              </a:rPr>
              <a:t>ue</a:t>
            </a:r>
            <a:r>
              <a:rPr lang="nb-NO" sz="1400" spc="-10" dirty="0">
                <a:latin typeface="Arial"/>
                <a:cs typeface="Arial"/>
              </a:rPr>
              <a:t>i</a:t>
            </a:r>
            <a:r>
              <a:rPr sz="1400" spc="-10" dirty="0">
                <a:latin typeface="Arial"/>
                <a:cs typeface="Arial"/>
              </a:rPr>
              <a:t>nig</a:t>
            </a:r>
            <a:endParaRPr sz="1400" dirty="0">
              <a:latin typeface="Arial"/>
              <a:cs typeface="Arial"/>
            </a:endParaRPr>
          </a:p>
        </p:txBody>
      </p:sp>
      <p:sp>
        <p:nvSpPr>
          <p:cNvPr id="3" name="object 3"/>
          <p:cNvSpPr txBox="1"/>
          <p:nvPr/>
        </p:nvSpPr>
        <p:spPr>
          <a:xfrm>
            <a:off x="8945880" y="1535429"/>
            <a:ext cx="1026160" cy="247504"/>
          </a:xfrm>
          <a:prstGeom prst="rect">
            <a:avLst/>
          </a:prstGeom>
          <a:solidFill>
            <a:srgbClr val="DADADA"/>
          </a:solidFill>
        </p:spPr>
        <p:txBody>
          <a:bodyPr vert="horz" wrap="square" lIns="0" tIns="31750" rIns="0" bIns="0" rtlCol="0">
            <a:spAutoFit/>
          </a:bodyPr>
          <a:lstStyle/>
          <a:p>
            <a:pPr marL="104775">
              <a:lnSpc>
                <a:spcPct val="100000"/>
              </a:lnSpc>
              <a:spcBef>
                <a:spcPts val="250"/>
              </a:spcBef>
            </a:pPr>
            <a:r>
              <a:rPr sz="1400" dirty="0">
                <a:latin typeface="Arial"/>
                <a:cs typeface="Arial"/>
              </a:rPr>
              <a:t>He</a:t>
            </a:r>
            <a:r>
              <a:rPr lang="nb-NO" sz="1400" dirty="0">
                <a:latin typeface="Arial"/>
                <a:cs typeface="Arial"/>
              </a:rPr>
              <a:t>i</a:t>
            </a:r>
            <a:r>
              <a:rPr sz="1400" dirty="0" err="1">
                <a:latin typeface="Arial"/>
                <a:cs typeface="Arial"/>
              </a:rPr>
              <a:t>lt</a:t>
            </a:r>
            <a:r>
              <a:rPr sz="1400" spc="-10" dirty="0">
                <a:latin typeface="Arial"/>
                <a:cs typeface="Arial"/>
              </a:rPr>
              <a:t> </a:t>
            </a:r>
            <a:r>
              <a:rPr sz="1400" spc="-20" dirty="0">
                <a:latin typeface="Arial"/>
                <a:cs typeface="Arial"/>
              </a:rPr>
              <a:t>e</a:t>
            </a:r>
            <a:r>
              <a:rPr lang="nb-NO" sz="1400" spc="-20" dirty="0">
                <a:latin typeface="Arial"/>
                <a:cs typeface="Arial"/>
              </a:rPr>
              <a:t>i</a:t>
            </a:r>
            <a:r>
              <a:rPr sz="1400" spc="-20" dirty="0">
                <a:latin typeface="Arial"/>
                <a:cs typeface="Arial"/>
              </a:rPr>
              <a:t>nig</a:t>
            </a:r>
            <a:endParaRPr sz="1400" dirty="0">
              <a:latin typeface="Arial"/>
              <a:cs typeface="Arial"/>
            </a:endParaRPr>
          </a:p>
        </p:txBody>
      </p:sp>
      <p:sp>
        <p:nvSpPr>
          <p:cNvPr id="4" name="object 4"/>
          <p:cNvSpPr txBox="1">
            <a:spLocks noGrp="1"/>
          </p:cNvSpPr>
          <p:nvPr>
            <p:ph type="title"/>
          </p:nvPr>
        </p:nvSpPr>
        <p:spPr>
          <a:xfrm>
            <a:off x="851408" y="639825"/>
            <a:ext cx="7619492" cy="689932"/>
          </a:xfrm>
          <a:prstGeom prst="rect">
            <a:avLst/>
          </a:prstGeom>
        </p:spPr>
        <p:txBody>
          <a:bodyPr vert="horz" wrap="square" lIns="0" tIns="12700" rIns="0" bIns="0" rtlCol="0">
            <a:spAutoFit/>
          </a:bodyPr>
          <a:lstStyle/>
          <a:p>
            <a:pPr marL="12700">
              <a:lnSpc>
                <a:spcPct val="100000"/>
              </a:lnSpc>
              <a:spcBef>
                <a:spcPts val="100"/>
              </a:spcBef>
            </a:pPr>
            <a:r>
              <a:rPr sz="4400" dirty="0" err="1"/>
              <a:t>Søk</a:t>
            </a:r>
            <a:r>
              <a:rPr lang="nb-NO" sz="4400" dirty="0"/>
              <a:t>j</a:t>
            </a:r>
            <a:r>
              <a:rPr sz="4400" dirty="0"/>
              <a:t>er</a:t>
            </a:r>
            <a:r>
              <a:rPr sz="4400" spc="-25" dirty="0"/>
              <a:t> </a:t>
            </a:r>
            <a:r>
              <a:rPr sz="4400" dirty="0"/>
              <a:t>du</a:t>
            </a:r>
            <a:r>
              <a:rPr sz="4400" spc="-25" dirty="0"/>
              <a:t> </a:t>
            </a:r>
            <a:r>
              <a:rPr sz="4400" dirty="0"/>
              <a:t>me</a:t>
            </a:r>
            <a:r>
              <a:rPr lang="nb-NO" sz="4400" dirty="0"/>
              <a:t>i</a:t>
            </a:r>
            <a:r>
              <a:rPr sz="4400" dirty="0"/>
              <a:t>r</a:t>
            </a:r>
            <a:r>
              <a:rPr sz="4400" spc="-20" dirty="0"/>
              <a:t> </a:t>
            </a:r>
            <a:r>
              <a:rPr sz="4400" dirty="0"/>
              <a:t>me</a:t>
            </a:r>
            <a:r>
              <a:rPr lang="nb-NO" sz="4400" dirty="0"/>
              <a:t>i</a:t>
            </a:r>
            <a:r>
              <a:rPr sz="4400" dirty="0" err="1"/>
              <a:t>ning</a:t>
            </a:r>
            <a:r>
              <a:rPr sz="4400" spc="-25" dirty="0"/>
              <a:t> </a:t>
            </a:r>
            <a:r>
              <a:rPr sz="4400" dirty="0"/>
              <a:t>i</a:t>
            </a:r>
            <a:r>
              <a:rPr sz="4400" spc="-20" dirty="0"/>
              <a:t> </a:t>
            </a:r>
            <a:r>
              <a:rPr sz="4400" spc="-10" dirty="0"/>
              <a:t>livet?</a:t>
            </a:r>
            <a:endParaRPr sz="4400" dirty="0"/>
          </a:p>
        </p:txBody>
      </p:sp>
      <p:graphicFrame>
        <p:nvGraphicFramePr>
          <p:cNvPr id="5" name="object 5"/>
          <p:cNvGraphicFramePr>
            <a:graphicFrameLocks noGrp="1"/>
          </p:cNvGraphicFramePr>
          <p:nvPr>
            <p:extLst>
              <p:ext uri="{D42A27DB-BD31-4B8C-83A1-F6EECF244321}">
                <p14:modId xmlns:p14="http://schemas.microsoft.com/office/powerpoint/2010/main" val="271407010"/>
              </p:ext>
            </p:extLst>
          </p:nvPr>
        </p:nvGraphicFramePr>
        <p:xfrm>
          <a:off x="835405" y="1996238"/>
          <a:ext cx="8694418" cy="4225290"/>
        </p:xfrm>
        <a:graphic>
          <a:graphicData uri="http://schemas.openxmlformats.org/drawingml/2006/table">
            <a:tbl>
              <a:tblPr firstRow="1" bandRow="1">
                <a:tableStyleId>{2D5ABB26-0587-4C30-8999-92F81FD0307C}</a:tableStyleId>
              </a:tblPr>
              <a:tblGrid>
                <a:gridCol w="6102985">
                  <a:extLst>
                    <a:ext uri="{9D8B030D-6E8A-4147-A177-3AD203B41FA5}">
                      <a16:colId xmlns:a16="http://schemas.microsoft.com/office/drawing/2014/main" val="20000"/>
                    </a:ext>
                  </a:extLst>
                </a:gridCol>
                <a:gridCol w="528955">
                  <a:extLst>
                    <a:ext uri="{9D8B030D-6E8A-4147-A177-3AD203B41FA5}">
                      <a16:colId xmlns:a16="http://schemas.microsoft.com/office/drawing/2014/main" val="20001"/>
                    </a:ext>
                  </a:extLst>
                </a:gridCol>
                <a:gridCol w="386715">
                  <a:extLst>
                    <a:ext uri="{9D8B030D-6E8A-4147-A177-3AD203B41FA5}">
                      <a16:colId xmlns:a16="http://schemas.microsoft.com/office/drawing/2014/main" val="20002"/>
                    </a:ext>
                  </a:extLst>
                </a:gridCol>
                <a:gridCol w="373379">
                  <a:extLst>
                    <a:ext uri="{9D8B030D-6E8A-4147-A177-3AD203B41FA5}">
                      <a16:colId xmlns:a16="http://schemas.microsoft.com/office/drawing/2014/main" val="20003"/>
                    </a:ext>
                  </a:extLst>
                </a:gridCol>
                <a:gridCol w="368934">
                  <a:extLst>
                    <a:ext uri="{9D8B030D-6E8A-4147-A177-3AD203B41FA5}">
                      <a16:colId xmlns:a16="http://schemas.microsoft.com/office/drawing/2014/main" val="20004"/>
                    </a:ext>
                  </a:extLst>
                </a:gridCol>
                <a:gridCol w="354965">
                  <a:extLst>
                    <a:ext uri="{9D8B030D-6E8A-4147-A177-3AD203B41FA5}">
                      <a16:colId xmlns:a16="http://schemas.microsoft.com/office/drawing/2014/main" val="20005"/>
                    </a:ext>
                  </a:extLst>
                </a:gridCol>
                <a:gridCol w="328295">
                  <a:extLst>
                    <a:ext uri="{9D8B030D-6E8A-4147-A177-3AD203B41FA5}">
                      <a16:colId xmlns:a16="http://schemas.microsoft.com/office/drawing/2014/main" val="20006"/>
                    </a:ext>
                  </a:extLst>
                </a:gridCol>
                <a:gridCol w="250190">
                  <a:extLst>
                    <a:ext uri="{9D8B030D-6E8A-4147-A177-3AD203B41FA5}">
                      <a16:colId xmlns:a16="http://schemas.microsoft.com/office/drawing/2014/main" val="20007"/>
                    </a:ext>
                  </a:extLst>
                </a:gridCol>
              </a:tblGrid>
              <a:tr h="296545">
                <a:tc>
                  <a:txBody>
                    <a:bodyPr/>
                    <a:lstStyle/>
                    <a:p>
                      <a:pPr marL="33020">
                        <a:lnSpc>
                          <a:spcPts val="1885"/>
                        </a:lnSpc>
                      </a:pPr>
                      <a:r>
                        <a:rPr sz="1700" dirty="0">
                          <a:latin typeface="Arial"/>
                          <a:cs typeface="Arial"/>
                        </a:rPr>
                        <a:t>1.</a:t>
                      </a:r>
                      <a:r>
                        <a:rPr sz="1700" spc="-55" dirty="0">
                          <a:latin typeface="Arial"/>
                          <a:cs typeface="Arial"/>
                        </a:rPr>
                        <a:t> </a:t>
                      </a:r>
                      <a:r>
                        <a:rPr lang="nb-NO" sz="1700" dirty="0" err="1">
                          <a:latin typeface="Arial"/>
                          <a:cs typeface="Arial"/>
                        </a:rPr>
                        <a:t>Eg</a:t>
                      </a:r>
                      <a:r>
                        <a:rPr lang="nb-NO" sz="1700" dirty="0">
                          <a:latin typeface="Arial"/>
                          <a:cs typeface="Arial"/>
                        </a:rPr>
                        <a:t> </a:t>
                      </a:r>
                      <a:r>
                        <a:rPr lang="nb-NO" sz="1700" spc="-40" dirty="0">
                          <a:latin typeface="Arial"/>
                          <a:cs typeface="Arial"/>
                        </a:rPr>
                        <a:t>kjenner</a:t>
                      </a:r>
                      <a:r>
                        <a:rPr sz="1700" spc="-50" dirty="0">
                          <a:latin typeface="Arial"/>
                          <a:cs typeface="Arial"/>
                        </a:rPr>
                        <a:t> </a:t>
                      </a:r>
                      <a:r>
                        <a:rPr sz="1700" dirty="0" err="1">
                          <a:latin typeface="Arial"/>
                          <a:cs typeface="Arial"/>
                        </a:rPr>
                        <a:t>mening</a:t>
                      </a:r>
                      <a:r>
                        <a:rPr sz="1700" spc="-40" dirty="0">
                          <a:latin typeface="Arial"/>
                          <a:cs typeface="Arial"/>
                        </a:rPr>
                        <a:t> </a:t>
                      </a:r>
                      <a:r>
                        <a:rPr sz="1700" dirty="0">
                          <a:latin typeface="Arial"/>
                          <a:cs typeface="Arial"/>
                        </a:rPr>
                        <a:t>med</a:t>
                      </a:r>
                      <a:r>
                        <a:rPr sz="1700" spc="-40" dirty="0">
                          <a:latin typeface="Arial"/>
                          <a:cs typeface="Arial"/>
                        </a:rPr>
                        <a:t> </a:t>
                      </a:r>
                      <a:r>
                        <a:rPr sz="1700" dirty="0">
                          <a:latin typeface="Arial"/>
                          <a:cs typeface="Arial"/>
                        </a:rPr>
                        <a:t>livet</a:t>
                      </a:r>
                      <a:r>
                        <a:rPr sz="1700" spc="-55" dirty="0">
                          <a:latin typeface="Arial"/>
                          <a:cs typeface="Arial"/>
                        </a:rPr>
                        <a:t> </a:t>
                      </a:r>
                      <a:r>
                        <a:rPr sz="1700" spc="-10" dirty="0">
                          <a:latin typeface="Arial"/>
                          <a:cs typeface="Arial"/>
                        </a:rPr>
                        <a:t>mitt.</a:t>
                      </a:r>
                      <a:endParaRPr sz="1700" dirty="0">
                        <a:latin typeface="Arial"/>
                        <a:cs typeface="Arial"/>
                      </a:endParaRPr>
                    </a:p>
                  </a:txBody>
                  <a:tcPr marL="0" marR="0" marT="0" marB="0"/>
                </a:tc>
                <a:tc>
                  <a:txBody>
                    <a:bodyPr/>
                    <a:lstStyle/>
                    <a:p>
                      <a:pPr marR="128905" algn="r">
                        <a:lnSpc>
                          <a:spcPts val="1885"/>
                        </a:lnSpc>
                      </a:pPr>
                      <a:r>
                        <a:rPr sz="1700" spc="-50" dirty="0">
                          <a:latin typeface="Arial"/>
                          <a:cs typeface="Arial"/>
                        </a:rPr>
                        <a:t>1</a:t>
                      </a:r>
                      <a:endParaRPr sz="1700">
                        <a:latin typeface="Arial"/>
                        <a:cs typeface="Arial"/>
                      </a:endParaRPr>
                    </a:p>
                  </a:txBody>
                  <a:tcPr marL="0" marR="0" marT="0" marB="0"/>
                </a:tc>
                <a:tc>
                  <a:txBody>
                    <a:bodyPr/>
                    <a:lstStyle/>
                    <a:p>
                      <a:pPr marL="5715" algn="ctr">
                        <a:lnSpc>
                          <a:spcPts val="1885"/>
                        </a:lnSpc>
                      </a:pPr>
                      <a:r>
                        <a:rPr sz="1700" spc="-50" dirty="0">
                          <a:latin typeface="Arial"/>
                          <a:cs typeface="Arial"/>
                        </a:rPr>
                        <a:t>2</a:t>
                      </a:r>
                      <a:endParaRPr sz="1700">
                        <a:latin typeface="Arial"/>
                        <a:cs typeface="Arial"/>
                      </a:endParaRPr>
                    </a:p>
                  </a:txBody>
                  <a:tcPr marL="0" marR="0" marT="0" marB="0"/>
                </a:tc>
                <a:tc>
                  <a:txBody>
                    <a:bodyPr/>
                    <a:lstStyle/>
                    <a:p>
                      <a:pPr marL="6350" algn="ctr">
                        <a:lnSpc>
                          <a:spcPts val="1885"/>
                        </a:lnSpc>
                      </a:pPr>
                      <a:r>
                        <a:rPr sz="1700" spc="-50" dirty="0">
                          <a:latin typeface="Arial"/>
                          <a:cs typeface="Arial"/>
                        </a:rPr>
                        <a:t>3</a:t>
                      </a:r>
                      <a:endParaRPr sz="1700">
                        <a:latin typeface="Arial"/>
                        <a:cs typeface="Arial"/>
                      </a:endParaRPr>
                    </a:p>
                  </a:txBody>
                  <a:tcPr marL="0" marR="0" marT="0" marB="0"/>
                </a:tc>
                <a:tc>
                  <a:txBody>
                    <a:bodyPr/>
                    <a:lstStyle/>
                    <a:p>
                      <a:pPr algn="ctr">
                        <a:lnSpc>
                          <a:spcPts val="1885"/>
                        </a:lnSpc>
                      </a:pPr>
                      <a:r>
                        <a:rPr sz="1700" spc="-50" dirty="0">
                          <a:latin typeface="Arial"/>
                          <a:cs typeface="Arial"/>
                        </a:rPr>
                        <a:t>4</a:t>
                      </a:r>
                      <a:endParaRPr sz="1700">
                        <a:latin typeface="Arial"/>
                        <a:cs typeface="Arial"/>
                      </a:endParaRPr>
                    </a:p>
                  </a:txBody>
                  <a:tcPr marL="0" marR="0" marT="0" marB="0"/>
                </a:tc>
                <a:tc>
                  <a:txBody>
                    <a:bodyPr/>
                    <a:lstStyle/>
                    <a:p>
                      <a:pPr marL="15875" algn="ctr">
                        <a:lnSpc>
                          <a:spcPts val="1885"/>
                        </a:lnSpc>
                      </a:pPr>
                      <a:r>
                        <a:rPr sz="1700" spc="-50" dirty="0">
                          <a:latin typeface="Arial"/>
                          <a:cs typeface="Arial"/>
                        </a:rPr>
                        <a:t>5</a:t>
                      </a:r>
                      <a:endParaRPr sz="1700">
                        <a:latin typeface="Arial"/>
                        <a:cs typeface="Arial"/>
                      </a:endParaRPr>
                    </a:p>
                  </a:txBody>
                  <a:tcPr marL="0" marR="0" marT="0" marB="0"/>
                </a:tc>
                <a:tc>
                  <a:txBody>
                    <a:bodyPr/>
                    <a:lstStyle/>
                    <a:p>
                      <a:pPr marL="10160" algn="ctr">
                        <a:lnSpc>
                          <a:spcPts val="1885"/>
                        </a:lnSpc>
                      </a:pPr>
                      <a:r>
                        <a:rPr sz="1700" spc="-50" dirty="0">
                          <a:latin typeface="Arial"/>
                          <a:cs typeface="Arial"/>
                        </a:rPr>
                        <a:t>6</a:t>
                      </a:r>
                      <a:endParaRPr sz="1700">
                        <a:latin typeface="Arial"/>
                        <a:cs typeface="Arial"/>
                      </a:endParaRPr>
                    </a:p>
                  </a:txBody>
                  <a:tcPr marL="0" marR="0" marT="0" marB="0"/>
                </a:tc>
                <a:tc>
                  <a:txBody>
                    <a:bodyPr/>
                    <a:lstStyle/>
                    <a:p>
                      <a:pPr marL="67310" algn="ctr">
                        <a:lnSpc>
                          <a:spcPts val="1885"/>
                        </a:lnSpc>
                      </a:pPr>
                      <a:r>
                        <a:rPr sz="1700" spc="-50" dirty="0">
                          <a:latin typeface="Arial"/>
                          <a:cs typeface="Arial"/>
                        </a:rPr>
                        <a:t>7</a:t>
                      </a:r>
                      <a:endParaRPr sz="1700">
                        <a:latin typeface="Arial"/>
                        <a:cs typeface="Arial"/>
                      </a:endParaRPr>
                    </a:p>
                  </a:txBody>
                  <a:tcPr marL="0" marR="0" marT="0" marB="0"/>
                </a:tc>
                <a:extLst>
                  <a:ext uri="{0D108BD9-81ED-4DB2-BD59-A6C34878D82A}">
                    <a16:rowId xmlns:a16="http://schemas.microsoft.com/office/drawing/2014/main" val="10000"/>
                  </a:ext>
                </a:extLst>
              </a:tr>
              <a:tr h="631825">
                <a:tc>
                  <a:txBody>
                    <a:bodyPr/>
                    <a:lstStyle/>
                    <a:p>
                      <a:pPr marL="321310" marR="1936750" indent="-290195">
                        <a:lnSpc>
                          <a:spcPct val="108800"/>
                        </a:lnSpc>
                        <a:spcBef>
                          <a:spcPts val="95"/>
                        </a:spcBef>
                      </a:pPr>
                      <a:r>
                        <a:rPr sz="1700" dirty="0">
                          <a:latin typeface="Arial"/>
                          <a:cs typeface="Arial"/>
                        </a:rPr>
                        <a:t>2.</a:t>
                      </a:r>
                      <a:r>
                        <a:rPr sz="1700" spc="-30" dirty="0">
                          <a:latin typeface="Arial"/>
                          <a:cs typeface="Arial"/>
                        </a:rPr>
                        <a:t> </a:t>
                      </a:r>
                      <a:r>
                        <a:rPr lang="nb-NO" sz="1700" spc="-30" dirty="0" err="1">
                          <a:latin typeface="Arial"/>
                          <a:cs typeface="Arial"/>
                        </a:rPr>
                        <a:t>Eg</a:t>
                      </a:r>
                      <a:r>
                        <a:rPr sz="1700" spc="-15" dirty="0">
                          <a:latin typeface="Arial"/>
                          <a:cs typeface="Arial"/>
                        </a:rPr>
                        <a:t> </a:t>
                      </a:r>
                      <a:r>
                        <a:rPr sz="1700" dirty="0" err="1">
                          <a:latin typeface="Arial"/>
                          <a:cs typeface="Arial"/>
                        </a:rPr>
                        <a:t>søk</a:t>
                      </a:r>
                      <a:r>
                        <a:rPr lang="nb-NO" sz="1700" dirty="0">
                          <a:latin typeface="Arial"/>
                          <a:cs typeface="Arial"/>
                        </a:rPr>
                        <a:t>j</a:t>
                      </a:r>
                      <a:r>
                        <a:rPr sz="1700" dirty="0">
                          <a:latin typeface="Arial"/>
                          <a:cs typeface="Arial"/>
                        </a:rPr>
                        <a:t>er</a:t>
                      </a:r>
                      <a:r>
                        <a:rPr sz="1700" spc="-25" dirty="0">
                          <a:latin typeface="Arial"/>
                          <a:cs typeface="Arial"/>
                        </a:rPr>
                        <a:t> </a:t>
                      </a:r>
                      <a:r>
                        <a:rPr sz="1700" dirty="0" err="1">
                          <a:latin typeface="Arial"/>
                          <a:cs typeface="Arial"/>
                        </a:rPr>
                        <a:t>etter</a:t>
                      </a:r>
                      <a:r>
                        <a:rPr sz="1700" spc="-25" dirty="0">
                          <a:latin typeface="Arial"/>
                          <a:cs typeface="Arial"/>
                        </a:rPr>
                        <a:t> </a:t>
                      </a:r>
                      <a:r>
                        <a:rPr sz="1700" dirty="0">
                          <a:latin typeface="Arial"/>
                          <a:cs typeface="Arial"/>
                        </a:rPr>
                        <a:t>no</a:t>
                      </a:r>
                      <a:r>
                        <a:rPr lang="nb-NO" sz="1700" dirty="0" err="1">
                          <a:latin typeface="Arial"/>
                          <a:cs typeface="Arial"/>
                        </a:rPr>
                        <a:t>ko</a:t>
                      </a:r>
                      <a:r>
                        <a:rPr lang="nb-NO" sz="1700" dirty="0">
                          <a:latin typeface="Arial"/>
                          <a:cs typeface="Arial"/>
                        </a:rPr>
                        <a:t> </a:t>
                      </a:r>
                      <a:r>
                        <a:rPr sz="1700" dirty="0" err="1">
                          <a:latin typeface="Arial"/>
                          <a:cs typeface="Arial"/>
                        </a:rPr>
                        <a:t>som</a:t>
                      </a:r>
                      <a:r>
                        <a:rPr sz="1700" spc="-30" dirty="0">
                          <a:latin typeface="Arial"/>
                          <a:cs typeface="Arial"/>
                        </a:rPr>
                        <a:t> </a:t>
                      </a:r>
                      <a:r>
                        <a:rPr sz="1700" dirty="0">
                          <a:latin typeface="Arial"/>
                          <a:cs typeface="Arial"/>
                        </a:rPr>
                        <a:t>får</a:t>
                      </a:r>
                      <a:r>
                        <a:rPr sz="1700" spc="-25" dirty="0">
                          <a:latin typeface="Arial"/>
                          <a:cs typeface="Arial"/>
                        </a:rPr>
                        <a:t> </a:t>
                      </a:r>
                      <a:r>
                        <a:rPr sz="1700" dirty="0">
                          <a:latin typeface="Arial"/>
                          <a:cs typeface="Arial"/>
                        </a:rPr>
                        <a:t>livet</a:t>
                      </a:r>
                      <a:r>
                        <a:rPr sz="1700" spc="-25" dirty="0">
                          <a:latin typeface="Arial"/>
                          <a:cs typeface="Arial"/>
                        </a:rPr>
                        <a:t> </a:t>
                      </a:r>
                      <a:r>
                        <a:rPr sz="1700" dirty="0">
                          <a:latin typeface="Arial"/>
                          <a:cs typeface="Arial"/>
                        </a:rPr>
                        <a:t>mitt</a:t>
                      </a:r>
                      <a:r>
                        <a:rPr sz="1700" spc="-35" dirty="0">
                          <a:latin typeface="Arial"/>
                          <a:cs typeface="Arial"/>
                        </a:rPr>
                        <a:t> </a:t>
                      </a:r>
                      <a:r>
                        <a:rPr sz="1700" dirty="0">
                          <a:latin typeface="Arial"/>
                          <a:cs typeface="Arial"/>
                        </a:rPr>
                        <a:t>til</a:t>
                      </a:r>
                      <a:r>
                        <a:rPr sz="1700" spc="-20" dirty="0">
                          <a:latin typeface="Arial"/>
                          <a:cs typeface="Arial"/>
                        </a:rPr>
                        <a:t> </a:t>
                      </a:r>
                      <a:r>
                        <a:rPr sz="1700" spc="-50" dirty="0">
                          <a:latin typeface="Arial"/>
                          <a:cs typeface="Arial"/>
                        </a:rPr>
                        <a:t>å </a:t>
                      </a:r>
                      <a:r>
                        <a:rPr lang="nb-NO" sz="1700" dirty="0" err="1">
                          <a:latin typeface="Arial"/>
                          <a:cs typeface="Arial"/>
                        </a:rPr>
                        <a:t>kjennast</a:t>
                      </a:r>
                      <a:r>
                        <a:rPr sz="1700" spc="-35" dirty="0">
                          <a:latin typeface="Arial"/>
                          <a:cs typeface="Arial"/>
                        </a:rPr>
                        <a:t> </a:t>
                      </a:r>
                      <a:r>
                        <a:rPr sz="1700" spc="-10" dirty="0">
                          <a:latin typeface="Arial"/>
                          <a:cs typeface="Arial"/>
                        </a:rPr>
                        <a:t>me</a:t>
                      </a:r>
                      <a:r>
                        <a:rPr lang="nb-NO" sz="1700" spc="-10" dirty="0">
                          <a:latin typeface="Arial"/>
                          <a:cs typeface="Arial"/>
                        </a:rPr>
                        <a:t>i</a:t>
                      </a:r>
                      <a:r>
                        <a:rPr sz="1700" spc="-10" dirty="0" err="1">
                          <a:latin typeface="Arial"/>
                          <a:cs typeface="Arial"/>
                        </a:rPr>
                        <a:t>ningsfylt</a:t>
                      </a:r>
                      <a:r>
                        <a:rPr sz="1700" spc="-10" dirty="0">
                          <a:latin typeface="Arial"/>
                          <a:cs typeface="Arial"/>
                        </a:rPr>
                        <a:t>.</a:t>
                      </a:r>
                      <a:endParaRPr sz="1700" dirty="0">
                        <a:latin typeface="Arial"/>
                        <a:cs typeface="Arial"/>
                      </a:endParaRPr>
                    </a:p>
                  </a:txBody>
                  <a:tcPr marL="0" marR="0" marT="12065" marB="0"/>
                </a:tc>
                <a:tc>
                  <a:txBody>
                    <a:bodyPr/>
                    <a:lstStyle/>
                    <a:p>
                      <a:pPr>
                        <a:lnSpc>
                          <a:spcPct val="100000"/>
                        </a:lnSpc>
                        <a:spcBef>
                          <a:spcPts val="525"/>
                        </a:spcBef>
                      </a:pPr>
                      <a:endParaRPr sz="1700">
                        <a:latin typeface="Times New Roman"/>
                        <a:cs typeface="Times New Roman"/>
                      </a:endParaRPr>
                    </a:p>
                    <a:p>
                      <a:pPr marR="128905" algn="r">
                        <a:lnSpc>
                          <a:spcPct val="100000"/>
                        </a:lnSpc>
                        <a:spcBef>
                          <a:spcPts val="5"/>
                        </a:spcBef>
                      </a:pPr>
                      <a:r>
                        <a:rPr sz="1700" spc="-50" dirty="0">
                          <a:latin typeface="Arial"/>
                          <a:cs typeface="Arial"/>
                        </a:rPr>
                        <a:t>1</a:t>
                      </a:r>
                      <a:endParaRPr sz="1700">
                        <a:latin typeface="Arial"/>
                        <a:cs typeface="Arial"/>
                      </a:endParaRPr>
                    </a:p>
                  </a:txBody>
                  <a:tcPr marL="0" marR="0" marT="66675" marB="0"/>
                </a:tc>
                <a:tc>
                  <a:txBody>
                    <a:bodyPr/>
                    <a:lstStyle/>
                    <a:p>
                      <a:pPr>
                        <a:lnSpc>
                          <a:spcPct val="100000"/>
                        </a:lnSpc>
                        <a:spcBef>
                          <a:spcPts val="525"/>
                        </a:spcBef>
                      </a:pPr>
                      <a:endParaRPr sz="1700">
                        <a:latin typeface="Times New Roman"/>
                        <a:cs typeface="Times New Roman"/>
                      </a:endParaRPr>
                    </a:p>
                    <a:p>
                      <a:pPr marL="5715" algn="ctr">
                        <a:lnSpc>
                          <a:spcPct val="100000"/>
                        </a:lnSpc>
                        <a:spcBef>
                          <a:spcPts val="5"/>
                        </a:spcBef>
                      </a:pPr>
                      <a:r>
                        <a:rPr sz="1700" spc="-50" dirty="0">
                          <a:latin typeface="Arial"/>
                          <a:cs typeface="Arial"/>
                        </a:rPr>
                        <a:t>2</a:t>
                      </a:r>
                      <a:endParaRPr sz="1700">
                        <a:latin typeface="Arial"/>
                        <a:cs typeface="Arial"/>
                      </a:endParaRPr>
                    </a:p>
                  </a:txBody>
                  <a:tcPr marL="0" marR="0" marT="66675" marB="0"/>
                </a:tc>
                <a:tc>
                  <a:txBody>
                    <a:bodyPr/>
                    <a:lstStyle/>
                    <a:p>
                      <a:pPr>
                        <a:lnSpc>
                          <a:spcPct val="100000"/>
                        </a:lnSpc>
                        <a:spcBef>
                          <a:spcPts val="525"/>
                        </a:spcBef>
                      </a:pPr>
                      <a:endParaRPr sz="1700">
                        <a:latin typeface="Times New Roman"/>
                        <a:cs typeface="Times New Roman"/>
                      </a:endParaRPr>
                    </a:p>
                    <a:p>
                      <a:pPr marL="6350" algn="ctr">
                        <a:lnSpc>
                          <a:spcPct val="100000"/>
                        </a:lnSpc>
                        <a:spcBef>
                          <a:spcPts val="5"/>
                        </a:spcBef>
                      </a:pPr>
                      <a:r>
                        <a:rPr sz="1700" spc="-50" dirty="0">
                          <a:latin typeface="Arial"/>
                          <a:cs typeface="Arial"/>
                        </a:rPr>
                        <a:t>3</a:t>
                      </a:r>
                      <a:endParaRPr sz="1700">
                        <a:latin typeface="Arial"/>
                        <a:cs typeface="Arial"/>
                      </a:endParaRPr>
                    </a:p>
                  </a:txBody>
                  <a:tcPr marL="0" marR="0" marT="66675" marB="0"/>
                </a:tc>
                <a:tc>
                  <a:txBody>
                    <a:bodyPr/>
                    <a:lstStyle/>
                    <a:p>
                      <a:pPr>
                        <a:lnSpc>
                          <a:spcPct val="100000"/>
                        </a:lnSpc>
                        <a:spcBef>
                          <a:spcPts val="525"/>
                        </a:spcBef>
                      </a:pPr>
                      <a:endParaRPr sz="1700">
                        <a:latin typeface="Times New Roman"/>
                        <a:cs typeface="Times New Roman"/>
                      </a:endParaRPr>
                    </a:p>
                    <a:p>
                      <a:pPr algn="ctr">
                        <a:lnSpc>
                          <a:spcPct val="100000"/>
                        </a:lnSpc>
                        <a:spcBef>
                          <a:spcPts val="5"/>
                        </a:spcBef>
                      </a:pPr>
                      <a:r>
                        <a:rPr sz="1700" spc="-50" dirty="0">
                          <a:latin typeface="Arial"/>
                          <a:cs typeface="Arial"/>
                        </a:rPr>
                        <a:t>4</a:t>
                      </a:r>
                      <a:endParaRPr sz="1700">
                        <a:latin typeface="Arial"/>
                        <a:cs typeface="Arial"/>
                      </a:endParaRPr>
                    </a:p>
                  </a:txBody>
                  <a:tcPr marL="0" marR="0" marT="66675" marB="0"/>
                </a:tc>
                <a:tc>
                  <a:txBody>
                    <a:bodyPr/>
                    <a:lstStyle/>
                    <a:p>
                      <a:pPr>
                        <a:lnSpc>
                          <a:spcPct val="100000"/>
                        </a:lnSpc>
                        <a:spcBef>
                          <a:spcPts val="525"/>
                        </a:spcBef>
                      </a:pPr>
                      <a:endParaRPr sz="1700">
                        <a:latin typeface="Times New Roman"/>
                        <a:cs typeface="Times New Roman"/>
                      </a:endParaRPr>
                    </a:p>
                    <a:p>
                      <a:pPr marL="15875" algn="ctr">
                        <a:lnSpc>
                          <a:spcPct val="100000"/>
                        </a:lnSpc>
                        <a:spcBef>
                          <a:spcPts val="5"/>
                        </a:spcBef>
                      </a:pPr>
                      <a:r>
                        <a:rPr sz="1700" spc="-50" dirty="0">
                          <a:latin typeface="Arial"/>
                          <a:cs typeface="Arial"/>
                        </a:rPr>
                        <a:t>5</a:t>
                      </a:r>
                      <a:endParaRPr sz="1700">
                        <a:latin typeface="Arial"/>
                        <a:cs typeface="Arial"/>
                      </a:endParaRPr>
                    </a:p>
                  </a:txBody>
                  <a:tcPr marL="0" marR="0" marT="66675" marB="0"/>
                </a:tc>
                <a:tc>
                  <a:txBody>
                    <a:bodyPr/>
                    <a:lstStyle/>
                    <a:p>
                      <a:pPr>
                        <a:lnSpc>
                          <a:spcPct val="100000"/>
                        </a:lnSpc>
                        <a:spcBef>
                          <a:spcPts val="525"/>
                        </a:spcBef>
                      </a:pPr>
                      <a:endParaRPr sz="1700">
                        <a:latin typeface="Times New Roman"/>
                        <a:cs typeface="Times New Roman"/>
                      </a:endParaRPr>
                    </a:p>
                    <a:p>
                      <a:pPr marL="10160" algn="ctr">
                        <a:lnSpc>
                          <a:spcPct val="100000"/>
                        </a:lnSpc>
                        <a:spcBef>
                          <a:spcPts val="5"/>
                        </a:spcBef>
                      </a:pPr>
                      <a:r>
                        <a:rPr sz="1700" spc="-50" dirty="0">
                          <a:latin typeface="Arial"/>
                          <a:cs typeface="Arial"/>
                        </a:rPr>
                        <a:t>6</a:t>
                      </a:r>
                      <a:endParaRPr sz="1700">
                        <a:latin typeface="Arial"/>
                        <a:cs typeface="Arial"/>
                      </a:endParaRPr>
                    </a:p>
                  </a:txBody>
                  <a:tcPr marL="0" marR="0" marT="66675" marB="0"/>
                </a:tc>
                <a:tc>
                  <a:txBody>
                    <a:bodyPr/>
                    <a:lstStyle/>
                    <a:p>
                      <a:pPr>
                        <a:lnSpc>
                          <a:spcPct val="100000"/>
                        </a:lnSpc>
                        <a:spcBef>
                          <a:spcPts val="525"/>
                        </a:spcBef>
                      </a:pPr>
                      <a:endParaRPr sz="1700">
                        <a:latin typeface="Times New Roman"/>
                        <a:cs typeface="Times New Roman"/>
                      </a:endParaRPr>
                    </a:p>
                    <a:p>
                      <a:pPr marL="67310" algn="ctr">
                        <a:lnSpc>
                          <a:spcPct val="100000"/>
                        </a:lnSpc>
                        <a:spcBef>
                          <a:spcPts val="5"/>
                        </a:spcBef>
                      </a:pPr>
                      <a:r>
                        <a:rPr sz="1700" spc="-50" dirty="0">
                          <a:latin typeface="Arial"/>
                          <a:cs typeface="Arial"/>
                        </a:rPr>
                        <a:t>7</a:t>
                      </a:r>
                      <a:endParaRPr sz="1700">
                        <a:latin typeface="Arial"/>
                        <a:cs typeface="Arial"/>
                      </a:endParaRPr>
                    </a:p>
                  </a:txBody>
                  <a:tcPr marL="0" marR="0" marT="66675" marB="0"/>
                </a:tc>
                <a:extLst>
                  <a:ext uri="{0D108BD9-81ED-4DB2-BD59-A6C34878D82A}">
                    <a16:rowId xmlns:a16="http://schemas.microsoft.com/office/drawing/2014/main" val="10001"/>
                  </a:ext>
                </a:extLst>
              </a:tr>
              <a:tr h="350520">
                <a:tc>
                  <a:txBody>
                    <a:bodyPr/>
                    <a:lstStyle/>
                    <a:p>
                      <a:pPr marL="33020">
                        <a:lnSpc>
                          <a:spcPct val="100000"/>
                        </a:lnSpc>
                        <a:spcBef>
                          <a:spcPts val="265"/>
                        </a:spcBef>
                      </a:pPr>
                      <a:r>
                        <a:rPr sz="1700" dirty="0">
                          <a:latin typeface="Arial"/>
                          <a:cs typeface="Arial"/>
                        </a:rPr>
                        <a:t>3.</a:t>
                      </a:r>
                      <a:r>
                        <a:rPr sz="1700" spc="-40" dirty="0">
                          <a:latin typeface="Arial"/>
                          <a:cs typeface="Arial"/>
                        </a:rPr>
                        <a:t> </a:t>
                      </a:r>
                      <a:r>
                        <a:rPr lang="nb-NO" sz="1700" spc="-40" dirty="0" err="1">
                          <a:latin typeface="Arial"/>
                          <a:cs typeface="Arial"/>
                        </a:rPr>
                        <a:t>Eg</a:t>
                      </a:r>
                      <a:r>
                        <a:rPr sz="1700" spc="-30" dirty="0">
                          <a:latin typeface="Arial"/>
                          <a:cs typeface="Arial"/>
                        </a:rPr>
                        <a:t> </a:t>
                      </a:r>
                      <a:r>
                        <a:rPr lang="nb-NO" sz="1700" dirty="0" err="1">
                          <a:latin typeface="Arial"/>
                          <a:cs typeface="Arial"/>
                        </a:rPr>
                        <a:t>leitar</a:t>
                      </a:r>
                      <a:r>
                        <a:rPr lang="nb-NO" sz="1700" dirty="0">
                          <a:latin typeface="Arial"/>
                          <a:cs typeface="Arial"/>
                        </a:rPr>
                        <a:t> </a:t>
                      </a:r>
                      <a:r>
                        <a:rPr sz="1700" dirty="0" err="1">
                          <a:latin typeface="Arial"/>
                          <a:cs typeface="Arial"/>
                        </a:rPr>
                        <a:t>alltid</a:t>
                      </a:r>
                      <a:r>
                        <a:rPr sz="1700" spc="-35" dirty="0">
                          <a:latin typeface="Arial"/>
                          <a:cs typeface="Arial"/>
                        </a:rPr>
                        <a:t> </a:t>
                      </a:r>
                      <a:r>
                        <a:rPr sz="1700" dirty="0" err="1">
                          <a:latin typeface="Arial"/>
                          <a:cs typeface="Arial"/>
                        </a:rPr>
                        <a:t>etter</a:t>
                      </a:r>
                      <a:r>
                        <a:rPr sz="1700" spc="-40" dirty="0">
                          <a:latin typeface="Arial"/>
                          <a:cs typeface="Arial"/>
                        </a:rPr>
                        <a:t> </a:t>
                      </a:r>
                      <a:r>
                        <a:rPr sz="1700" dirty="0">
                          <a:latin typeface="Arial"/>
                          <a:cs typeface="Arial"/>
                        </a:rPr>
                        <a:t>mi</a:t>
                      </a:r>
                      <a:r>
                        <a:rPr sz="1700" spc="-25" dirty="0">
                          <a:latin typeface="Arial"/>
                          <a:cs typeface="Arial"/>
                        </a:rPr>
                        <a:t> </a:t>
                      </a:r>
                      <a:r>
                        <a:rPr sz="1700" dirty="0">
                          <a:latin typeface="Arial"/>
                          <a:cs typeface="Arial"/>
                        </a:rPr>
                        <a:t>oppgave</a:t>
                      </a:r>
                      <a:r>
                        <a:rPr sz="1700" spc="-30" dirty="0">
                          <a:latin typeface="Arial"/>
                          <a:cs typeface="Arial"/>
                        </a:rPr>
                        <a:t> </a:t>
                      </a:r>
                      <a:r>
                        <a:rPr sz="1700" dirty="0">
                          <a:latin typeface="Arial"/>
                          <a:cs typeface="Arial"/>
                        </a:rPr>
                        <a:t>i</a:t>
                      </a:r>
                      <a:r>
                        <a:rPr sz="1700" spc="-30" dirty="0">
                          <a:latin typeface="Arial"/>
                          <a:cs typeface="Arial"/>
                        </a:rPr>
                        <a:t> </a:t>
                      </a:r>
                      <a:r>
                        <a:rPr sz="1700" spc="-10" dirty="0">
                          <a:latin typeface="Arial"/>
                          <a:cs typeface="Arial"/>
                        </a:rPr>
                        <a:t>livet.</a:t>
                      </a:r>
                      <a:endParaRPr sz="1700" dirty="0">
                        <a:latin typeface="Arial"/>
                        <a:cs typeface="Arial"/>
                      </a:endParaRPr>
                    </a:p>
                  </a:txBody>
                  <a:tcPr marL="0" marR="0" marT="33655" marB="0"/>
                </a:tc>
                <a:tc>
                  <a:txBody>
                    <a:bodyPr/>
                    <a:lstStyle/>
                    <a:p>
                      <a:pPr marR="128905" algn="r">
                        <a:lnSpc>
                          <a:spcPct val="100000"/>
                        </a:lnSpc>
                        <a:spcBef>
                          <a:spcPts val="265"/>
                        </a:spcBef>
                      </a:pPr>
                      <a:r>
                        <a:rPr sz="1700" spc="-50" dirty="0">
                          <a:latin typeface="Arial"/>
                          <a:cs typeface="Arial"/>
                        </a:rPr>
                        <a:t>1</a:t>
                      </a:r>
                      <a:endParaRPr sz="1700">
                        <a:latin typeface="Arial"/>
                        <a:cs typeface="Arial"/>
                      </a:endParaRPr>
                    </a:p>
                  </a:txBody>
                  <a:tcPr marL="0" marR="0" marT="33655" marB="0"/>
                </a:tc>
                <a:tc>
                  <a:txBody>
                    <a:bodyPr/>
                    <a:lstStyle/>
                    <a:p>
                      <a:pPr marL="5715" algn="ctr">
                        <a:lnSpc>
                          <a:spcPct val="100000"/>
                        </a:lnSpc>
                        <a:spcBef>
                          <a:spcPts val="265"/>
                        </a:spcBef>
                      </a:pPr>
                      <a:r>
                        <a:rPr sz="1700" spc="-50" dirty="0">
                          <a:latin typeface="Arial"/>
                          <a:cs typeface="Arial"/>
                        </a:rPr>
                        <a:t>2</a:t>
                      </a:r>
                      <a:endParaRPr sz="1700">
                        <a:latin typeface="Arial"/>
                        <a:cs typeface="Arial"/>
                      </a:endParaRPr>
                    </a:p>
                  </a:txBody>
                  <a:tcPr marL="0" marR="0" marT="33655" marB="0"/>
                </a:tc>
                <a:tc>
                  <a:txBody>
                    <a:bodyPr/>
                    <a:lstStyle/>
                    <a:p>
                      <a:pPr marL="6350" algn="ctr">
                        <a:lnSpc>
                          <a:spcPct val="100000"/>
                        </a:lnSpc>
                        <a:spcBef>
                          <a:spcPts val="265"/>
                        </a:spcBef>
                      </a:pPr>
                      <a:r>
                        <a:rPr sz="1700" spc="-50" dirty="0">
                          <a:latin typeface="Arial"/>
                          <a:cs typeface="Arial"/>
                        </a:rPr>
                        <a:t>3</a:t>
                      </a:r>
                      <a:endParaRPr sz="1700">
                        <a:latin typeface="Arial"/>
                        <a:cs typeface="Arial"/>
                      </a:endParaRPr>
                    </a:p>
                  </a:txBody>
                  <a:tcPr marL="0" marR="0" marT="33655" marB="0"/>
                </a:tc>
                <a:tc>
                  <a:txBody>
                    <a:bodyPr/>
                    <a:lstStyle/>
                    <a:p>
                      <a:pPr algn="ctr">
                        <a:lnSpc>
                          <a:spcPct val="100000"/>
                        </a:lnSpc>
                        <a:spcBef>
                          <a:spcPts val="265"/>
                        </a:spcBef>
                      </a:pPr>
                      <a:r>
                        <a:rPr sz="1700" spc="-50" dirty="0">
                          <a:latin typeface="Arial"/>
                          <a:cs typeface="Arial"/>
                        </a:rPr>
                        <a:t>4</a:t>
                      </a:r>
                      <a:endParaRPr sz="1700">
                        <a:latin typeface="Arial"/>
                        <a:cs typeface="Arial"/>
                      </a:endParaRPr>
                    </a:p>
                  </a:txBody>
                  <a:tcPr marL="0" marR="0" marT="33655" marB="0"/>
                </a:tc>
                <a:tc>
                  <a:txBody>
                    <a:bodyPr/>
                    <a:lstStyle/>
                    <a:p>
                      <a:pPr marL="15875" algn="ctr">
                        <a:lnSpc>
                          <a:spcPct val="100000"/>
                        </a:lnSpc>
                        <a:spcBef>
                          <a:spcPts val="265"/>
                        </a:spcBef>
                      </a:pPr>
                      <a:r>
                        <a:rPr sz="1700" spc="-50" dirty="0">
                          <a:latin typeface="Arial"/>
                          <a:cs typeface="Arial"/>
                        </a:rPr>
                        <a:t>5</a:t>
                      </a:r>
                      <a:endParaRPr sz="1700">
                        <a:latin typeface="Arial"/>
                        <a:cs typeface="Arial"/>
                      </a:endParaRPr>
                    </a:p>
                  </a:txBody>
                  <a:tcPr marL="0" marR="0" marT="33655" marB="0"/>
                </a:tc>
                <a:tc>
                  <a:txBody>
                    <a:bodyPr/>
                    <a:lstStyle/>
                    <a:p>
                      <a:pPr marL="10160" algn="ctr">
                        <a:lnSpc>
                          <a:spcPct val="100000"/>
                        </a:lnSpc>
                        <a:spcBef>
                          <a:spcPts val="265"/>
                        </a:spcBef>
                      </a:pPr>
                      <a:r>
                        <a:rPr sz="1700" spc="-50" dirty="0">
                          <a:latin typeface="Arial"/>
                          <a:cs typeface="Arial"/>
                        </a:rPr>
                        <a:t>6</a:t>
                      </a:r>
                      <a:endParaRPr sz="1700">
                        <a:latin typeface="Arial"/>
                        <a:cs typeface="Arial"/>
                      </a:endParaRPr>
                    </a:p>
                  </a:txBody>
                  <a:tcPr marL="0" marR="0" marT="33655" marB="0"/>
                </a:tc>
                <a:tc>
                  <a:txBody>
                    <a:bodyPr/>
                    <a:lstStyle/>
                    <a:p>
                      <a:pPr marL="67310" algn="ctr">
                        <a:lnSpc>
                          <a:spcPct val="100000"/>
                        </a:lnSpc>
                        <a:spcBef>
                          <a:spcPts val="265"/>
                        </a:spcBef>
                      </a:pPr>
                      <a:r>
                        <a:rPr sz="1700" spc="-50" dirty="0">
                          <a:latin typeface="Arial"/>
                          <a:cs typeface="Arial"/>
                        </a:rPr>
                        <a:t>7</a:t>
                      </a:r>
                      <a:endParaRPr sz="1700">
                        <a:latin typeface="Arial"/>
                        <a:cs typeface="Arial"/>
                      </a:endParaRPr>
                    </a:p>
                  </a:txBody>
                  <a:tcPr marL="0" marR="0" marT="33655" marB="0"/>
                </a:tc>
                <a:extLst>
                  <a:ext uri="{0D108BD9-81ED-4DB2-BD59-A6C34878D82A}">
                    <a16:rowId xmlns:a16="http://schemas.microsoft.com/office/drawing/2014/main" val="10002"/>
                  </a:ext>
                </a:extLst>
              </a:tr>
              <a:tr h="351155">
                <a:tc>
                  <a:txBody>
                    <a:bodyPr/>
                    <a:lstStyle/>
                    <a:p>
                      <a:pPr marL="33020">
                        <a:lnSpc>
                          <a:spcPct val="100000"/>
                        </a:lnSpc>
                        <a:spcBef>
                          <a:spcPts val="275"/>
                        </a:spcBef>
                      </a:pPr>
                      <a:r>
                        <a:rPr sz="1700" dirty="0">
                          <a:latin typeface="Arial"/>
                          <a:cs typeface="Arial"/>
                        </a:rPr>
                        <a:t>4.</a:t>
                      </a:r>
                      <a:r>
                        <a:rPr sz="1700" spc="-40" dirty="0">
                          <a:latin typeface="Arial"/>
                          <a:cs typeface="Arial"/>
                        </a:rPr>
                        <a:t> </a:t>
                      </a:r>
                      <a:r>
                        <a:rPr lang="nb-NO" sz="1700" spc="-40" dirty="0" err="1">
                          <a:latin typeface="Arial"/>
                          <a:cs typeface="Arial"/>
                        </a:rPr>
                        <a:t>Eg</a:t>
                      </a:r>
                      <a:r>
                        <a:rPr sz="1700" spc="-25" dirty="0">
                          <a:latin typeface="Arial"/>
                          <a:cs typeface="Arial"/>
                        </a:rPr>
                        <a:t> </a:t>
                      </a:r>
                      <a:r>
                        <a:rPr sz="1700" dirty="0" err="1">
                          <a:latin typeface="Arial"/>
                          <a:cs typeface="Arial"/>
                        </a:rPr>
                        <a:t>har</a:t>
                      </a:r>
                      <a:r>
                        <a:rPr sz="1700" spc="-40" dirty="0">
                          <a:latin typeface="Arial"/>
                          <a:cs typeface="Arial"/>
                        </a:rPr>
                        <a:t> </a:t>
                      </a:r>
                      <a:r>
                        <a:rPr sz="1700" dirty="0">
                          <a:latin typeface="Arial"/>
                          <a:cs typeface="Arial"/>
                        </a:rPr>
                        <a:t>e</a:t>
                      </a:r>
                      <a:r>
                        <a:rPr lang="nb-NO" sz="1700" dirty="0">
                          <a:latin typeface="Arial"/>
                          <a:cs typeface="Arial"/>
                        </a:rPr>
                        <a:t>i</a:t>
                      </a:r>
                      <a:r>
                        <a:rPr sz="1700" dirty="0">
                          <a:latin typeface="Arial"/>
                          <a:cs typeface="Arial"/>
                        </a:rPr>
                        <a:t>n</a:t>
                      </a:r>
                      <a:r>
                        <a:rPr sz="1700" spc="-30" dirty="0">
                          <a:latin typeface="Arial"/>
                          <a:cs typeface="Arial"/>
                        </a:rPr>
                        <a:t> </a:t>
                      </a:r>
                      <a:r>
                        <a:rPr sz="1700" dirty="0">
                          <a:latin typeface="Arial"/>
                          <a:cs typeface="Arial"/>
                        </a:rPr>
                        <a:t>klar</a:t>
                      </a:r>
                      <a:r>
                        <a:rPr sz="1700" spc="-35" dirty="0">
                          <a:latin typeface="Arial"/>
                          <a:cs typeface="Arial"/>
                        </a:rPr>
                        <a:t> </a:t>
                      </a:r>
                      <a:r>
                        <a:rPr sz="1700" dirty="0">
                          <a:latin typeface="Arial"/>
                          <a:cs typeface="Arial"/>
                        </a:rPr>
                        <a:t>følelse</a:t>
                      </a:r>
                      <a:r>
                        <a:rPr sz="1700" spc="-35" dirty="0">
                          <a:latin typeface="Arial"/>
                          <a:cs typeface="Arial"/>
                        </a:rPr>
                        <a:t> </a:t>
                      </a:r>
                      <a:r>
                        <a:rPr sz="1700" dirty="0">
                          <a:latin typeface="Arial"/>
                          <a:cs typeface="Arial"/>
                        </a:rPr>
                        <a:t>av</a:t>
                      </a:r>
                      <a:r>
                        <a:rPr sz="1700" spc="-30" dirty="0">
                          <a:latin typeface="Arial"/>
                          <a:cs typeface="Arial"/>
                        </a:rPr>
                        <a:t> </a:t>
                      </a:r>
                      <a:r>
                        <a:rPr sz="1700" dirty="0">
                          <a:latin typeface="Arial"/>
                          <a:cs typeface="Arial"/>
                        </a:rPr>
                        <a:t>å</a:t>
                      </a:r>
                      <a:r>
                        <a:rPr sz="1700" spc="-30" dirty="0">
                          <a:latin typeface="Arial"/>
                          <a:cs typeface="Arial"/>
                        </a:rPr>
                        <a:t> </a:t>
                      </a:r>
                      <a:r>
                        <a:rPr sz="1700" dirty="0" err="1">
                          <a:latin typeface="Arial"/>
                          <a:cs typeface="Arial"/>
                        </a:rPr>
                        <a:t>vite</a:t>
                      </a:r>
                      <a:r>
                        <a:rPr sz="1700" spc="-35" dirty="0">
                          <a:latin typeface="Arial"/>
                          <a:cs typeface="Arial"/>
                        </a:rPr>
                        <a:t> </a:t>
                      </a:r>
                      <a:r>
                        <a:rPr lang="nb-NO" sz="1700" spc="-35" dirty="0">
                          <a:latin typeface="Arial"/>
                          <a:cs typeface="Arial"/>
                        </a:rPr>
                        <a:t>k</a:t>
                      </a:r>
                      <a:r>
                        <a:rPr sz="1700" dirty="0" err="1">
                          <a:latin typeface="Arial"/>
                          <a:cs typeface="Arial"/>
                        </a:rPr>
                        <a:t>va</a:t>
                      </a:r>
                      <a:r>
                        <a:rPr sz="1700" spc="-25" dirty="0">
                          <a:latin typeface="Arial"/>
                          <a:cs typeface="Arial"/>
                        </a:rPr>
                        <a:t> </a:t>
                      </a:r>
                      <a:r>
                        <a:rPr sz="1700" dirty="0">
                          <a:latin typeface="Arial"/>
                          <a:cs typeface="Arial"/>
                        </a:rPr>
                        <a:t>mi</a:t>
                      </a:r>
                      <a:r>
                        <a:rPr sz="1700" spc="-30" dirty="0">
                          <a:latin typeface="Arial"/>
                          <a:cs typeface="Arial"/>
                        </a:rPr>
                        <a:t> </a:t>
                      </a:r>
                      <a:r>
                        <a:rPr sz="1700" dirty="0" err="1">
                          <a:latin typeface="Arial"/>
                          <a:cs typeface="Arial"/>
                        </a:rPr>
                        <a:t>oppg</a:t>
                      </a:r>
                      <a:r>
                        <a:rPr lang="nb-NO" sz="1700" dirty="0">
                          <a:latin typeface="Arial"/>
                          <a:cs typeface="Arial"/>
                        </a:rPr>
                        <a:t>å</a:t>
                      </a:r>
                      <a:r>
                        <a:rPr sz="1700" dirty="0" err="1">
                          <a:latin typeface="Arial"/>
                          <a:cs typeface="Arial"/>
                        </a:rPr>
                        <a:t>ve</a:t>
                      </a:r>
                      <a:r>
                        <a:rPr sz="1700" spc="-30" dirty="0">
                          <a:latin typeface="Arial"/>
                          <a:cs typeface="Arial"/>
                        </a:rPr>
                        <a:t> </a:t>
                      </a:r>
                      <a:r>
                        <a:rPr sz="1700" dirty="0">
                          <a:latin typeface="Arial"/>
                          <a:cs typeface="Arial"/>
                        </a:rPr>
                        <a:t>i</a:t>
                      </a:r>
                      <a:r>
                        <a:rPr sz="1700" spc="-25" dirty="0">
                          <a:latin typeface="Arial"/>
                          <a:cs typeface="Arial"/>
                        </a:rPr>
                        <a:t> </a:t>
                      </a:r>
                      <a:r>
                        <a:rPr sz="1700" dirty="0">
                          <a:latin typeface="Arial"/>
                          <a:cs typeface="Arial"/>
                        </a:rPr>
                        <a:t>livet</a:t>
                      </a:r>
                      <a:r>
                        <a:rPr sz="1700" spc="-40" dirty="0">
                          <a:latin typeface="Arial"/>
                          <a:cs typeface="Arial"/>
                        </a:rPr>
                        <a:t> </a:t>
                      </a:r>
                      <a:r>
                        <a:rPr sz="1700" spc="-25" dirty="0">
                          <a:latin typeface="Arial"/>
                          <a:cs typeface="Arial"/>
                        </a:rPr>
                        <a:t>er.</a:t>
                      </a:r>
                      <a:endParaRPr sz="1700" dirty="0">
                        <a:latin typeface="Arial"/>
                        <a:cs typeface="Arial"/>
                      </a:endParaRPr>
                    </a:p>
                  </a:txBody>
                  <a:tcPr marL="0" marR="0" marT="34925" marB="0"/>
                </a:tc>
                <a:tc>
                  <a:txBody>
                    <a:bodyPr/>
                    <a:lstStyle/>
                    <a:p>
                      <a:pPr marR="128905" algn="r">
                        <a:lnSpc>
                          <a:spcPct val="100000"/>
                        </a:lnSpc>
                        <a:spcBef>
                          <a:spcPts val="275"/>
                        </a:spcBef>
                      </a:pPr>
                      <a:r>
                        <a:rPr sz="1700" spc="-50" dirty="0">
                          <a:latin typeface="Arial"/>
                          <a:cs typeface="Arial"/>
                        </a:rPr>
                        <a:t>1</a:t>
                      </a:r>
                      <a:endParaRPr sz="1700">
                        <a:latin typeface="Arial"/>
                        <a:cs typeface="Arial"/>
                      </a:endParaRPr>
                    </a:p>
                  </a:txBody>
                  <a:tcPr marL="0" marR="0" marT="34925" marB="0"/>
                </a:tc>
                <a:tc>
                  <a:txBody>
                    <a:bodyPr/>
                    <a:lstStyle/>
                    <a:p>
                      <a:pPr marL="5715" algn="ctr">
                        <a:lnSpc>
                          <a:spcPct val="100000"/>
                        </a:lnSpc>
                        <a:spcBef>
                          <a:spcPts val="275"/>
                        </a:spcBef>
                      </a:pPr>
                      <a:r>
                        <a:rPr sz="1700" spc="-50" dirty="0">
                          <a:latin typeface="Arial"/>
                          <a:cs typeface="Arial"/>
                        </a:rPr>
                        <a:t>2</a:t>
                      </a:r>
                      <a:endParaRPr sz="1700">
                        <a:latin typeface="Arial"/>
                        <a:cs typeface="Arial"/>
                      </a:endParaRPr>
                    </a:p>
                  </a:txBody>
                  <a:tcPr marL="0" marR="0" marT="34925" marB="0"/>
                </a:tc>
                <a:tc>
                  <a:txBody>
                    <a:bodyPr/>
                    <a:lstStyle/>
                    <a:p>
                      <a:pPr marL="6350" algn="ctr">
                        <a:lnSpc>
                          <a:spcPct val="100000"/>
                        </a:lnSpc>
                        <a:spcBef>
                          <a:spcPts val="275"/>
                        </a:spcBef>
                      </a:pPr>
                      <a:r>
                        <a:rPr sz="1700" spc="-50" dirty="0">
                          <a:latin typeface="Arial"/>
                          <a:cs typeface="Arial"/>
                        </a:rPr>
                        <a:t>3</a:t>
                      </a:r>
                      <a:endParaRPr sz="1700">
                        <a:latin typeface="Arial"/>
                        <a:cs typeface="Arial"/>
                      </a:endParaRPr>
                    </a:p>
                  </a:txBody>
                  <a:tcPr marL="0" marR="0" marT="34925" marB="0"/>
                </a:tc>
                <a:tc>
                  <a:txBody>
                    <a:bodyPr/>
                    <a:lstStyle/>
                    <a:p>
                      <a:pPr algn="ctr">
                        <a:lnSpc>
                          <a:spcPct val="100000"/>
                        </a:lnSpc>
                        <a:spcBef>
                          <a:spcPts val="275"/>
                        </a:spcBef>
                      </a:pPr>
                      <a:r>
                        <a:rPr sz="1700" spc="-50" dirty="0">
                          <a:latin typeface="Arial"/>
                          <a:cs typeface="Arial"/>
                        </a:rPr>
                        <a:t>4</a:t>
                      </a:r>
                      <a:endParaRPr sz="1700">
                        <a:latin typeface="Arial"/>
                        <a:cs typeface="Arial"/>
                      </a:endParaRPr>
                    </a:p>
                  </a:txBody>
                  <a:tcPr marL="0" marR="0" marT="34925" marB="0"/>
                </a:tc>
                <a:tc>
                  <a:txBody>
                    <a:bodyPr/>
                    <a:lstStyle/>
                    <a:p>
                      <a:pPr marL="15875" algn="ctr">
                        <a:lnSpc>
                          <a:spcPct val="100000"/>
                        </a:lnSpc>
                        <a:spcBef>
                          <a:spcPts val="275"/>
                        </a:spcBef>
                      </a:pPr>
                      <a:r>
                        <a:rPr sz="1700" spc="-50" dirty="0">
                          <a:latin typeface="Arial"/>
                          <a:cs typeface="Arial"/>
                        </a:rPr>
                        <a:t>5</a:t>
                      </a:r>
                      <a:endParaRPr sz="1700">
                        <a:latin typeface="Arial"/>
                        <a:cs typeface="Arial"/>
                      </a:endParaRPr>
                    </a:p>
                  </a:txBody>
                  <a:tcPr marL="0" marR="0" marT="34925" marB="0"/>
                </a:tc>
                <a:tc>
                  <a:txBody>
                    <a:bodyPr/>
                    <a:lstStyle/>
                    <a:p>
                      <a:pPr marL="10160" algn="ctr">
                        <a:lnSpc>
                          <a:spcPct val="100000"/>
                        </a:lnSpc>
                        <a:spcBef>
                          <a:spcPts val="275"/>
                        </a:spcBef>
                      </a:pPr>
                      <a:r>
                        <a:rPr sz="1700" spc="-50" dirty="0">
                          <a:latin typeface="Arial"/>
                          <a:cs typeface="Arial"/>
                        </a:rPr>
                        <a:t>6</a:t>
                      </a:r>
                      <a:endParaRPr sz="1700">
                        <a:latin typeface="Arial"/>
                        <a:cs typeface="Arial"/>
                      </a:endParaRPr>
                    </a:p>
                  </a:txBody>
                  <a:tcPr marL="0" marR="0" marT="34925" marB="0"/>
                </a:tc>
                <a:tc>
                  <a:txBody>
                    <a:bodyPr/>
                    <a:lstStyle/>
                    <a:p>
                      <a:pPr marL="67310" algn="ctr">
                        <a:lnSpc>
                          <a:spcPct val="100000"/>
                        </a:lnSpc>
                        <a:spcBef>
                          <a:spcPts val="275"/>
                        </a:spcBef>
                      </a:pPr>
                      <a:r>
                        <a:rPr sz="1700" spc="-50" dirty="0">
                          <a:latin typeface="Arial"/>
                          <a:cs typeface="Arial"/>
                        </a:rPr>
                        <a:t>7</a:t>
                      </a:r>
                      <a:endParaRPr sz="1700">
                        <a:latin typeface="Arial"/>
                        <a:cs typeface="Arial"/>
                      </a:endParaRPr>
                    </a:p>
                  </a:txBody>
                  <a:tcPr marL="0" marR="0" marT="34925" marB="0"/>
                </a:tc>
                <a:extLst>
                  <a:ext uri="{0D108BD9-81ED-4DB2-BD59-A6C34878D82A}">
                    <a16:rowId xmlns:a16="http://schemas.microsoft.com/office/drawing/2014/main" val="10003"/>
                  </a:ext>
                </a:extLst>
              </a:tr>
              <a:tr h="630555">
                <a:tc>
                  <a:txBody>
                    <a:bodyPr/>
                    <a:lstStyle/>
                    <a:p>
                      <a:pPr marL="321310" marR="1334770" indent="-290195">
                        <a:lnSpc>
                          <a:spcPct val="108200"/>
                        </a:lnSpc>
                        <a:spcBef>
                          <a:spcPts val="105"/>
                        </a:spcBef>
                      </a:pPr>
                      <a:r>
                        <a:rPr sz="1700" dirty="0">
                          <a:latin typeface="Arial"/>
                          <a:cs typeface="Arial"/>
                        </a:rPr>
                        <a:t>5.</a:t>
                      </a:r>
                      <a:r>
                        <a:rPr sz="1700" spc="-35" dirty="0">
                          <a:latin typeface="Arial"/>
                          <a:cs typeface="Arial"/>
                        </a:rPr>
                        <a:t> </a:t>
                      </a:r>
                      <a:r>
                        <a:rPr lang="nb-NO" sz="1700" spc="-35" dirty="0" err="1">
                          <a:latin typeface="Arial"/>
                          <a:cs typeface="Arial"/>
                        </a:rPr>
                        <a:t>Eg</a:t>
                      </a:r>
                      <a:r>
                        <a:rPr sz="1700" spc="-20" dirty="0">
                          <a:latin typeface="Arial"/>
                          <a:cs typeface="Arial"/>
                        </a:rPr>
                        <a:t> </a:t>
                      </a:r>
                      <a:r>
                        <a:rPr sz="1700" dirty="0" err="1">
                          <a:latin typeface="Arial"/>
                          <a:cs typeface="Arial"/>
                        </a:rPr>
                        <a:t>har</a:t>
                      </a:r>
                      <a:r>
                        <a:rPr sz="1700" spc="-40" dirty="0">
                          <a:latin typeface="Arial"/>
                          <a:cs typeface="Arial"/>
                        </a:rPr>
                        <a:t> </a:t>
                      </a:r>
                      <a:r>
                        <a:rPr sz="1700" dirty="0">
                          <a:latin typeface="Arial"/>
                          <a:cs typeface="Arial"/>
                        </a:rPr>
                        <a:t>e</a:t>
                      </a:r>
                      <a:r>
                        <a:rPr lang="nb-NO" sz="1700" dirty="0">
                          <a:latin typeface="Arial"/>
                          <a:cs typeface="Arial"/>
                        </a:rPr>
                        <a:t>i</a:t>
                      </a:r>
                      <a:r>
                        <a:rPr sz="1700" dirty="0">
                          <a:latin typeface="Arial"/>
                          <a:cs typeface="Arial"/>
                        </a:rPr>
                        <a:t>n</a:t>
                      </a:r>
                      <a:r>
                        <a:rPr sz="1700" spc="-20" dirty="0">
                          <a:latin typeface="Arial"/>
                          <a:cs typeface="Arial"/>
                        </a:rPr>
                        <a:t> </a:t>
                      </a:r>
                      <a:r>
                        <a:rPr sz="1700" dirty="0">
                          <a:latin typeface="Arial"/>
                          <a:cs typeface="Arial"/>
                        </a:rPr>
                        <a:t>god</a:t>
                      </a:r>
                      <a:r>
                        <a:rPr sz="1700" spc="-35" dirty="0">
                          <a:latin typeface="Arial"/>
                          <a:cs typeface="Arial"/>
                        </a:rPr>
                        <a:t> </a:t>
                      </a:r>
                      <a:r>
                        <a:rPr sz="1700" dirty="0">
                          <a:latin typeface="Arial"/>
                          <a:cs typeface="Arial"/>
                        </a:rPr>
                        <a:t>følelse</a:t>
                      </a:r>
                      <a:r>
                        <a:rPr sz="1700" spc="-25" dirty="0">
                          <a:latin typeface="Arial"/>
                          <a:cs typeface="Arial"/>
                        </a:rPr>
                        <a:t> </a:t>
                      </a:r>
                      <a:r>
                        <a:rPr sz="1700" dirty="0">
                          <a:latin typeface="Arial"/>
                          <a:cs typeface="Arial"/>
                        </a:rPr>
                        <a:t>for</a:t>
                      </a:r>
                      <a:r>
                        <a:rPr sz="1700" spc="-30" dirty="0">
                          <a:latin typeface="Arial"/>
                          <a:cs typeface="Arial"/>
                        </a:rPr>
                        <a:t> </a:t>
                      </a:r>
                      <a:r>
                        <a:rPr lang="nb-NO" sz="1700" spc="-30" dirty="0">
                          <a:latin typeface="Arial"/>
                          <a:cs typeface="Arial"/>
                        </a:rPr>
                        <a:t>k</a:t>
                      </a:r>
                      <a:r>
                        <a:rPr sz="1700" dirty="0" err="1">
                          <a:latin typeface="Arial"/>
                          <a:cs typeface="Arial"/>
                        </a:rPr>
                        <a:t>va</a:t>
                      </a:r>
                      <a:r>
                        <a:rPr sz="1700" spc="-25" dirty="0">
                          <a:latin typeface="Arial"/>
                          <a:cs typeface="Arial"/>
                        </a:rPr>
                        <a:t> </a:t>
                      </a:r>
                      <a:r>
                        <a:rPr sz="1700" dirty="0">
                          <a:latin typeface="Arial"/>
                          <a:cs typeface="Arial"/>
                        </a:rPr>
                        <a:t>som</a:t>
                      </a:r>
                      <a:r>
                        <a:rPr sz="1700" spc="-35" dirty="0">
                          <a:latin typeface="Arial"/>
                          <a:cs typeface="Arial"/>
                        </a:rPr>
                        <a:t> </a:t>
                      </a:r>
                      <a:r>
                        <a:rPr sz="1700" dirty="0" err="1">
                          <a:latin typeface="Arial"/>
                          <a:cs typeface="Arial"/>
                        </a:rPr>
                        <a:t>får</a:t>
                      </a:r>
                      <a:r>
                        <a:rPr sz="1700" spc="-30" dirty="0">
                          <a:latin typeface="Arial"/>
                          <a:cs typeface="Arial"/>
                        </a:rPr>
                        <a:t> </a:t>
                      </a:r>
                      <a:r>
                        <a:rPr sz="1700" spc="-20" dirty="0">
                          <a:latin typeface="Arial"/>
                          <a:cs typeface="Arial"/>
                        </a:rPr>
                        <a:t>mitt</a:t>
                      </a:r>
                      <a:r>
                        <a:rPr lang="nb-NO" sz="1700" spc="-20" dirty="0">
                          <a:latin typeface="Arial"/>
                          <a:cs typeface="Arial"/>
                        </a:rPr>
                        <a:t> liv</a:t>
                      </a:r>
                      <a:r>
                        <a:rPr sz="1700" spc="-20" dirty="0">
                          <a:latin typeface="Arial"/>
                          <a:cs typeface="Arial"/>
                        </a:rPr>
                        <a:t> </a:t>
                      </a:r>
                      <a:r>
                        <a:rPr sz="1700" dirty="0">
                          <a:latin typeface="Arial"/>
                          <a:cs typeface="Arial"/>
                        </a:rPr>
                        <a:t>til</a:t>
                      </a:r>
                      <a:r>
                        <a:rPr sz="1700" spc="-25" dirty="0">
                          <a:latin typeface="Arial"/>
                          <a:cs typeface="Arial"/>
                        </a:rPr>
                        <a:t> </a:t>
                      </a:r>
                      <a:r>
                        <a:rPr sz="1700" dirty="0">
                          <a:latin typeface="Arial"/>
                          <a:cs typeface="Arial"/>
                        </a:rPr>
                        <a:t>å</a:t>
                      </a:r>
                      <a:r>
                        <a:rPr sz="1700" spc="-20" dirty="0">
                          <a:latin typeface="Arial"/>
                          <a:cs typeface="Arial"/>
                        </a:rPr>
                        <a:t> </a:t>
                      </a:r>
                      <a:r>
                        <a:rPr lang="nb-NO" sz="1700" dirty="0" err="1">
                          <a:latin typeface="Arial"/>
                          <a:cs typeface="Arial"/>
                        </a:rPr>
                        <a:t>kjennast</a:t>
                      </a:r>
                      <a:r>
                        <a:rPr sz="1700" spc="-15" dirty="0">
                          <a:latin typeface="Arial"/>
                          <a:cs typeface="Arial"/>
                        </a:rPr>
                        <a:t> </a:t>
                      </a:r>
                      <a:r>
                        <a:rPr sz="1700" spc="-10" dirty="0">
                          <a:latin typeface="Arial"/>
                          <a:cs typeface="Arial"/>
                        </a:rPr>
                        <a:t>meningsfylt.</a:t>
                      </a:r>
                      <a:endParaRPr sz="1700" dirty="0">
                        <a:latin typeface="Arial"/>
                        <a:cs typeface="Arial"/>
                      </a:endParaRPr>
                    </a:p>
                  </a:txBody>
                  <a:tcPr marL="0" marR="0" marT="13335" marB="0"/>
                </a:tc>
                <a:tc>
                  <a:txBody>
                    <a:bodyPr/>
                    <a:lstStyle/>
                    <a:p>
                      <a:pPr>
                        <a:lnSpc>
                          <a:spcPct val="100000"/>
                        </a:lnSpc>
                        <a:spcBef>
                          <a:spcPts val="509"/>
                        </a:spcBef>
                      </a:pPr>
                      <a:endParaRPr sz="1700">
                        <a:latin typeface="Times New Roman"/>
                        <a:cs typeface="Times New Roman"/>
                      </a:endParaRPr>
                    </a:p>
                    <a:p>
                      <a:pPr marR="128905" algn="r">
                        <a:lnSpc>
                          <a:spcPct val="100000"/>
                        </a:lnSpc>
                      </a:pPr>
                      <a:r>
                        <a:rPr sz="1700" spc="-50" dirty="0">
                          <a:latin typeface="Arial"/>
                          <a:cs typeface="Arial"/>
                        </a:rPr>
                        <a:t>1</a:t>
                      </a:r>
                      <a:endParaRPr sz="1700">
                        <a:latin typeface="Arial"/>
                        <a:cs typeface="Arial"/>
                      </a:endParaRPr>
                    </a:p>
                  </a:txBody>
                  <a:tcPr marL="0" marR="0" marT="64769" marB="0"/>
                </a:tc>
                <a:tc>
                  <a:txBody>
                    <a:bodyPr/>
                    <a:lstStyle/>
                    <a:p>
                      <a:pPr>
                        <a:lnSpc>
                          <a:spcPct val="100000"/>
                        </a:lnSpc>
                        <a:spcBef>
                          <a:spcPts val="509"/>
                        </a:spcBef>
                      </a:pPr>
                      <a:endParaRPr sz="1700">
                        <a:latin typeface="Times New Roman"/>
                        <a:cs typeface="Times New Roman"/>
                      </a:endParaRPr>
                    </a:p>
                    <a:p>
                      <a:pPr marL="5715" algn="ctr">
                        <a:lnSpc>
                          <a:spcPct val="100000"/>
                        </a:lnSpc>
                      </a:pPr>
                      <a:r>
                        <a:rPr sz="1700" spc="-50" dirty="0">
                          <a:latin typeface="Arial"/>
                          <a:cs typeface="Arial"/>
                        </a:rPr>
                        <a:t>2</a:t>
                      </a:r>
                      <a:endParaRPr sz="1700">
                        <a:latin typeface="Arial"/>
                        <a:cs typeface="Arial"/>
                      </a:endParaRPr>
                    </a:p>
                  </a:txBody>
                  <a:tcPr marL="0" marR="0" marT="64769" marB="0"/>
                </a:tc>
                <a:tc>
                  <a:txBody>
                    <a:bodyPr/>
                    <a:lstStyle/>
                    <a:p>
                      <a:pPr>
                        <a:lnSpc>
                          <a:spcPct val="100000"/>
                        </a:lnSpc>
                        <a:spcBef>
                          <a:spcPts val="509"/>
                        </a:spcBef>
                      </a:pPr>
                      <a:endParaRPr sz="1700">
                        <a:latin typeface="Times New Roman"/>
                        <a:cs typeface="Times New Roman"/>
                      </a:endParaRPr>
                    </a:p>
                    <a:p>
                      <a:pPr marL="6350" algn="ctr">
                        <a:lnSpc>
                          <a:spcPct val="100000"/>
                        </a:lnSpc>
                      </a:pPr>
                      <a:r>
                        <a:rPr sz="1700" spc="-50" dirty="0">
                          <a:latin typeface="Arial"/>
                          <a:cs typeface="Arial"/>
                        </a:rPr>
                        <a:t>3</a:t>
                      </a:r>
                      <a:endParaRPr sz="1700">
                        <a:latin typeface="Arial"/>
                        <a:cs typeface="Arial"/>
                      </a:endParaRPr>
                    </a:p>
                  </a:txBody>
                  <a:tcPr marL="0" marR="0" marT="64769" marB="0"/>
                </a:tc>
                <a:tc>
                  <a:txBody>
                    <a:bodyPr/>
                    <a:lstStyle/>
                    <a:p>
                      <a:pPr>
                        <a:lnSpc>
                          <a:spcPct val="100000"/>
                        </a:lnSpc>
                        <a:spcBef>
                          <a:spcPts val="509"/>
                        </a:spcBef>
                      </a:pPr>
                      <a:endParaRPr sz="1700">
                        <a:latin typeface="Times New Roman"/>
                        <a:cs typeface="Times New Roman"/>
                      </a:endParaRPr>
                    </a:p>
                    <a:p>
                      <a:pPr algn="ctr">
                        <a:lnSpc>
                          <a:spcPct val="100000"/>
                        </a:lnSpc>
                      </a:pPr>
                      <a:r>
                        <a:rPr sz="1700" spc="-50" dirty="0">
                          <a:latin typeface="Arial"/>
                          <a:cs typeface="Arial"/>
                        </a:rPr>
                        <a:t>4</a:t>
                      </a:r>
                      <a:endParaRPr sz="1700">
                        <a:latin typeface="Arial"/>
                        <a:cs typeface="Arial"/>
                      </a:endParaRPr>
                    </a:p>
                  </a:txBody>
                  <a:tcPr marL="0" marR="0" marT="64769" marB="0"/>
                </a:tc>
                <a:tc>
                  <a:txBody>
                    <a:bodyPr/>
                    <a:lstStyle/>
                    <a:p>
                      <a:pPr>
                        <a:lnSpc>
                          <a:spcPct val="100000"/>
                        </a:lnSpc>
                        <a:spcBef>
                          <a:spcPts val="509"/>
                        </a:spcBef>
                      </a:pPr>
                      <a:endParaRPr sz="1700">
                        <a:latin typeface="Times New Roman"/>
                        <a:cs typeface="Times New Roman"/>
                      </a:endParaRPr>
                    </a:p>
                    <a:p>
                      <a:pPr marL="15875" algn="ctr">
                        <a:lnSpc>
                          <a:spcPct val="100000"/>
                        </a:lnSpc>
                      </a:pPr>
                      <a:r>
                        <a:rPr sz="1700" spc="-50" dirty="0">
                          <a:latin typeface="Arial"/>
                          <a:cs typeface="Arial"/>
                        </a:rPr>
                        <a:t>5</a:t>
                      </a:r>
                      <a:endParaRPr sz="1700">
                        <a:latin typeface="Arial"/>
                        <a:cs typeface="Arial"/>
                      </a:endParaRPr>
                    </a:p>
                  </a:txBody>
                  <a:tcPr marL="0" marR="0" marT="64769" marB="0"/>
                </a:tc>
                <a:tc>
                  <a:txBody>
                    <a:bodyPr/>
                    <a:lstStyle/>
                    <a:p>
                      <a:pPr>
                        <a:lnSpc>
                          <a:spcPct val="100000"/>
                        </a:lnSpc>
                        <a:spcBef>
                          <a:spcPts val="509"/>
                        </a:spcBef>
                      </a:pPr>
                      <a:endParaRPr sz="1700">
                        <a:latin typeface="Times New Roman"/>
                        <a:cs typeface="Times New Roman"/>
                      </a:endParaRPr>
                    </a:p>
                    <a:p>
                      <a:pPr marL="10160" algn="ctr">
                        <a:lnSpc>
                          <a:spcPct val="100000"/>
                        </a:lnSpc>
                      </a:pPr>
                      <a:r>
                        <a:rPr sz="1700" spc="-50" dirty="0">
                          <a:latin typeface="Arial"/>
                          <a:cs typeface="Arial"/>
                        </a:rPr>
                        <a:t>6</a:t>
                      </a:r>
                      <a:endParaRPr sz="1700">
                        <a:latin typeface="Arial"/>
                        <a:cs typeface="Arial"/>
                      </a:endParaRPr>
                    </a:p>
                  </a:txBody>
                  <a:tcPr marL="0" marR="0" marT="64769" marB="0"/>
                </a:tc>
                <a:tc>
                  <a:txBody>
                    <a:bodyPr/>
                    <a:lstStyle/>
                    <a:p>
                      <a:pPr>
                        <a:lnSpc>
                          <a:spcPct val="100000"/>
                        </a:lnSpc>
                        <a:spcBef>
                          <a:spcPts val="509"/>
                        </a:spcBef>
                      </a:pPr>
                      <a:endParaRPr sz="1700">
                        <a:latin typeface="Times New Roman"/>
                        <a:cs typeface="Times New Roman"/>
                      </a:endParaRPr>
                    </a:p>
                    <a:p>
                      <a:pPr marL="67310" algn="ctr">
                        <a:lnSpc>
                          <a:spcPct val="100000"/>
                        </a:lnSpc>
                      </a:pPr>
                      <a:r>
                        <a:rPr sz="1700" spc="-50" dirty="0">
                          <a:latin typeface="Arial"/>
                          <a:cs typeface="Arial"/>
                        </a:rPr>
                        <a:t>7</a:t>
                      </a:r>
                      <a:endParaRPr sz="1700">
                        <a:latin typeface="Arial"/>
                        <a:cs typeface="Arial"/>
                      </a:endParaRPr>
                    </a:p>
                  </a:txBody>
                  <a:tcPr marL="0" marR="0" marT="64769" marB="0"/>
                </a:tc>
                <a:extLst>
                  <a:ext uri="{0D108BD9-81ED-4DB2-BD59-A6C34878D82A}">
                    <a16:rowId xmlns:a16="http://schemas.microsoft.com/office/drawing/2014/main" val="10004"/>
                  </a:ext>
                </a:extLst>
              </a:tr>
              <a:tr h="349885">
                <a:tc>
                  <a:txBody>
                    <a:bodyPr/>
                    <a:lstStyle/>
                    <a:p>
                      <a:pPr marL="33020">
                        <a:lnSpc>
                          <a:spcPct val="100000"/>
                        </a:lnSpc>
                        <a:spcBef>
                          <a:spcPts val="270"/>
                        </a:spcBef>
                      </a:pPr>
                      <a:r>
                        <a:rPr sz="1700" dirty="0">
                          <a:latin typeface="Arial"/>
                          <a:cs typeface="Arial"/>
                        </a:rPr>
                        <a:t>6.</a:t>
                      </a:r>
                      <a:r>
                        <a:rPr sz="1700" spc="-40" dirty="0">
                          <a:latin typeface="Arial"/>
                          <a:cs typeface="Arial"/>
                        </a:rPr>
                        <a:t> </a:t>
                      </a:r>
                      <a:r>
                        <a:rPr lang="nb-NO" sz="1700" spc="-40" dirty="0" err="1">
                          <a:latin typeface="Arial"/>
                          <a:cs typeface="Arial"/>
                        </a:rPr>
                        <a:t>Eg</a:t>
                      </a:r>
                      <a:r>
                        <a:rPr sz="1700" spc="-30" dirty="0">
                          <a:latin typeface="Arial"/>
                          <a:cs typeface="Arial"/>
                        </a:rPr>
                        <a:t> </a:t>
                      </a:r>
                      <a:r>
                        <a:rPr sz="1700" dirty="0" err="1">
                          <a:latin typeface="Arial"/>
                          <a:cs typeface="Arial"/>
                        </a:rPr>
                        <a:t>har</a:t>
                      </a:r>
                      <a:r>
                        <a:rPr sz="1700" spc="-40" dirty="0">
                          <a:latin typeface="Arial"/>
                          <a:cs typeface="Arial"/>
                        </a:rPr>
                        <a:t> </a:t>
                      </a:r>
                      <a:r>
                        <a:rPr sz="1700" dirty="0" err="1">
                          <a:latin typeface="Arial"/>
                          <a:cs typeface="Arial"/>
                        </a:rPr>
                        <a:t>funne</a:t>
                      </a:r>
                      <a:r>
                        <a:rPr sz="1700" spc="-35" dirty="0">
                          <a:latin typeface="Arial"/>
                          <a:cs typeface="Arial"/>
                        </a:rPr>
                        <a:t> </a:t>
                      </a:r>
                      <a:r>
                        <a:rPr sz="1700" dirty="0">
                          <a:latin typeface="Arial"/>
                          <a:cs typeface="Arial"/>
                        </a:rPr>
                        <a:t>e</a:t>
                      </a:r>
                      <a:r>
                        <a:rPr lang="nb-NO" sz="1700" dirty="0">
                          <a:latin typeface="Arial"/>
                          <a:cs typeface="Arial"/>
                        </a:rPr>
                        <a:t>i</a:t>
                      </a:r>
                      <a:r>
                        <a:rPr sz="1700" spc="-30" dirty="0">
                          <a:latin typeface="Arial"/>
                          <a:cs typeface="Arial"/>
                        </a:rPr>
                        <a:t> </a:t>
                      </a:r>
                      <a:r>
                        <a:rPr sz="1700" spc="-10" dirty="0" err="1">
                          <a:latin typeface="Arial"/>
                          <a:cs typeface="Arial"/>
                        </a:rPr>
                        <a:t>livsoppg</a:t>
                      </a:r>
                      <a:r>
                        <a:rPr lang="nb-NO" sz="1700" spc="-10" dirty="0">
                          <a:latin typeface="Arial"/>
                          <a:cs typeface="Arial"/>
                        </a:rPr>
                        <a:t>å</a:t>
                      </a:r>
                      <a:r>
                        <a:rPr sz="1700" spc="-10" dirty="0" err="1">
                          <a:latin typeface="Arial"/>
                          <a:cs typeface="Arial"/>
                        </a:rPr>
                        <a:t>ve</a:t>
                      </a:r>
                      <a:r>
                        <a:rPr sz="1700" spc="-35" dirty="0">
                          <a:latin typeface="Arial"/>
                          <a:cs typeface="Arial"/>
                        </a:rPr>
                        <a:t> </a:t>
                      </a:r>
                      <a:r>
                        <a:rPr sz="1700" dirty="0" err="1">
                          <a:latin typeface="Arial"/>
                          <a:cs typeface="Arial"/>
                        </a:rPr>
                        <a:t>som</a:t>
                      </a:r>
                      <a:r>
                        <a:rPr sz="1700" spc="-35" dirty="0">
                          <a:latin typeface="Arial"/>
                          <a:cs typeface="Arial"/>
                        </a:rPr>
                        <a:t> </a:t>
                      </a:r>
                      <a:r>
                        <a:rPr lang="nb-NO" sz="1700" dirty="0" err="1">
                          <a:latin typeface="Arial"/>
                          <a:cs typeface="Arial"/>
                        </a:rPr>
                        <a:t>gjer</a:t>
                      </a:r>
                      <a:r>
                        <a:rPr lang="nb-NO" sz="1700" dirty="0">
                          <a:latin typeface="Arial"/>
                          <a:cs typeface="Arial"/>
                        </a:rPr>
                        <a:t> meg tilfreds</a:t>
                      </a:r>
                      <a:r>
                        <a:rPr sz="1700" spc="-20" dirty="0">
                          <a:latin typeface="Arial"/>
                          <a:cs typeface="Arial"/>
                        </a:rPr>
                        <a:t>.</a:t>
                      </a:r>
                      <a:endParaRPr sz="1700" dirty="0">
                        <a:latin typeface="Arial"/>
                        <a:cs typeface="Arial"/>
                      </a:endParaRPr>
                    </a:p>
                  </a:txBody>
                  <a:tcPr marL="0" marR="0" marT="34290" marB="0"/>
                </a:tc>
                <a:tc>
                  <a:txBody>
                    <a:bodyPr/>
                    <a:lstStyle/>
                    <a:p>
                      <a:pPr marR="128905" algn="r">
                        <a:lnSpc>
                          <a:spcPct val="100000"/>
                        </a:lnSpc>
                        <a:spcBef>
                          <a:spcPts val="270"/>
                        </a:spcBef>
                      </a:pPr>
                      <a:r>
                        <a:rPr sz="1700" spc="-50" dirty="0">
                          <a:latin typeface="Arial"/>
                          <a:cs typeface="Arial"/>
                        </a:rPr>
                        <a:t>1</a:t>
                      </a:r>
                      <a:endParaRPr sz="1700">
                        <a:latin typeface="Arial"/>
                        <a:cs typeface="Arial"/>
                      </a:endParaRPr>
                    </a:p>
                  </a:txBody>
                  <a:tcPr marL="0" marR="0" marT="34290" marB="0"/>
                </a:tc>
                <a:tc>
                  <a:txBody>
                    <a:bodyPr/>
                    <a:lstStyle/>
                    <a:p>
                      <a:pPr marL="5715" algn="ctr">
                        <a:lnSpc>
                          <a:spcPct val="100000"/>
                        </a:lnSpc>
                        <a:spcBef>
                          <a:spcPts val="270"/>
                        </a:spcBef>
                      </a:pPr>
                      <a:r>
                        <a:rPr sz="1700" spc="-50" dirty="0">
                          <a:latin typeface="Arial"/>
                          <a:cs typeface="Arial"/>
                        </a:rPr>
                        <a:t>2</a:t>
                      </a:r>
                      <a:endParaRPr sz="1700">
                        <a:latin typeface="Arial"/>
                        <a:cs typeface="Arial"/>
                      </a:endParaRPr>
                    </a:p>
                  </a:txBody>
                  <a:tcPr marL="0" marR="0" marT="34290" marB="0"/>
                </a:tc>
                <a:tc>
                  <a:txBody>
                    <a:bodyPr/>
                    <a:lstStyle/>
                    <a:p>
                      <a:pPr marL="6350" algn="ctr">
                        <a:lnSpc>
                          <a:spcPct val="100000"/>
                        </a:lnSpc>
                        <a:spcBef>
                          <a:spcPts val="270"/>
                        </a:spcBef>
                      </a:pPr>
                      <a:r>
                        <a:rPr sz="1700" spc="-50" dirty="0">
                          <a:latin typeface="Arial"/>
                          <a:cs typeface="Arial"/>
                        </a:rPr>
                        <a:t>3</a:t>
                      </a:r>
                      <a:endParaRPr sz="1700">
                        <a:latin typeface="Arial"/>
                        <a:cs typeface="Arial"/>
                      </a:endParaRPr>
                    </a:p>
                  </a:txBody>
                  <a:tcPr marL="0" marR="0" marT="34290" marB="0"/>
                </a:tc>
                <a:tc>
                  <a:txBody>
                    <a:bodyPr/>
                    <a:lstStyle/>
                    <a:p>
                      <a:pPr algn="ctr">
                        <a:lnSpc>
                          <a:spcPct val="100000"/>
                        </a:lnSpc>
                        <a:spcBef>
                          <a:spcPts val="270"/>
                        </a:spcBef>
                      </a:pPr>
                      <a:r>
                        <a:rPr sz="1700" spc="-50" dirty="0">
                          <a:latin typeface="Arial"/>
                          <a:cs typeface="Arial"/>
                        </a:rPr>
                        <a:t>4</a:t>
                      </a:r>
                      <a:endParaRPr sz="1700">
                        <a:latin typeface="Arial"/>
                        <a:cs typeface="Arial"/>
                      </a:endParaRPr>
                    </a:p>
                  </a:txBody>
                  <a:tcPr marL="0" marR="0" marT="34290" marB="0"/>
                </a:tc>
                <a:tc>
                  <a:txBody>
                    <a:bodyPr/>
                    <a:lstStyle/>
                    <a:p>
                      <a:pPr marL="15875" algn="ctr">
                        <a:lnSpc>
                          <a:spcPct val="100000"/>
                        </a:lnSpc>
                        <a:spcBef>
                          <a:spcPts val="270"/>
                        </a:spcBef>
                      </a:pPr>
                      <a:r>
                        <a:rPr sz="1700" spc="-50" dirty="0">
                          <a:latin typeface="Arial"/>
                          <a:cs typeface="Arial"/>
                        </a:rPr>
                        <a:t>5</a:t>
                      </a:r>
                      <a:endParaRPr sz="1700">
                        <a:latin typeface="Arial"/>
                        <a:cs typeface="Arial"/>
                      </a:endParaRPr>
                    </a:p>
                  </a:txBody>
                  <a:tcPr marL="0" marR="0" marT="34290" marB="0"/>
                </a:tc>
                <a:tc>
                  <a:txBody>
                    <a:bodyPr/>
                    <a:lstStyle/>
                    <a:p>
                      <a:pPr marL="10160" algn="ctr">
                        <a:lnSpc>
                          <a:spcPct val="100000"/>
                        </a:lnSpc>
                        <a:spcBef>
                          <a:spcPts val="270"/>
                        </a:spcBef>
                      </a:pPr>
                      <a:r>
                        <a:rPr sz="1700" spc="-50" dirty="0">
                          <a:latin typeface="Arial"/>
                          <a:cs typeface="Arial"/>
                        </a:rPr>
                        <a:t>6</a:t>
                      </a:r>
                      <a:endParaRPr sz="1700">
                        <a:latin typeface="Arial"/>
                        <a:cs typeface="Arial"/>
                      </a:endParaRPr>
                    </a:p>
                  </a:txBody>
                  <a:tcPr marL="0" marR="0" marT="34290" marB="0"/>
                </a:tc>
                <a:tc>
                  <a:txBody>
                    <a:bodyPr/>
                    <a:lstStyle/>
                    <a:p>
                      <a:pPr marL="67310" algn="ctr">
                        <a:lnSpc>
                          <a:spcPct val="100000"/>
                        </a:lnSpc>
                        <a:spcBef>
                          <a:spcPts val="270"/>
                        </a:spcBef>
                      </a:pPr>
                      <a:r>
                        <a:rPr sz="1700" spc="-50" dirty="0">
                          <a:latin typeface="Arial"/>
                          <a:cs typeface="Arial"/>
                        </a:rPr>
                        <a:t>7</a:t>
                      </a:r>
                      <a:endParaRPr sz="1700">
                        <a:latin typeface="Arial"/>
                        <a:cs typeface="Arial"/>
                      </a:endParaRPr>
                    </a:p>
                  </a:txBody>
                  <a:tcPr marL="0" marR="0" marT="34290" marB="0"/>
                </a:tc>
                <a:extLst>
                  <a:ext uri="{0D108BD9-81ED-4DB2-BD59-A6C34878D82A}">
                    <a16:rowId xmlns:a16="http://schemas.microsoft.com/office/drawing/2014/main" val="10005"/>
                  </a:ext>
                </a:extLst>
              </a:tr>
              <a:tr h="631190">
                <a:tc>
                  <a:txBody>
                    <a:bodyPr/>
                    <a:lstStyle/>
                    <a:p>
                      <a:pPr marL="321310" marR="904240" indent="-290195">
                        <a:lnSpc>
                          <a:spcPct val="108400"/>
                        </a:lnSpc>
                        <a:spcBef>
                          <a:spcPts val="100"/>
                        </a:spcBef>
                      </a:pPr>
                      <a:r>
                        <a:rPr sz="1700" dirty="0">
                          <a:latin typeface="Arial"/>
                          <a:cs typeface="Arial"/>
                        </a:rPr>
                        <a:t>7.</a:t>
                      </a:r>
                      <a:r>
                        <a:rPr sz="1700" spc="-30" dirty="0">
                          <a:latin typeface="Arial"/>
                          <a:cs typeface="Arial"/>
                        </a:rPr>
                        <a:t> </a:t>
                      </a:r>
                      <a:r>
                        <a:rPr lang="nb-NO" sz="1700" spc="-30" dirty="0" err="1">
                          <a:latin typeface="Arial"/>
                          <a:cs typeface="Arial"/>
                        </a:rPr>
                        <a:t>Eg</a:t>
                      </a:r>
                      <a:r>
                        <a:rPr sz="1700" spc="-20" dirty="0">
                          <a:latin typeface="Arial"/>
                          <a:cs typeface="Arial"/>
                        </a:rPr>
                        <a:t> </a:t>
                      </a:r>
                      <a:r>
                        <a:rPr sz="1700" dirty="0" err="1">
                          <a:latin typeface="Arial"/>
                          <a:cs typeface="Arial"/>
                        </a:rPr>
                        <a:t>søk</a:t>
                      </a:r>
                      <a:r>
                        <a:rPr lang="nb-NO" sz="1700" dirty="0">
                          <a:latin typeface="Arial"/>
                          <a:cs typeface="Arial"/>
                        </a:rPr>
                        <a:t>j</a:t>
                      </a:r>
                      <a:r>
                        <a:rPr sz="1700" dirty="0">
                          <a:latin typeface="Arial"/>
                          <a:cs typeface="Arial"/>
                        </a:rPr>
                        <a:t>er</a:t>
                      </a:r>
                      <a:r>
                        <a:rPr sz="1700" spc="-25" dirty="0">
                          <a:latin typeface="Arial"/>
                          <a:cs typeface="Arial"/>
                        </a:rPr>
                        <a:t> </a:t>
                      </a:r>
                      <a:r>
                        <a:rPr sz="1700" dirty="0">
                          <a:latin typeface="Arial"/>
                          <a:cs typeface="Arial"/>
                        </a:rPr>
                        <a:t>alltid</a:t>
                      </a:r>
                      <a:r>
                        <a:rPr sz="1700" spc="-25" dirty="0">
                          <a:latin typeface="Arial"/>
                          <a:cs typeface="Arial"/>
                        </a:rPr>
                        <a:t> </a:t>
                      </a:r>
                      <a:r>
                        <a:rPr sz="1700" dirty="0" err="1">
                          <a:latin typeface="Arial"/>
                          <a:cs typeface="Arial"/>
                        </a:rPr>
                        <a:t>etter</a:t>
                      </a:r>
                      <a:r>
                        <a:rPr sz="1700" spc="-25" dirty="0">
                          <a:latin typeface="Arial"/>
                          <a:cs typeface="Arial"/>
                        </a:rPr>
                        <a:t> </a:t>
                      </a:r>
                      <a:r>
                        <a:rPr sz="1700" dirty="0">
                          <a:latin typeface="Arial"/>
                          <a:cs typeface="Arial"/>
                        </a:rPr>
                        <a:t>no</a:t>
                      </a:r>
                      <a:r>
                        <a:rPr lang="nb-NO" sz="1700" dirty="0" err="1">
                          <a:latin typeface="Arial"/>
                          <a:cs typeface="Arial"/>
                        </a:rPr>
                        <a:t>ko</a:t>
                      </a:r>
                      <a:r>
                        <a:rPr sz="1700" spc="-20" dirty="0">
                          <a:latin typeface="Arial"/>
                          <a:cs typeface="Arial"/>
                        </a:rPr>
                        <a:t> </a:t>
                      </a:r>
                      <a:r>
                        <a:rPr sz="1700" dirty="0">
                          <a:latin typeface="Arial"/>
                          <a:cs typeface="Arial"/>
                        </a:rPr>
                        <a:t>som</a:t>
                      </a:r>
                      <a:r>
                        <a:rPr sz="1700" spc="-30" dirty="0">
                          <a:latin typeface="Arial"/>
                          <a:cs typeface="Arial"/>
                        </a:rPr>
                        <a:t> </a:t>
                      </a:r>
                      <a:r>
                        <a:rPr sz="1700" dirty="0">
                          <a:latin typeface="Arial"/>
                          <a:cs typeface="Arial"/>
                        </a:rPr>
                        <a:t>får</a:t>
                      </a:r>
                      <a:r>
                        <a:rPr sz="1700" spc="-30" dirty="0">
                          <a:latin typeface="Arial"/>
                          <a:cs typeface="Arial"/>
                        </a:rPr>
                        <a:t> </a:t>
                      </a:r>
                      <a:r>
                        <a:rPr sz="1700" dirty="0">
                          <a:latin typeface="Arial"/>
                          <a:cs typeface="Arial"/>
                        </a:rPr>
                        <a:t>livet</a:t>
                      </a:r>
                      <a:r>
                        <a:rPr sz="1700" spc="-25" dirty="0">
                          <a:latin typeface="Arial"/>
                          <a:cs typeface="Arial"/>
                        </a:rPr>
                        <a:t> </a:t>
                      </a:r>
                      <a:r>
                        <a:rPr sz="1700" dirty="0">
                          <a:latin typeface="Arial"/>
                          <a:cs typeface="Arial"/>
                        </a:rPr>
                        <a:t>mitt</a:t>
                      </a:r>
                      <a:r>
                        <a:rPr sz="1700" spc="-30" dirty="0">
                          <a:latin typeface="Arial"/>
                          <a:cs typeface="Arial"/>
                        </a:rPr>
                        <a:t> </a:t>
                      </a:r>
                      <a:r>
                        <a:rPr sz="1700" dirty="0">
                          <a:latin typeface="Arial"/>
                          <a:cs typeface="Arial"/>
                        </a:rPr>
                        <a:t>til</a:t>
                      </a:r>
                      <a:r>
                        <a:rPr sz="1700" spc="-25" dirty="0">
                          <a:latin typeface="Arial"/>
                          <a:cs typeface="Arial"/>
                        </a:rPr>
                        <a:t> </a:t>
                      </a:r>
                      <a:r>
                        <a:rPr sz="1700" dirty="0">
                          <a:latin typeface="Arial"/>
                          <a:cs typeface="Arial"/>
                        </a:rPr>
                        <a:t>å</a:t>
                      </a:r>
                      <a:r>
                        <a:rPr sz="1700" spc="-25" dirty="0">
                          <a:latin typeface="Arial"/>
                          <a:cs typeface="Arial"/>
                        </a:rPr>
                        <a:t> </a:t>
                      </a:r>
                      <a:r>
                        <a:rPr lang="nb-NO" sz="1700" spc="-10" dirty="0" err="1">
                          <a:latin typeface="Arial"/>
                          <a:cs typeface="Arial"/>
                        </a:rPr>
                        <a:t>kjennast</a:t>
                      </a:r>
                      <a:r>
                        <a:rPr sz="1700" spc="-10" dirty="0">
                          <a:latin typeface="Arial"/>
                          <a:cs typeface="Arial"/>
                        </a:rPr>
                        <a:t> me</a:t>
                      </a:r>
                      <a:r>
                        <a:rPr lang="nb-NO" sz="1700" spc="-10" dirty="0">
                          <a:latin typeface="Arial"/>
                          <a:cs typeface="Arial"/>
                        </a:rPr>
                        <a:t>i</a:t>
                      </a:r>
                      <a:r>
                        <a:rPr sz="1700" spc="-10" dirty="0" err="1">
                          <a:latin typeface="Arial"/>
                          <a:cs typeface="Arial"/>
                        </a:rPr>
                        <a:t>ningsfylt</a:t>
                      </a:r>
                      <a:r>
                        <a:rPr sz="1700" spc="-10" dirty="0">
                          <a:latin typeface="Arial"/>
                          <a:cs typeface="Arial"/>
                        </a:rPr>
                        <a:t>.</a:t>
                      </a:r>
                      <a:endParaRPr sz="1700" dirty="0">
                        <a:latin typeface="Arial"/>
                        <a:cs typeface="Arial"/>
                      </a:endParaRPr>
                    </a:p>
                  </a:txBody>
                  <a:tcPr marL="0" marR="0" marT="12700" marB="0"/>
                </a:tc>
                <a:tc>
                  <a:txBody>
                    <a:bodyPr/>
                    <a:lstStyle/>
                    <a:p>
                      <a:pPr>
                        <a:lnSpc>
                          <a:spcPct val="100000"/>
                        </a:lnSpc>
                        <a:spcBef>
                          <a:spcPts val="525"/>
                        </a:spcBef>
                      </a:pPr>
                      <a:endParaRPr sz="1700">
                        <a:latin typeface="Times New Roman"/>
                        <a:cs typeface="Times New Roman"/>
                      </a:endParaRPr>
                    </a:p>
                    <a:p>
                      <a:pPr marR="128905" algn="r">
                        <a:lnSpc>
                          <a:spcPct val="100000"/>
                        </a:lnSpc>
                      </a:pPr>
                      <a:r>
                        <a:rPr sz="1700" spc="-50" dirty="0">
                          <a:latin typeface="Arial"/>
                          <a:cs typeface="Arial"/>
                        </a:rPr>
                        <a:t>1</a:t>
                      </a:r>
                      <a:endParaRPr sz="1700">
                        <a:latin typeface="Arial"/>
                        <a:cs typeface="Arial"/>
                      </a:endParaRPr>
                    </a:p>
                  </a:txBody>
                  <a:tcPr marL="0" marR="0" marT="66675" marB="0"/>
                </a:tc>
                <a:tc>
                  <a:txBody>
                    <a:bodyPr/>
                    <a:lstStyle/>
                    <a:p>
                      <a:pPr>
                        <a:lnSpc>
                          <a:spcPct val="100000"/>
                        </a:lnSpc>
                        <a:spcBef>
                          <a:spcPts val="525"/>
                        </a:spcBef>
                      </a:pPr>
                      <a:endParaRPr sz="1700">
                        <a:latin typeface="Times New Roman"/>
                        <a:cs typeface="Times New Roman"/>
                      </a:endParaRPr>
                    </a:p>
                    <a:p>
                      <a:pPr marL="5715" algn="ctr">
                        <a:lnSpc>
                          <a:spcPct val="100000"/>
                        </a:lnSpc>
                      </a:pPr>
                      <a:r>
                        <a:rPr sz="1700" spc="-50" dirty="0">
                          <a:latin typeface="Arial"/>
                          <a:cs typeface="Arial"/>
                        </a:rPr>
                        <a:t>2</a:t>
                      </a:r>
                      <a:endParaRPr sz="1700">
                        <a:latin typeface="Arial"/>
                        <a:cs typeface="Arial"/>
                      </a:endParaRPr>
                    </a:p>
                  </a:txBody>
                  <a:tcPr marL="0" marR="0" marT="66675" marB="0"/>
                </a:tc>
                <a:tc>
                  <a:txBody>
                    <a:bodyPr/>
                    <a:lstStyle/>
                    <a:p>
                      <a:pPr>
                        <a:lnSpc>
                          <a:spcPct val="100000"/>
                        </a:lnSpc>
                        <a:spcBef>
                          <a:spcPts val="525"/>
                        </a:spcBef>
                      </a:pPr>
                      <a:endParaRPr sz="1700">
                        <a:latin typeface="Times New Roman"/>
                        <a:cs typeface="Times New Roman"/>
                      </a:endParaRPr>
                    </a:p>
                    <a:p>
                      <a:pPr marL="6350" algn="ctr">
                        <a:lnSpc>
                          <a:spcPct val="100000"/>
                        </a:lnSpc>
                      </a:pPr>
                      <a:r>
                        <a:rPr sz="1700" spc="-50" dirty="0">
                          <a:latin typeface="Arial"/>
                          <a:cs typeface="Arial"/>
                        </a:rPr>
                        <a:t>3</a:t>
                      </a:r>
                      <a:endParaRPr sz="1700">
                        <a:latin typeface="Arial"/>
                        <a:cs typeface="Arial"/>
                      </a:endParaRPr>
                    </a:p>
                  </a:txBody>
                  <a:tcPr marL="0" marR="0" marT="66675" marB="0"/>
                </a:tc>
                <a:tc>
                  <a:txBody>
                    <a:bodyPr/>
                    <a:lstStyle/>
                    <a:p>
                      <a:pPr>
                        <a:lnSpc>
                          <a:spcPct val="100000"/>
                        </a:lnSpc>
                        <a:spcBef>
                          <a:spcPts val="525"/>
                        </a:spcBef>
                      </a:pPr>
                      <a:endParaRPr sz="1700">
                        <a:latin typeface="Times New Roman"/>
                        <a:cs typeface="Times New Roman"/>
                      </a:endParaRPr>
                    </a:p>
                    <a:p>
                      <a:pPr algn="ctr">
                        <a:lnSpc>
                          <a:spcPct val="100000"/>
                        </a:lnSpc>
                      </a:pPr>
                      <a:r>
                        <a:rPr sz="1700" spc="-50" dirty="0">
                          <a:latin typeface="Arial"/>
                          <a:cs typeface="Arial"/>
                        </a:rPr>
                        <a:t>4</a:t>
                      </a:r>
                      <a:endParaRPr sz="1700">
                        <a:latin typeface="Arial"/>
                        <a:cs typeface="Arial"/>
                      </a:endParaRPr>
                    </a:p>
                  </a:txBody>
                  <a:tcPr marL="0" marR="0" marT="66675" marB="0"/>
                </a:tc>
                <a:tc>
                  <a:txBody>
                    <a:bodyPr/>
                    <a:lstStyle/>
                    <a:p>
                      <a:pPr>
                        <a:lnSpc>
                          <a:spcPct val="100000"/>
                        </a:lnSpc>
                        <a:spcBef>
                          <a:spcPts val="525"/>
                        </a:spcBef>
                      </a:pPr>
                      <a:endParaRPr sz="1700">
                        <a:latin typeface="Times New Roman"/>
                        <a:cs typeface="Times New Roman"/>
                      </a:endParaRPr>
                    </a:p>
                    <a:p>
                      <a:pPr marL="15875" algn="ctr">
                        <a:lnSpc>
                          <a:spcPct val="100000"/>
                        </a:lnSpc>
                      </a:pPr>
                      <a:r>
                        <a:rPr sz="1700" spc="-50" dirty="0">
                          <a:latin typeface="Arial"/>
                          <a:cs typeface="Arial"/>
                        </a:rPr>
                        <a:t>5</a:t>
                      </a:r>
                      <a:endParaRPr sz="1700">
                        <a:latin typeface="Arial"/>
                        <a:cs typeface="Arial"/>
                      </a:endParaRPr>
                    </a:p>
                  </a:txBody>
                  <a:tcPr marL="0" marR="0" marT="66675" marB="0"/>
                </a:tc>
                <a:tc>
                  <a:txBody>
                    <a:bodyPr/>
                    <a:lstStyle/>
                    <a:p>
                      <a:pPr>
                        <a:lnSpc>
                          <a:spcPct val="100000"/>
                        </a:lnSpc>
                        <a:spcBef>
                          <a:spcPts val="525"/>
                        </a:spcBef>
                      </a:pPr>
                      <a:endParaRPr sz="1700">
                        <a:latin typeface="Times New Roman"/>
                        <a:cs typeface="Times New Roman"/>
                      </a:endParaRPr>
                    </a:p>
                    <a:p>
                      <a:pPr marL="10160" algn="ctr">
                        <a:lnSpc>
                          <a:spcPct val="100000"/>
                        </a:lnSpc>
                      </a:pPr>
                      <a:r>
                        <a:rPr sz="1700" spc="-50" dirty="0">
                          <a:latin typeface="Arial"/>
                          <a:cs typeface="Arial"/>
                        </a:rPr>
                        <a:t>6</a:t>
                      </a:r>
                      <a:endParaRPr sz="1700">
                        <a:latin typeface="Arial"/>
                        <a:cs typeface="Arial"/>
                      </a:endParaRPr>
                    </a:p>
                  </a:txBody>
                  <a:tcPr marL="0" marR="0" marT="66675" marB="0"/>
                </a:tc>
                <a:tc>
                  <a:txBody>
                    <a:bodyPr/>
                    <a:lstStyle/>
                    <a:p>
                      <a:pPr>
                        <a:lnSpc>
                          <a:spcPct val="100000"/>
                        </a:lnSpc>
                        <a:spcBef>
                          <a:spcPts val="525"/>
                        </a:spcBef>
                      </a:pPr>
                      <a:endParaRPr sz="1700">
                        <a:latin typeface="Times New Roman"/>
                        <a:cs typeface="Times New Roman"/>
                      </a:endParaRPr>
                    </a:p>
                    <a:p>
                      <a:pPr marL="67310" algn="ctr">
                        <a:lnSpc>
                          <a:spcPct val="100000"/>
                        </a:lnSpc>
                      </a:pPr>
                      <a:r>
                        <a:rPr sz="1700" spc="-50" dirty="0">
                          <a:latin typeface="Arial"/>
                          <a:cs typeface="Arial"/>
                        </a:rPr>
                        <a:t>7</a:t>
                      </a:r>
                      <a:endParaRPr sz="1700">
                        <a:latin typeface="Arial"/>
                        <a:cs typeface="Arial"/>
                      </a:endParaRPr>
                    </a:p>
                  </a:txBody>
                  <a:tcPr marL="0" marR="0" marT="66675" marB="0"/>
                </a:tc>
                <a:extLst>
                  <a:ext uri="{0D108BD9-81ED-4DB2-BD59-A6C34878D82A}">
                    <a16:rowId xmlns:a16="http://schemas.microsoft.com/office/drawing/2014/main" val="10006"/>
                  </a:ext>
                </a:extLst>
              </a:tr>
              <a:tr h="349885">
                <a:tc>
                  <a:txBody>
                    <a:bodyPr/>
                    <a:lstStyle/>
                    <a:p>
                      <a:pPr marL="33020">
                        <a:lnSpc>
                          <a:spcPct val="100000"/>
                        </a:lnSpc>
                        <a:spcBef>
                          <a:spcPts val="270"/>
                        </a:spcBef>
                      </a:pPr>
                      <a:r>
                        <a:rPr sz="1700" dirty="0">
                          <a:latin typeface="Arial"/>
                          <a:cs typeface="Arial"/>
                        </a:rPr>
                        <a:t>8.</a:t>
                      </a:r>
                      <a:r>
                        <a:rPr sz="1700" spc="-30" dirty="0">
                          <a:latin typeface="Arial"/>
                          <a:cs typeface="Arial"/>
                        </a:rPr>
                        <a:t> </a:t>
                      </a:r>
                      <a:r>
                        <a:rPr lang="nb-NO" sz="1700" spc="-30" dirty="0" err="1">
                          <a:latin typeface="Arial"/>
                          <a:cs typeface="Arial"/>
                        </a:rPr>
                        <a:t>Eg</a:t>
                      </a:r>
                      <a:r>
                        <a:rPr sz="1700" spc="-20" dirty="0">
                          <a:latin typeface="Arial"/>
                          <a:cs typeface="Arial"/>
                        </a:rPr>
                        <a:t> </a:t>
                      </a:r>
                      <a:r>
                        <a:rPr sz="1700" dirty="0" err="1">
                          <a:latin typeface="Arial"/>
                          <a:cs typeface="Arial"/>
                        </a:rPr>
                        <a:t>søk</a:t>
                      </a:r>
                      <a:r>
                        <a:rPr lang="nb-NO" sz="1700" dirty="0">
                          <a:latin typeface="Arial"/>
                          <a:cs typeface="Arial"/>
                        </a:rPr>
                        <a:t>j</a:t>
                      </a:r>
                      <a:r>
                        <a:rPr sz="1700" dirty="0">
                          <a:latin typeface="Arial"/>
                          <a:cs typeface="Arial"/>
                        </a:rPr>
                        <a:t>er</a:t>
                      </a:r>
                      <a:r>
                        <a:rPr sz="1700" spc="-25" dirty="0">
                          <a:latin typeface="Arial"/>
                          <a:cs typeface="Arial"/>
                        </a:rPr>
                        <a:t> </a:t>
                      </a:r>
                      <a:r>
                        <a:rPr sz="1700" dirty="0" err="1">
                          <a:latin typeface="Arial"/>
                          <a:cs typeface="Arial"/>
                        </a:rPr>
                        <a:t>etter</a:t>
                      </a:r>
                      <a:r>
                        <a:rPr sz="1700" spc="-30" dirty="0">
                          <a:latin typeface="Arial"/>
                          <a:cs typeface="Arial"/>
                        </a:rPr>
                        <a:t> </a:t>
                      </a:r>
                      <a:r>
                        <a:rPr sz="1700" dirty="0">
                          <a:latin typeface="Arial"/>
                          <a:cs typeface="Arial"/>
                        </a:rPr>
                        <a:t>e</a:t>
                      </a:r>
                      <a:r>
                        <a:rPr lang="nb-NO" sz="1700" dirty="0">
                          <a:latin typeface="Arial"/>
                          <a:cs typeface="Arial"/>
                        </a:rPr>
                        <a:t>i</a:t>
                      </a:r>
                      <a:r>
                        <a:rPr sz="1700" spc="-20" dirty="0">
                          <a:latin typeface="Arial"/>
                          <a:cs typeface="Arial"/>
                        </a:rPr>
                        <a:t> </a:t>
                      </a:r>
                      <a:r>
                        <a:rPr sz="1700" spc="-10" dirty="0" err="1">
                          <a:latin typeface="Arial"/>
                          <a:cs typeface="Arial"/>
                        </a:rPr>
                        <a:t>livsoppg</a:t>
                      </a:r>
                      <a:r>
                        <a:rPr lang="nb-NO" sz="1700" spc="-10" dirty="0">
                          <a:latin typeface="Arial"/>
                          <a:cs typeface="Arial"/>
                        </a:rPr>
                        <a:t>å</a:t>
                      </a:r>
                      <a:r>
                        <a:rPr sz="1700" spc="-10" dirty="0" err="1">
                          <a:latin typeface="Arial"/>
                          <a:cs typeface="Arial"/>
                        </a:rPr>
                        <a:t>ve</a:t>
                      </a:r>
                      <a:r>
                        <a:rPr sz="1700" spc="-20" dirty="0">
                          <a:latin typeface="Arial"/>
                          <a:cs typeface="Arial"/>
                        </a:rPr>
                        <a:t> </a:t>
                      </a:r>
                      <a:r>
                        <a:rPr sz="1700" dirty="0" err="1">
                          <a:latin typeface="Arial"/>
                          <a:cs typeface="Arial"/>
                        </a:rPr>
                        <a:t>eller</a:t>
                      </a:r>
                      <a:r>
                        <a:rPr sz="1700" spc="-30" dirty="0">
                          <a:latin typeface="Arial"/>
                          <a:cs typeface="Arial"/>
                        </a:rPr>
                        <a:t> </a:t>
                      </a:r>
                      <a:r>
                        <a:rPr sz="1700" dirty="0">
                          <a:latin typeface="Arial"/>
                          <a:cs typeface="Arial"/>
                        </a:rPr>
                        <a:t>e</a:t>
                      </a:r>
                      <a:r>
                        <a:rPr lang="nb-NO" sz="1700" dirty="0">
                          <a:latin typeface="Arial"/>
                          <a:cs typeface="Arial"/>
                        </a:rPr>
                        <a:t>i</a:t>
                      </a:r>
                      <a:r>
                        <a:rPr sz="1700" dirty="0">
                          <a:latin typeface="Arial"/>
                          <a:cs typeface="Arial"/>
                        </a:rPr>
                        <a:t>t</a:t>
                      </a:r>
                      <a:r>
                        <a:rPr sz="1700" spc="-25" dirty="0">
                          <a:latin typeface="Arial"/>
                          <a:cs typeface="Arial"/>
                        </a:rPr>
                        <a:t> </a:t>
                      </a:r>
                      <a:r>
                        <a:rPr sz="1700" dirty="0">
                          <a:latin typeface="Arial"/>
                          <a:cs typeface="Arial"/>
                        </a:rPr>
                        <a:t>kall</a:t>
                      </a:r>
                      <a:r>
                        <a:rPr sz="1700" spc="-25" dirty="0">
                          <a:latin typeface="Arial"/>
                          <a:cs typeface="Arial"/>
                        </a:rPr>
                        <a:t> </a:t>
                      </a:r>
                      <a:r>
                        <a:rPr sz="1700" dirty="0">
                          <a:latin typeface="Arial"/>
                          <a:cs typeface="Arial"/>
                        </a:rPr>
                        <a:t>i</a:t>
                      </a:r>
                      <a:r>
                        <a:rPr sz="1700" spc="-10" dirty="0">
                          <a:latin typeface="Arial"/>
                          <a:cs typeface="Arial"/>
                        </a:rPr>
                        <a:t> livet.</a:t>
                      </a:r>
                      <a:endParaRPr sz="1700" dirty="0">
                        <a:latin typeface="Arial"/>
                        <a:cs typeface="Arial"/>
                      </a:endParaRPr>
                    </a:p>
                  </a:txBody>
                  <a:tcPr marL="0" marR="0" marT="34290" marB="0"/>
                </a:tc>
                <a:tc>
                  <a:txBody>
                    <a:bodyPr/>
                    <a:lstStyle/>
                    <a:p>
                      <a:pPr marR="128905" algn="r">
                        <a:lnSpc>
                          <a:spcPct val="100000"/>
                        </a:lnSpc>
                        <a:spcBef>
                          <a:spcPts val="270"/>
                        </a:spcBef>
                      </a:pPr>
                      <a:r>
                        <a:rPr sz="1700" spc="-50" dirty="0">
                          <a:latin typeface="Arial"/>
                          <a:cs typeface="Arial"/>
                        </a:rPr>
                        <a:t>1</a:t>
                      </a:r>
                      <a:endParaRPr sz="1700">
                        <a:latin typeface="Arial"/>
                        <a:cs typeface="Arial"/>
                      </a:endParaRPr>
                    </a:p>
                  </a:txBody>
                  <a:tcPr marL="0" marR="0" marT="34290" marB="0"/>
                </a:tc>
                <a:tc>
                  <a:txBody>
                    <a:bodyPr/>
                    <a:lstStyle/>
                    <a:p>
                      <a:pPr marL="5715" algn="ctr">
                        <a:lnSpc>
                          <a:spcPct val="100000"/>
                        </a:lnSpc>
                        <a:spcBef>
                          <a:spcPts val="270"/>
                        </a:spcBef>
                      </a:pPr>
                      <a:r>
                        <a:rPr sz="1700" spc="-50" dirty="0">
                          <a:latin typeface="Arial"/>
                          <a:cs typeface="Arial"/>
                        </a:rPr>
                        <a:t>2</a:t>
                      </a:r>
                      <a:endParaRPr sz="1700">
                        <a:latin typeface="Arial"/>
                        <a:cs typeface="Arial"/>
                      </a:endParaRPr>
                    </a:p>
                  </a:txBody>
                  <a:tcPr marL="0" marR="0" marT="34290" marB="0"/>
                </a:tc>
                <a:tc>
                  <a:txBody>
                    <a:bodyPr/>
                    <a:lstStyle/>
                    <a:p>
                      <a:pPr marL="6350" algn="ctr">
                        <a:lnSpc>
                          <a:spcPct val="100000"/>
                        </a:lnSpc>
                        <a:spcBef>
                          <a:spcPts val="270"/>
                        </a:spcBef>
                      </a:pPr>
                      <a:r>
                        <a:rPr sz="1700" spc="-50" dirty="0">
                          <a:latin typeface="Arial"/>
                          <a:cs typeface="Arial"/>
                        </a:rPr>
                        <a:t>3</a:t>
                      </a:r>
                      <a:endParaRPr sz="1700">
                        <a:latin typeface="Arial"/>
                        <a:cs typeface="Arial"/>
                      </a:endParaRPr>
                    </a:p>
                  </a:txBody>
                  <a:tcPr marL="0" marR="0" marT="34290" marB="0"/>
                </a:tc>
                <a:tc>
                  <a:txBody>
                    <a:bodyPr/>
                    <a:lstStyle/>
                    <a:p>
                      <a:pPr algn="ctr">
                        <a:lnSpc>
                          <a:spcPct val="100000"/>
                        </a:lnSpc>
                        <a:spcBef>
                          <a:spcPts val="270"/>
                        </a:spcBef>
                      </a:pPr>
                      <a:r>
                        <a:rPr sz="1700" spc="-50" dirty="0">
                          <a:latin typeface="Arial"/>
                          <a:cs typeface="Arial"/>
                        </a:rPr>
                        <a:t>4</a:t>
                      </a:r>
                      <a:endParaRPr sz="1700">
                        <a:latin typeface="Arial"/>
                        <a:cs typeface="Arial"/>
                      </a:endParaRPr>
                    </a:p>
                  </a:txBody>
                  <a:tcPr marL="0" marR="0" marT="34290" marB="0"/>
                </a:tc>
                <a:tc>
                  <a:txBody>
                    <a:bodyPr/>
                    <a:lstStyle/>
                    <a:p>
                      <a:pPr marL="15875" algn="ctr">
                        <a:lnSpc>
                          <a:spcPct val="100000"/>
                        </a:lnSpc>
                        <a:spcBef>
                          <a:spcPts val="270"/>
                        </a:spcBef>
                      </a:pPr>
                      <a:r>
                        <a:rPr sz="1700" spc="-50" dirty="0">
                          <a:latin typeface="Arial"/>
                          <a:cs typeface="Arial"/>
                        </a:rPr>
                        <a:t>5</a:t>
                      </a:r>
                      <a:endParaRPr sz="1700">
                        <a:latin typeface="Arial"/>
                        <a:cs typeface="Arial"/>
                      </a:endParaRPr>
                    </a:p>
                  </a:txBody>
                  <a:tcPr marL="0" marR="0" marT="34290" marB="0"/>
                </a:tc>
                <a:tc>
                  <a:txBody>
                    <a:bodyPr/>
                    <a:lstStyle/>
                    <a:p>
                      <a:pPr marL="10160" algn="ctr">
                        <a:lnSpc>
                          <a:spcPct val="100000"/>
                        </a:lnSpc>
                        <a:spcBef>
                          <a:spcPts val="270"/>
                        </a:spcBef>
                      </a:pPr>
                      <a:r>
                        <a:rPr sz="1700" spc="-50" dirty="0">
                          <a:latin typeface="Arial"/>
                          <a:cs typeface="Arial"/>
                        </a:rPr>
                        <a:t>6</a:t>
                      </a:r>
                      <a:endParaRPr sz="1700">
                        <a:latin typeface="Arial"/>
                        <a:cs typeface="Arial"/>
                      </a:endParaRPr>
                    </a:p>
                  </a:txBody>
                  <a:tcPr marL="0" marR="0" marT="34290" marB="0"/>
                </a:tc>
                <a:tc>
                  <a:txBody>
                    <a:bodyPr/>
                    <a:lstStyle/>
                    <a:p>
                      <a:pPr marL="67310" algn="ctr">
                        <a:lnSpc>
                          <a:spcPct val="100000"/>
                        </a:lnSpc>
                        <a:spcBef>
                          <a:spcPts val="270"/>
                        </a:spcBef>
                      </a:pPr>
                      <a:r>
                        <a:rPr sz="1700" spc="-50" dirty="0">
                          <a:latin typeface="Arial"/>
                          <a:cs typeface="Arial"/>
                        </a:rPr>
                        <a:t>7</a:t>
                      </a:r>
                      <a:endParaRPr sz="1700">
                        <a:latin typeface="Arial"/>
                        <a:cs typeface="Arial"/>
                      </a:endParaRPr>
                    </a:p>
                  </a:txBody>
                  <a:tcPr marL="0" marR="0" marT="34290" marB="0"/>
                </a:tc>
                <a:extLst>
                  <a:ext uri="{0D108BD9-81ED-4DB2-BD59-A6C34878D82A}">
                    <a16:rowId xmlns:a16="http://schemas.microsoft.com/office/drawing/2014/main" val="10007"/>
                  </a:ext>
                </a:extLst>
              </a:tr>
              <a:tr h="344170">
                <a:tc>
                  <a:txBody>
                    <a:bodyPr/>
                    <a:lstStyle/>
                    <a:p>
                      <a:pPr marL="33020">
                        <a:lnSpc>
                          <a:spcPct val="100000"/>
                        </a:lnSpc>
                        <a:spcBef>
                          <a:spcPts val="270"/>
                        </a:spcBef>
                      </a:pPr>
                      <a:r>
                        <a:rPr sz="1700" dirty="0">
                          <a:latin typeface="Arial"/>
                          <a:cs typeface="Arial"/>
                        </a:rPr>
                        <a:t>9.</a:t>
                      </a:r>
                      <a:r>
                        <a:rPr sz="1700" spc="-40" dirty="0">
                          <a:latin typeface="Arial"/>
                          <a:cs typeface="Arial"/>
                        </a:rPr>
                        <a:t> </a:t>
                      </a:r>
                      <a:r>
                        <a:rPr sz="1700" dirty="0">
                          <a:latin typeface="Arial"/>
                          <a:cs typeface="Arial"/>
                        </a:rPr>
                        <a:t>Det</a:t>
                      </a:r>
                      <a:r>
                        <a:rPr sz="1700" spc="-40" dirty="0">
                          <a:latin typeface="Arial"/>
                          <a:cs typeface="Arial"/>
                        </a:rPr>
                        <a:t> </a:t>
                      </a:r>
                      <a:r>
                        <a:rPr sz="1700" dirty="0">
                          <a:latin typeface="Arial"/>
                          <a:cs typeface="Arial"/>
                        </a:rPr>
                        <a:t>fin</a:t>
                      </a:r>
                      <a:r>
                        <a:rPr lang="nb-NO" sz="1700" dirty="0" err="1">
                          <a:latin typeface="Arial"/>
                          <a:cs typeface="Arial"/>
                        </a:rPr>
                        <a:t>st</a:t>
                      </a:r>
                      <a:r>
                        <a:rPr sz="1700" spc="-30" dirty="0">
                          <a:latin typeface="Arial"/>
                          <a:cs typeface="Arial"/>
                        </a:rPr>
                        <a:t> </a:t>
                      </a:r>
                      <a:r>
                        <a:rPr sz="1700" dirty="0" err="1">
                          <a:latin typeface="Arial"/>
                          <a:cs typeface="Arial"/>
                        </a:rPr>
                        <a:t>ingen</a:t>
                      </a:r>
                      <a:r>
                        <a:rPr sz="1700" spc="-30" dirty="0">
                          <a:latin typeface="Arial"/>
                          <a:cs typeface="Arial"/>
                        </a:rPr>
                        <a:t> </a:t>
                      </a:r>
                      <a:r>
                        <a:rPr sz="1700" dirty="0">
                          <a:latin typeface="Arial"/>
                          <a:cs typeface="Arial"/>
                        </a:rPr>
                        <a:t>kl</a:t>
                      </a:r>
                      <a:r>
                        <a:rPr lang="nb-NO" sz="1700" dirty="0">
                          <a:latin typeface="Arial"/>
                          <a:cs typeface="Arial"/>
                        </a:rPr>
                        <a:t>år</a:t>
                      </a:r>
                      <a:r>
                        <a:rPr sz="1700" spc="-40" dirty="0">
                          <a:latin typeface="Arial"/>
                          <a:cs typeface="Arial"/>
                        </a:rPr>
                        <a:t> </a:t>
                      </a:r>
                      <a:r>
                        <a:rPr sz="1700" dirty="0">
                          <a:latin typeface="Arial"/>
                          <a:cs typeface="Arial"/>
                        </a:rPr>
                        <a:t>oppgave</a:t>
                      </a:r>
                      <a:r>
                        <a:rPr sz="1700" spc="-35" dirty="0">
                          <a:latin typeface="Arial"/>
                          <a:cs typeface="Arial"/>
                        </a:rPr>
                        <a:t> </a:t>
                      </a:r>
                      <a:r>
                        <a:rPr sz="1700" dirty="0">
                          <a:latin typeface="Arial"/>
                          <a:cs typeface="Arial"/>
                        </a:rPr>
                        <a:t>for</a:t>
                      </a:r>
                      <a:r>
                        <a:rPr sz="1700" spc="-40" dirty="0">
                          <a:latin typeface="Arial"/>
                          <a:cs typeface="Arial"/>
                        </a:rPr>
                        <a:t> </a:t>
                      </a:r>
                      <a:r>
                        <a:rPr lang="nb-NO" sz="1700" dirty="0">
                          <a:latin typeface="Arial"/>
                          <a:cs typeface="Arial"/>
                        </a:rPr>
                        <a:t>mitt liv</a:t>
                      </a:r>
                      <a:r>
                        <a:rPr sz="1700" spc="-10" dirty="0">
                          <a:latin typeface="Arial"/>
                          <a:cs typeface="Arial"/>
                        </a:rPr>
                        <a:t>.</a:t>
                      </a:r>
                      <a:endParaRPr sz="1700" dirty="0">
                        <a:latin typeface="Arial"/>
                        <a:cs typeface="Arial"/>
                      </a:endParaRPr>
                    </a:p>
                  </a:txBody>
                  <a:tcPr marL="0" marR="0" marT="34290" marB="0"/>
                </a:tc>
                <a:tc>
                  <a:txBody>
                    <a:bodyPr/>
                    <a:lstStyle/>
                    <a:p>
                      <a:pPr marR="128905" algn="r">
                        <a:lnSpc>
                          <a:spcPct val="100000"/>
                        </a:lnSpc>
                        <a:spcBef>
                          <a:spcPts val="270"/>
                        </a:spcBef>
                      </a:pPr>
                      <a:r>
                        <a:rPr sz="1700" spc="-50" dirty="0">
                          <a:latin typeface="Arial"/>
                          <a:cs typeface="Arial"/>
                        </a:rPr>
                        <a:t>1</a:t>
                      </a:r>
                      <a:endParaRPr sz="1700">
                        <a:latin typeface="Arial"/>
                        <a:cs typeface="Arial"/>
                      </a:endParaRPr>
                    </a:p>
                  </a:txBody>
                  <a:tcPr marL="0" marR="0" marT="34290" marB="0"/>
                </a:tc>
                <a:tc>
                  <a:txBody>
                    <a:bodyPr/>
                    <a:lstStyle/>
                    <a:p>
                      <a:pPr marL="5715" algn="ctr">
                        <a:lnSpc>
                          <a:spcPct val="100000"/>
                        </a:lnSpc>
                        <a:spcBef>
                          <a:spcPts val="270"/>
                        </a:spcBef>
                      </a:pPr>
                      <a:r>
                        <a:rPr sz="1700" spc="-50" dirty="0">
                          <a:latin typeface="Arial"/>
                          <a:cs typeface="Arial"/>
                        </a:rPr>
                        <a:t>2</a:t>
                      </a:r>
                      <a:endParaRPr sz="1700">
                        <a:latin typeface="Arial"/>
                        <a:cs typeface="Arial"/>
                      </a:endParaRPr>
                    </a:p>
                  </a:txBody>
                  <a:tcPr marL="0" marR="0" marT="34290" marB="0"/>
                </a:tc>
                <a:tc>
                  <a:txBody>
                    <a:bodyPr/>
                    <a:lstStyle/>
                    <a:p>
                      <a:pPr marL="6350" algn="ctr">
                        <a:lnSpc>
                          <a:spcPct val="100000"/>
                        </a:lnSpc>
                        <a:spcBef>
                          <a:spcPts val="270"/>
                        </a:spcBef>
                      </a:pPr>
                      <a:r>
                        <a:rPr sz="1700" spc="-50" dirty="0">
                          <a:latin typeface="Arial"/>
                          <a:cs typeface="Arial"/>
                        </a:rPr>
                        <a:t>3</a:t>
                      </a:r>
                      <a:endParaRPr sz="1700">
                        <a:latin typeface="Arial"/>
                        <a:cs typeface="Arial"/>
                      </a:endParaRPr>
                    </a:p>
                  </a:txBody>
                  <a:tcPr marL="0" marR="0" marT="34290" marB="0"/>
                </a:tc>
                <a:tc>
                  <a:txBody>
                    <a:bodyPr/>
                    <a:lstStyle/>
                    <a:p>
                      <a:pPr algn="ctr">
                        <a:lnSpc>
                          <a:spcPct val="100000"/>
                        </a:lnSpc>
                        <a:spcBef>
                          <a:spcPts val="270"/>
                        </a:spcBef>
                      </a:pPr>
                      <a:r>
                        <a:rPr sz="1700" spc="-50" dirty="0">
                          <a:latin typeface="Arial"/>
                          <a:cs typeface="Arial"/>
                        </a:rPr>
                        <a:t>4</a:t>
                      </a:r>
                      <a:endParaRPr sz="1700">
                        <a:latin typeface="Arial"/>
                        <a:cs typeface="Arial"/>
                      </a:endParaRPr>
                    </a:p>
                  </a:txBody>
                  <a:tcPr marL="0" marR="0" marT="34290" marB="0"/>
                </a:tc>
                <a:tc>
                  <a:txBody>
                    <a:bodyPr/>
                    <a:lstStyle/>
                    <a:p>
                      <a:pPr marL="15875" algn="ctr">
                        <a:lnSpc>
                          <a:spcPct val="100000"/>
                        </a:lnSpc>
                        <a:spcBef>
                          <a:spcPts val="270"/>
                        </a:spcBef>
                      </a:pPr>
                      <a:r>
                        <a:rPr sz="1700" spc="-50" dirty="0">
                          <a:latin typeface="Arial"/>
                          <a:cs typeface="Arial"/>
                        </a:rPr>
                        <a:t>5</a:t>
                      </a:r>
                      <a:endParaRPr sz="1700">
                        <a:latin typeface="Arial"/>
                        <a:cs typeface="Arial"/>
                      </a:endParaRPr>
                    </a:p>
                  </a:txBody>
                  <a:tcPr marL="0" marR="0" marT="34290" marB="0"/>
                </a:tc>
                <a:tc>
                  <a:txBody>
                    <a:bodyPr/>
                    <a:lstStyle/>
                    <a:p>
                      <a:pPr marL="10160" algn="ctr">
                        <a:lnSpc>
                          <a:spcPct val="100000"/>
                        </a:lnSpc>
                        <a:spcBef>
                          <a:spcPts val="270"/>
                        </a:spcBef>
                      </a:pPr>
                      <a:r>
                        <a:rPr sz="1700" spc="-50" dirty="0">
                          <a:latin typeface="Arial"/>
                          <a:cs typeface="Arial"/>
                        </a:rPr>
                        <a:t>6</a:t>
                      </a:r>
                      <a:endParaRPr sz="1700">
                        <a:latin typeface="Arial"/>
                        <a:cs typeface="Arial"/>
                      </a:endParaRPr>
                    </a:p>
                  </a:txBody>
                  <a:tcPr marL="0" marR="0" marT="34290" marB="0"/>
                </a:tc>
                <a:tc>
                  <a:txBody>
                    <a:bodyPr/>
                    <a:lstStyle/>
                    <a:p>
                      <a:pPr marL="67310" algn="ctr">
                        <a:lnSpc>
                          <a:spcPct val="100000"/>
                        </a:lnSpc>
                        <a:spcBef>
                          <a:spcPts val="270"/>
                        </a:spcBef>
                      </a:pPr>
                      <a:r>
                        <a:rPr sz="1700" spc="-50" dirty="0">
                          <a:latin typeface="Arial"/>
                          <a:cs typeface="Arial"/>
                        </a:rPr>
                        <a:t>7</a:t>
                      </a:r>
                      <a:endParaRPr sz="1700">
                        <a:latin typeface="Arial"/>
                        <a:cs typeface="Arial"/>
                      </a:endParaRPr>
                    </a:p>
                  </a:txBody>
                  <a:tcPr marL="0" marR="0" marT="34290" marB="0"/>
                </a:tc>
                <a:extLst>
                  <a:ext uri="{0D108BD9-81ED-4DB2-BD59-A6C34878D82A}">
                    <a16:rowId xmlns:a16="http://schemas.microsoft.com/office/drawing/2014/main" val="10008"/>
                  </a:ext>
                </a:extLst>
              </a:tr>
              <a:tr h="289560">
                <a:tc>
                  <a:txBody>
                    <a:bodyPr/>
                    <a:lstStyle/>
                    <a:p>
                      <a:pPr marL="33020">
                        <a:lnSpc>
                          <a:spcPts val="1960"/>
                        </a:lnSpc>
                        <a:spcBef>
                          <a:spcPts val="220"/>
                        </a:spcBef>
                      </a:pPr>
                      <a:r>
                        <a:rPr sz="1700" dirty="0">
                          <a:latin typeface="Arial"/>
                          <a:cs typeface="Arial"/>
                        </a:rPr>
                        <a:t>10.</a:t>
                      </a:r>
                      <a:r>
                        <a:rPr sz="1700" spc="-45" dirty="0">
                          <a:latin typeface="Arial"/>
                          <a:cs typeface="Arial"/>
                        </a:rPr>
                        <a:t> </a:t>
                      </a:r>
                      <a:r>
                        <a:rPr lang="nb-NO" sz="1700" spc="-45" dirty="0" err="1">
                          <a:latin typeface="Arial"/>
                          <a:cs typeface="Arial"/>
                        </a:rPr>
                        <a:t>Eg</a:t>
                      </a:r>
                      <a:r>
                        <a:rPr sz="1700" spc="-20" dirty="0">
                          <a:latin typeface="Arial"/>
                          <a:cs typeface="Arial"/>
                        </a:rPr>
                        <a:t> </a:t>
                      </a:r>
                      <a:r>
                        <a:rPr sz="1700" dirty="0" err="1">
                          <a:latin typeface="Arial"/>
                          <a:cs typeface="Arial"/>
                        </a:rPr>
                        <a:t>søk</a:t>
                      </a:r>
                      <a:r>
                        <a:rPr lang="nb-NO" sz="1700" dirty="0">
                          <a:latin typeface="Arial"/>
                          <a:cs typeface="Arial"/>
                        </a:rPr>
                        <a:t>j</a:t>
                      </a:r>
                      <a:r>
                        <a:rPr sz="1700" dirty="0">
                          <a:latin typeface="Arial"/>
                          <a:cs typeface="Arial"/>
                        </a:rPr>
                        <a:t>er</a:t>
                      </a:r>
                      <a:r>
                        <a:rPr sz="1700" spc="-30" dirty="0">
                          <a:latin typeface="Arial"/>
                          <a:cs typeface="Arial"/>
                        </a:rPr>
                        <a:t> </a:t>
                      </a:r>
                      <a:r>
                        <a:rPr sz="1700" dirty="0" err="1">
                          <a:latin typeface="Arial"/>
                          <a:cs typeface="Arial"/>
                        </a:rPr>
                        <a:t>etter</a:t>
                      </a:r>
                      <a:r>
                        <a:rPr sz="1700" spc="-35" dirty="0">
                          <a:latin typeface="Arial"/>
                          <a:cs typeface="Arial"/>
                        </a:rPr>
                        <a:t> </a:t>
                      </a:r>
                      <a:r>
                        <a:rPr sz="1700" dirty="0">
                          <a:latin typeface="Arial"/>
                          <a:cs typeface="Arial"/>
                        </a:rPr>
                        <a:t>me</a:t>
                      </a:r>
                      <a:r>
                        <a:rPr lang="nb-NO" sz="1700" dirty="0">
                          <a:latin typeface="Arial"/>
                          <a:cs typeface="Arial"/>
                        </a:rPr>
                        <a:t>i</a:t>
                      </a:r>
                      <a:r>
                        <a:rPr sz="1700" dirty="0" err="1">
                          <a:latin typeface="Arial"/>
                          <a:cs typeface="Arial"/>
                        </a:rPr>
                        <a:t>ning</a:t>
                      </a:r>
                      <a:r>
                        <a:rPr sz="1700" spc="-20" dirty="0">
                          <a:latin typeface="Arial"/>
                          <a:cs typeface="Arial"/>
                        </a:rPr>
                        <a:t> </a:t>
                      </a:r>
                      <a:r>
                        <a:rPr sz="1700" dirty="0">
                          <a:latin typeface="Arial"/>
                          <a:cs typeface="Arial"/>
                        </a:rPr>
                        <a:t>i</a:t>
                      </a:r>
                      <a:r>
                        <a:rPr sz="1700" spc="-20" dirty="0">
                          <a:latin typeface="Arial"/>
                          <a:cs typeface="Arial"/>
                        </a:rPr>
                        <a:t> </a:t>
                      </a:r>
                      <a:r>
                        <a:rPr sz="1700" spc="-10" dirty="0">
                          <a:latin typeface="Arial"/>
                          <a:cs typeface="Arial"/>
                        </a:rPr>
                        <a:t>mitt</a:t>
                      </a:r>
                      <a:r>
                        <a:rPr lang="nb-NO" sz="1700" spc="-10" dirty="0">
                          <a:latin typeface="Arial"/>
                          <a:cs typeface="Arial"/>
                        </a:rPr>
                        <a:t> liv</a:t>
                      </a:r>
                      <a:r>
                        <a:rPr sz="1700" spc="-10" dirty="0">
                          <a:latin typeface="Arial"/>
                          <a:cs typeface="Arial"/>
                        </a:rPr>
                        <a:t>.</a:t>
                      </a:r>
                      <a:endParaRPr sz="1700" dirty="0">
                        <a:latin typeface="Arial"/>
                        <a:cs typeface="Arial"/>
                      </a:endParaRPr>
                    </a:p>
                  </a:txBody>
                  <a:tcPr marL="0" marR="0" marT="27940" marB="0"/>
                </a:tc>
                <a:tc>
                  <a:txBody>
                    <a:bodyPr/>
                    <a:lstStyle/>
                    <a:p>
                      <a:pPr marR="128905" algn="r">
                        <a:lnSpc>
                          <a:spcPts val="1960"/>
                        </a:lnSpc>
                        <a:spcBef>
                          <a:spcPts val="220"/>
                        </a:spcBef>
                      </a:pPr>
                      <a:r>
                        <a:rPr sz="1700" spc="-50" dirty="0">
                          <a:latin typeface="Arial"/>
                          <a:cs typeface="Arial"/>
                        </a:rPr>
                        <a:t>1</a:t>
                      </a:r>
                      <a:endParaRPr sz="1700">
                        <a:latin typeface="Arial"/>
                        <a:cs typeface="Arial"/>
                      </a:endParaRPr>
                    </a:p>
                  </a:txBody>
                  <a:tcPr marL="0" marR="0" marT="27940" marB="0"/>
                </a:tc>
                <a:tc>
                  <a:txBody>
                    <a:bodyPr/>
                    <a:lstStyle/>
                    <a:p>
                      <a:pPr marL="5715" algn="ctr">
                        <a:lnSpc>
                          <a:spcPts val="1960"/>
                        </a:lnSpc>
                        <a:spcBef>
                          <a:spcPts val="220"/>
                        </a:spcBef>
                      </a:pPr>
                      <a:r>
                        <a:rPr sz="1700" spc="-50" dirty="0">
                          <a:latin typeface="Arial"/>
                          <a:cs typeface="Arial"/>
                        </a:rPr>
                        <a:t>2</a:t>
                      </a:r>
                      <a:endParaRPr sz="1700">
                        <a:latin typeface="Arial"/>
                        <a:cs typeface="Arial"/>
                      </a:endParaRPr>
                    </a:p>
                  </a:txBody>
                  <a:tcPr marL="0" marR="0" marT="27940" marB="0"/>
                </a:tc>
                <a:tc>
                  <a:txBody>
                    <a:bodyPr/>
                    <a:lstStyle/>
                    <a:p>
                      <a:pPr marL="6350" algn="ctr">
                        <a:lnSpc>
                          <a:spcPts val="1960"/>
                        </a:lnSpc>
                        <a:spcBef>
                          <a:spcPts val="220"/>
                        </a:spcBef>
                      </a:pPr>
                      <a:r>
                        <a:rPr sz="1700" spc="-50" dirty="0">
                          <a:latin typeface="Arial"/>
                          <a:cs typeface="Arial"/>
                        </a:rPr>
                        <a:t>3</a:t>
                      </a:r>
                      <a:endParaRPr sz="1700">
                        <a:latin typeface="Arial"/>
                        <a:cs typeface="Arial"/>
                      </a:endParaRPr>
                    </a:p>
                  </a:txBody>
                  <a:tcPr marL="0" marR="0" marT="27940" marB="0"/>
                </a:tc>
                <a:tc>
                  <a:txBody>
                    <a:bodyPr/>
                    <a:lstStyle/>
                    <a:p>
                      <a:pPr algn="ctr">
                        <a:lnSpc>
                          <a:spcPts val="1960"/>
                        </a:lnSpc>
                        <a:spcBef>
                          <a:spcPts val="220"/>
                        </a:spcBef>
                      </a:pPr>
                      <a:r>
                        <a:rPr sz="1700" spc="-50" dirty="0">
                          <a:latin typeface="Arial"/>
                          <a:cs typeface="Arial"/>
                        </a:rPr>
                        <a:t>4</a:t>
                      </a:r>
                      <a:endParaRPr sz="1700">
                        <a:latin typeface="Arial"/>
                        <a:cs typeface="Arial"/>
                      </a:endParaRPr>
                    </a:p>
                  </a:txBody>
                  <a:tcPr marL="0" marR="0" marT="27940" marB="0"/>
                </a:tc>
                <a:tc>
                  <a:txBody>
                    <a:bodyPr/>
                    <a:lstStyle/>
                    <a:p>
                      <a:pPr marL="15875" algn="ctr">
                        <a:lnSpc>
                          <a:spcPts val="1960"/>
                        </a:lnSpc>
                        <a:spcBef>
                          <a:spcPts val="220"/>
                        </a:spcBef>
                      </a:pPr>
                      <a:r>
                        <a:rPr sz="1700" spc="-50" dirty="0">
                          <a:latin typeface="Arial"/>
                          <a:cs typeface="Arial"/>
                        </a:rPr>
                        <a:t>5</a:t>
                      </a:r>
                      <a:endParaRPr sz="1700">
                        <a:latin typeface="Arial"/>
                        <a:cs typeface="Arial"/>
                      </a:endParaRPr>
                    </a:p>
                  </a:txBody>
                  <a:tcPr marL="0" marR="0" marT="27940" marB="0"/>
                </a:tc>
                <a:tc>
                  <a:txBody>
                    <a:bodyPr/>
                    <a:lstStyle/>
                    <a:p>
                      <a:pPr marL="10160" algn="ctr">
                        <a:lnSpc>
                          <a:spcPts val="1960"/>
                        </a:lnSpc>
                        <a:spcBef>
                          <a:spcPts val="220"/>
                        </a:spcBef>
                      </a:pPr>
                      <a:r>
                        <a:rPr sz="1700" spc="-50" dirty="0">
                          <a:latin typeface="Arial"/>
                          <a:cs typeface="Arial"/>
                        </a:rPr>
                        <a:t>6</a:t>
                      </a:r>
                      <a:endParaRPr sz="1700">
                        <a:latin typeface="Arial"/>
                        <a:cs typeface="Arial"/>
                      </a:endParaRPr>
                    </a:p>
                  </a:txBody>
                  <a:tcPr marL="0" marR="0" marT="27940" marB="0"/>
                </a:tc>
                <a:tc>
                  <a:txBody>
                    <a:bodyPr/>
                    <a:lstStyle/>
                    <a:p>
                      <a:pPr marL="67310" algn="ctr">
                        <a:lnSpc>
                          <a:spcPts val="1960"/>
                        </a:lnSpc>
                        <a:spcBef>
                          <a:spcPts val="220"/>
                        </a:spcBef>
                      </a:pPr>
                      <a:r>
                        <a:rPr sz="1700" spc="-50" dirty="0">
                          <a:latin typeface="Arial"/>
                          <a:cs typeface="Arial"/>
                        </a:rPr>
                        <a:t>7</a:t>
                      </a:r>
                      <a:endParaRPr sz="1700" dirty="0">
                        <a:latin typeface="Arial"/>
                        <a:cs typeface="Arial"/>
                      </a:endParaRPr>
                    </a:p>
                  </a:txBody>
                  <a:tcPr marL="0" marR="0" marT="27940" marB="0"/>
                </a:tc>
                <a:extLst>
                  <a:ext uri="{0D108BD9-81ED-4DB2-BD59-A6C34878D82A}">
                    <a16:rowId xmlns:a16="http://schemas.microsoft.com/office/drawing/2014/main" val="10009"/>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9883" y="685546"/>
            <a:ext cx="6433567" cy="1256113"/>
          </a:xfrm>
          <a:prstGeom prst="rect">
            <a:avLst/>
          </a:prstGeom>
        </p:spPr>
        <p:txBody>
          <a:bodyPr vert="horz" wrap="square" lIns="0" tIns="12065" rIns="0" bIns="0" rtlCol="0">
            <a:spAutoFit/>
          </a:bodyPr>
          <a:lstStyle/>
          <a:p>
            <a:pPr marL="13970">
              <a:lnSpc>
                <a:spcPct val="100000"/>
              </a:lnSpc>
              <a:spcBef>
                <a:spcPts val="95"/>
              </a:spcBef>
            </a:pPr>
            <a:r>
              <a:rPr dirty="0"/>
              <a:t>Dagens</a:t>
            </a:r>
            <a:r>
              <a:rPr spc="-155" dirty="0"/>
              <a:t> </a:t>
            </a:r>
            <a:r>
              <a:rPr spc="-10" dirty="0"/>
              <a:t>me</a:t>
            </a:r>
            <a:r>
              <a:rPr lang="nb-NO" spc="-10" dirty="0"/>
              <a:t>i</a:t>
            </a:r>
            <a:r>
              <a:rPr spc="-10" dirty="0" err="1"/>
              <a:t>ningstema</a:t>
            </a:r>
            <a:endParaRPr spc="-10" dirty="0"/>
          </a:p>
          <a:p>
            <a:pPr marL="12700">
              <a:lnSpc>
                <a:spcPct val="100000"/>
              </a:lnSpc>
              <a:spcBef>
                <a:spcPts val="105"/>
              </a:spcBef>
            </a:pPr>
            <a:r>
              <a:rPr sz="3400" dirty="0"/>
              <a:t>–</a:t>
            </a:r>
            <a:r>
              <a:rPr sz="3400" spc="10" dirty="0"/>
              <a:t> </a:t>
            </a:r>
            <a:r>
              <a:rPr sz="3400" spc="-10" dirty="0"/>
              <a:t>skape</a:t>
            </a:r>
            <a:endParaRPr sz="3400" dirty="0"/>
          </a:p>
        </p:txBody>
      </p:sp>
      <p:grpSp>
        <p:nvGrpSpPr>
          <p:cNvPr id="3" name="object 3"/>
          <p:cNvGrpSpPr/>
          <p:nvPr/>
        </p:nvGrpSpPr>
        <p:grpSpPr>
          <a:xfrm>
            <a:off x="3209925" y="1894204"/>
            <a:ext cx="4166870" cy="5053965"/>
            <a:chOff x="3209925" y="1894204"/>
            <a:chExt cx="4166870" cy="5053965"/>
          </a:xfrm>
        </p:grpSpPr>
        <p:pic>
          <p:nvPicPr>
            <p:cNvPr id="4" name="object 4"/>
            <p:cNvPicPr/>
            <p:nvPr/>
          </p:nvPicPr>
          <p:blipFill>
            <a:blip r:embed="rId2" cstate="print"/>
            <a:stretch>
              <a:fillRect/>
            </a:stretch>
          </p:blipFill>
          <p:spPr>
            <a:xfrm>
              <a:off x="3209925" y="2195194"/>
              <a:ext cx="4073525" cy="4734560"/>
            </a:xfrm>
            <a:prstGeom prst="rect">
              <a:avLst/>
            </a:prstGeom>
          </p:spPr>
        </p:pic>
        <p:sp>
          <p:nvSpPr>
            <p:cNvPr id="5" name="object 5"/>
            <p:cNvSpPr/>
            <p:nvPr/>
          </p:nvSpPr>
          <p:spPr>
            <a:xfrm>
              <a:off x="4897120" y="1929129"/>
              <a:ext cx="2120265" cy="3635375"/>
            </a:xfrm>
            <a:custGeom>
              <a:avLst/>
              <a:gdLst/>
              <a:ahLst/>
              <a:cxnLst/>
              <a:rect l="l" t="t" r="r" b="b"/>
              <a:pathLst>
                <a:path w="2120265" h="3635375">
                  <a:moveTo>
                    <a:pt x="400684" y="0"/>
                  </a:moveTo>
                  <a:lnTo>
                    <a:pt x="0" y="2468245"/>
                  </a:lnTo>
                  <a:lnTo>
                    <a:pt x="1598294" y="3635375"/>
                  </a:lnTo>
                  <a:lnTo>
                    <a:pt x="1601469" y="3634105"/>
                  </a:lnTo>
                  <a:lnTo>
                    <a:pt x="2120264" y="945515"/>
                  </a:lnTo>
                  <a:lnTo>
                    <a:pt x="400684" y="0"/>
                  </a:lnTo>
                  <a:close/>
                </a:path>
              </a:pathLst>
            </a:custGeom>
            <a:solidFill>
              <a:srgbClr val="F0F1F1"/>
            </a:solidFill>
          </p:spPr>
          <p:txBody>
            <a:bodyPr wrap="square" lIns="0" tIns="0" rIns="0" bIns="0" rtlCol="0"/>
            <a:lstStyle/>
            <a:p>
              <a:endParaRPr/>
            </a:p>
          </p:txBody>
        </p:sp>
        <p:sp>
          <p:nvSpPr>
            <p:cNvPr id="6" name="object 6"/>
            <p:cNvSpPr/>
            <p:nvPr/>
          </p:nvSpPr>
          <p:spPr>
            <a:xfrm>
              <a:off x="4891404" y="1920874"/>
              <a:ext cx="2131695" cy="3648075"/>
            </a:xfrm>
            <a:custGeom>
              <a:avLst/>
              <a:gdLst/>
              <a:ahLst/>
              <a:cxnLst/>
              <a:rect l="l" t="t" r="r" b="b"/>
              <a:pathLst>
                <a:path w="2131695" h="3648075">
                  <a:moveTo>
                    <a:pt x="5919" y="2476551"/>
                  </a:moveTo>
                  <a:lnTo>
                    <a:pt x="2540" y="2480945"/>
                  </a:lnTo>
                  <a:lnTo>
                    <a:pt x="1600200" y="3647440"/>
                  </a:lnTo>
                  <a:lnTo>
                    <a:pt x="1602105" y="3648075"/>
                  </a:lnTo>
                  <a:lnTo>
                    <a:pt x="1605915" y="3648075"/>
                  </a:lnTo>
                  <a:lnTo>
                    <a:pt x="1607820" y="3646804"/>
                  </a:lnTo>
                  <a:lnTo>
                    <a:pt x="1610995" y="3644900"/>
                  </a:lnTo>
                  <a:lnTo>
                    <a:pt x="1612265" y="3642995"/>
                  </a:lnTo>
                  <a:lnTo>
                    <a:pt x="1612900" y="3638550"/>
                  </a:lnTo>
                  <a:lnTo>
                    <a:pt x="1602105" y="3638550"/>
                  </a:lnTo>
                  <a:lnTo>
                    <a:pt x="1602740" y="3636010"/>
                  </a:lnTo>
                  <a:lnTo>
                    <a:pt x="15240" y="2477770"/>
                  </a:lnTo>
                  <a:lnTo>
                    <a:pt x="10795" y="2477770"/>
                  </a:lnTo>
                  <a:lnTo>
                    <a:pt x="5919" y="2476551"/>
                  </a:lnTo>
                  <a:close/>
                </a:path>
                <a:path w="2131695" h="3648075">
                  <a:moveTo>
                    <a:pt x="1602740" y="3636010"/>
                  </a:moveTo>
                  <a:lnTo>
                    <a:pt x="1602105" y="3638550"/>
                  </a:lnTo>
                  <a:lnTo>
                    <a:pt x="1602740" y="3637915"/>
                  </a:lnTo>
                  <a:lnTo>
                    <a:pt x="1604010" y="3637279"/>
                  </a:lnTo>
                  <a:lnTo>
                    <a:pt x="1602740" y="3636010"/>
                  </a:lnTo>
                  <a:close/>
                </a:path>
                <a:path w="2131695" h="3648075">
                  <a:moveTo>
                    <a:pt x="1602740" y="3637915"/>
                  </a:moveTo>
                  <a:lnTo>
                    <a:pt x="1602105" y="3638550"/>
                  </a:lnTo>
                  <a:lnTo>
                    <a:pt x="1604010" y="3638550"/>
                  </a:lnTo>
                  <a:lnTo>
                    <a:pt x="1602740" y="3637915"/>
                  </a:lnTo>
                  <a:close/>
                </a:path>
                <a:path w="2131695" h="3648075">
                  <a:moveTo>
                    <a:pt x="1604010" y="3637279"/>
                  </a:moveTo>
                  <a:lnTo>
                    <a:pt x="1602740" y="3637915"/>
                  </a:lnTo>
                  <a:lnTo>
                    <a:pt x="1604010" y="3638550"/>
                  </a:lnTo>
                  <a:lnTo>
                    <a:pt x="1604010" y="3637279"/>
                  </a:lnTo>
                  <a:close/>
                </a:path>
                <a:path w="2131695" h="3648075">
                  <a:moveTo>
                    <a:pt x="1604010" y="3637279"/>
                  </a:moveTo>
                  <a:lnTo>
                    <a:pt x="1604010" y="3638550"/>
                  </a:lnTo>
                  <a:lnTo>
                    <a:pt x="1604645" y="3637915"/>
                  </a:lnTo>
                  <a:lnTo>
                    <a:pt x="1604010" y="3637279"/>
                  </a:lnTo>
                  <a:close/>
                </a:path>
                <a:path w="2131695" h="3648075">
                  <a:moveTo>
                    <a:pt x="431800" y="16510"/>
                  </a:moveTo>
                  <a:lnTo>
                    <a:pt x="410210" y="16510"/>
                  </a:lnTo>
                  <a:lnTo>
                    <a:pt x="2119629" y="956945"/>
                  </a:lnTo>
                  <a:lnTo>
                    <a:pt x="1602740" y="3636010"/>
                  </a:lnTo>
                  <a:lnTo>
                    <a:pt x="1604645" y="3637915"/>
                  </a:lnTo>
                  <a:lnTo>
                    <a:pt x="1604010" y="3638550"/>
                  </a:lnTo>
                  <a:lnTo>
                    <a:pt x="1612900" y="3638550"/>
                  </a:lnTo>
                  <a:lnTo>
                    <a:pt x="2131695" y="951229"/>
                  </a:lnTo>
                  <a:lnTo>
                    <a:pt x="431800" y="16510"/>
                  </a:lnTo>
                  <a:close/>
                </a:path>
                <a:path w="2131695" h="3648075">
                  <a:moveTo>
                    <a:pt x="402590" y="0"/>
                  </a:moveTo>
                  <a:lnTo>
                    <a:pt x="0" y="2479040"/>
                  </a:lnTo>
                  <a:lnTo>
                    <a:pt x="2540" y="2480945"/>
                  </a:lnTo>
                  <a:lnTo>
                    <a:pt x="5678" y="2476551"/>
                  </a:lnTo>
                  <a:lnTo>
                    <a:pt x="8890" y="2472690"/>
                  </a:lnTo>
                  <a:lnTo>
                    <a:pt x="11430" y="2472690"/>
                  </a:lnTo>
                  <a:lnTo>
                    <a:pt x="410210" y="16510"/>
                  </a:lnTo>
                  <a:lnTo>
                    <a:pt x="431800" y="16510"/>
                  </a:lnTo>
                  <a:lnTo>
                    <a:pt x="402590" y="0"/>
                  </a:lnTo>
                  <a:close/>
                </a:path>
                <a:path w="2131695" h="3648075">
                  <a:moveTo>
                    <a:pt x="8890" y="2472690"/>
                  </a:moveTo>
                  <a:lnTo>
                    <a:pt x="5919" y="2476551"/>
                  </a:lnTo>
                  <a:lnTo>
                    <a:pt x="10795" y="2477770"/>
                  </a:lnTo>
                  <a:lnTo>
                    <a:pt x="11430" y="2474595"/>
                  </a:lnTo>
                  <a:lnTo>
                    <a:pt x="8890" y="2472690"/>
                  </a:lnTo>
                  <a:close/>
                </a:path>
                <a:path w="2131695" h="3648075">
                  <a:moveTo>
                    <a:pt x="11430" y="2474595"/>
                  </a:moveTo>
                  <a:lnTo>
                    <a:pt x="10795" y="2477770"/>
                  </a:lnTo>
                  <a:lnTo>
                    <a:pt x="15240" y="2477770"/>
                  </a:lnTo>
                  <a:lnTo>
                    <a:pt x="11430" y="2474595"/>
                  </a:lnTo>
                  <a:close/>
                </a:path>
                <a:path w="2131695" h="3648075">
                  <a:moveTo>
                    <a:pt x="11430" y="2472690"/>
                  </a:moveTo>
                  <a:lnTo>
                    <a:pt x="8890" y="2472690"/>
                  </a:lnTo>
                  <a:lnTo>
                    <a:pt x="11430" y="2474595"/>
                  </a:lnTo>
                  <a:lnTo>
                    <a:pt x="11430" y="2472690"/>
                  </a:lnTo>
                  <a:close/>
                </a:path>
              </a:pathLst>
            </a:custGeom>
            <a:solidFill>
              <a:srgbClr val="003A52"/>
            </a:solidFill>
          </p:spPr>
          <p:txBody>
            <a:bodyPr wrap="square" lIns="0" tIns="0" rIns="0" bIns="0" rtlCol="0"/>
            <a:lstStyle/>
            <a:p>
              <a:endParaRPr/>
            </a:p>
          </p:txBody>
        </p:sp>
        <p:sp>
          <p:nvSpPr>
            <p:cNvPr id="7" name="object 7"/>
            <p:cNvSpPr/>
            <p:nvPr/>
          </p:nvSpPr>
          <p:spPr>
            <a:xfrm>
              <a:off x="5297804" y="1905634"/>
              <a:ext cx="1776095" cy="3658235"/>
            </a:xfrm>
            <a:custGeom>
              <a:avLst/>
              <a:gdLst/>
              <a:ahLst/>
              <a:cxnLst/>
              <a:rect l="l" t="t" r="r" b="b"/>
              <a:pathLst>
                <a:path w="1776095" h="3658235">
                  <a:moveTo>
                    <a:pt x="82550" y="0"/>
                  </a:moveTo>
                  <a:lnTo>
                    <a:pt x="0" y="22860"/>
                  </a:lnTo>
                  <a:lnTo>
                    <a:pt x="1718945" y="971550"/>
                  </a:lnTo>
                  <a:lnTo>
                    <a:pt x="1200150" y="3656965"/>
                  </a:lnTo>
                  <a:lnTo>
                    <a:pt x="1202055" y="3658234"/>
                  </a:lnTo>
                  <a:lnTo>
                    <a:pt x="1203960" y="3657600"/>
                  </a:lnTo>
                  <a:lnTo>
                    <a:pt x="1261110" y="3622040"/>
                  </a:lnTo>
                  <a:lnTo>
                    <a:pt x="1776095" y="952500"/>
                  </a:lnTo>
                  <a:lnTo>
                    <a:pt x="82550" y="0"/>
                  </a:lnTo>
                  <a:close/>
                </a:path>
              </a:pathLst>
            </a:custGeom>
            <a:solidFill>
              <a:srgbClr val="D1D2D3"/>
            </a:solidFill>
          </p:spPr>
          <p:txBody>
            <a:bodyPr wrap="square" lIns="0" tIns="0" rIns="0" bIns="0" rtlCol="0"/>
            <a:lstStyle/>
            <a:p>
              <a:endParaRPr/>
            </a:p>
          </p:txBody>
        </p:sp>
        <p:pic>
          <p:nvPicPr>
            <p:cNvPr id="8" name="object 8"/>
            <p:cNvPicPr/>
            <p:nvPr/>
          </p:nvPicPr>
          <p:blipFill>
            <a:blip r:embed="rId3" cstate="print"/>
            <a:stretch>
              <a:fillRect/>
            </a:stretch>
          </p:blipFill>
          <p:spPr>
            <a:xfrm>
              <a:off x="3341370" y="1894204"/>
              <a:ext cx="4035425" cy="4113529"/>
            </a:xfrm>
            <a:prstGeom prst="rect">
              <a:avLst/>
            </a:prstGeom>
          </p:spPr>
        </p:pic>
        <p:pic>
          <p:nvPicPr>
            <p:cNvPr id="9" name="object 9"/>
            <p:cNvPicPr/>
            <p:nvPr/>
          </p:nvPicPr>
          <p:blipFill>
            <a:blip r:embed="rId4" cstate="print"/>
            <a:stretch>
              <a:fillRect/>
            </a:stretch>
          </p:blipFill>
          <p:spPr>
            <a:xfrm>
              <a:off x="4252594" y="6804552"/>
              <a:ext cx="224898" cy="97371"/>
            </a:xfrm>
            <a:prstGeom prst="rect">
              <a:avLst/>
            </a:prstGeom>
          </p:spPr>
        </p:pic>
        <p:sp>
          <p:nvSpPr>
            <p:cNvPr id="10" name="object 10"/>
            <p:cNvSpPr/>
            <p:nvPr/>
          </p:nvSpPr>
          <p:spPr>
            <a:xfrm>
              <a:off x="3985259" y="6873239"/>
              <a:ext cx="284480" cy="64135"/>
            </a:xfrm>
            <a:custGeom>
              <a:avLst/>
              <a:gdLst/>
              <a:ahLst/>
              <a:cxnLst/>
              <a:rect l="l" t="t" r="r" b="b"/>
              <a:pathLst>
                <a:path w="284479" h="64134">
                  <a:moveTo>
                    <a:pt x="206375" y="0"/>
                  </a:moveTo>
                  <a:lnTo>
                    <a:pt x="198119" y="1270"/>
                  </a:lnTo>
                  <a:lnTo>
                    <a:pt x="173989" y="4445"/>
                  </a:lnTo>
                  <a:lnTo>
                    <a:pt x="0" y="22860"/>
                  </a:lnTo>
                  <a:lnTo>
                    <a:pt x="3810" y="64135"/>
                  </a:lnTo>
                  <a:lnTo>
                    <a:pt x="27939" y="63500"/>
                  </a:lnTo>
                  <a:lnTo>
                    <a:pt x="83185" y="61595"/>
                  </a:lnTo>
                  <a:lnTo>
                    <a:pt x="143510" y="59055"/>
                  </a:lnTo>
                  <a:lnTo>
                    <a:pt x="184785" y="54610"/>
                  </a:lnTo>
                  <a:lnTo>
                    <a:pt x="217804" y="53340"/>
                  </a:lnTo>
                  <a:lnTo>
                    <a:pt x="247650" y="59690"/>
                  </a:lnTo>
                  <a:lnTo>
                    <a:pt x="269875" y="64135"/>
                  </a:lnTo>
                  <a:lnTo>
                    <a:pt x="278129" y="59690"/>
                  </a:lnTo>
                  <a:lnTo>
                    <a:pt x="280669" y="43180"/>
                  </a:lnTo>
                  <a:lnTo>
                    <a:pt x="282575" y="37465"/>
                  </a:lnTo>
                  <a:lnTo>
                    <a:pt x="284479" y="36195"/>
                  </a:lnTo>
                  <a:lnTo>
                    <a:pt x="272414" y="22860"/>
                  </a:lnTo>
                  <a:lnTo>
                    <a:pt x="242569" y="10795"/>
                  </a:lnTo>
                  <a:lnTo>
                    <a:pt x="220344" y="2540"/>
                  </a:lnTo>
                  <a:lnTo>
                    <a:pt x="206375" y="0"/>
                  </a:lnTo>
                  <a:close/>
                </a:path>
              </a:pathLst>
            </a:custGeom>
            <a:solidFill>
              <a:srgbClr val="04495D"/>
            </a:solidFill>
          </p:spPr>
          <p:txBody>
            <a:bodyPr wrap="square" lIns="0" tIns="0" rIns="0" bIns="0" rtlCol="0"/>
            <a:lstStyle/>
            <a:p>
              <a:endParaRPr/>
            </a:p>
          </p:txBody>
        </p:sp>
        <p:sp>
          <p:nvSpPr>
            <p:cNvPr id="11" name="object 11"/>
            <p:cNvSpPr/>
            <p:nvPr/>
          </p:nvSpPr>
          <p:spPr>
            <a:xfrm>
              <a:off x="3986530" y="6873239"/>
              <a:ext cx="288925" cy="69215"/>
            </a:xfrm>
            <a:custGeom>
              <a:avLst/>
              <a:gdLst/>
              <a:ahLst/>
              <a:cxnLst/>
              <a:rect l="l" t="t" r="r" b="b"/>
              <a:pathLst>
                <a:path w="288925" h="69215">
                  <a:moveTo>
                    <a:pt x="274955" y="69215"/>
                  </a:moveTo>
                  <a:lnTo>
                    <a:pt x="275590" y="57785"/>
                  </a:lnTo>
                  <a:lnTo>
                    <a:pt x="276860" y="43815"/>
                  </a:lnTo>
                  <a:lnTo>
                    <a:pt x="280670" y="26670"/>
                  </a:lnTo>
                  <a:lnTo>
                    <a:pt x="288925" y="6985"/>
                  </a:lnTo>
                </a:path>
                <a:path w="288925" h="69215">
                  <a:moveTo>
                    <a:pt x="7620" y="69215"/>
                  </a:moveTo>
                  <a:lnTo>
                    <a:pt x="5715" y="55880"/>
                  </a:lnTo>
                  <a:lnTo>
                    <a:pt x="3175" y="32385"/>
                  </a:lnTo>
                  <a:lnTo>
                    <a:pt x="635" y="10160"/>
                  </a:lnTo>
                  <a:lnTo>
                    <a:pt x="0" y="0"/>
                  </a:lnTo>
                </a:path>
              </a:pathLst>
            </a:custGeom>
            <a:ln w="10376">
              <a:solidFill>
                <a:srgbClr val="003A52"/>
              </a:solidFill>
            </a:ln>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7355" y="495033"/>
            <a:ext cx="8240395" cy="726440"/>
          </a:xfrm>
          <a:prstGeom prst="rect">
            <a:avLst/>
          </a:prstGeom>
        </p:spPr>
        <p:txBody>
          <a:bodyPr vert="horz" wrap="square" lIns="0" tIns="12065" rIns="0" bIns="0" rtlCol="0">
            <a:spAutoFit/>
          </a:bodyPr>
          <a:lstStyle/>
          <a:p>
            <a:pPr marL="12700">
              <a:lnSpc>
                <a:spcPct val="100000"/>
              </a:lnSpc>
              <a:spcBef>
                <a:spcPts val="95"/>
              </a:spcBef>
            </a:pPr>
            <a:r>
              <a:rPr dirty="0"/>
              <a:t>Situasjon</a:t>
            </a:r>
            <a:r>
              <a:rPr spc="-105" dirty="0"/>
              <a:t> </a:t>
            </a:r>
            <a:r>
              <a:rPr dirty="0"/>
              <a:t>i</a:t>
            </a:r>
            <a:r>
              <a:rPr spc="-105" dirty="0"/>
              <a:t> </a:t>
            </a:r>
            <a:r>
              <a:rPr lang="nb-NO" spc="-10" dirty="0"/>
              <a:t>kvar</a:t>
            </a:r>
            <a:r>
              <a:rPr spc="-10" dirty="0" err="1"/>
              <a:t>dagen</a:t>
            </a:r>
            <a:endParaRPr spc="-10" dirty="0"/>
          </a:p>
        </p:txBody>
      </p:sp>
      <p:sp>
        <p:nvSpPr>
          <p:cNvPr id="3" name="object 3"/>
          <p:cNvSpPr txBox="1"/>
          <p:nvPr/>
        </p:nvSpPr>
        <p:spPr>
          <a:xfrm>
            <a:off x="847725" y="1434405"/>
            <a:ext cx="8500110" cy="5500865"/>
          </a:xfrm>
          <a:prstGeom prst="rect">
            <a:avLst/>
          </a:prstGeom>
        </p:spPr>
        <p:txBody>
          <a:bodyPr vert="horz" wrap="square" lIns="0" tIns="12700" rIns="0" bIns="0" rtlCol="0">
            <a:spAutoFit/>
          </a:bodyPr>
          <a:lstStyle/>
          <a:p>
            <a:pPr marL="13970" marR="5080">
              <a:lnSpc>
                <a:spcPct val="122500"/>
              </a:lnSpc>
              <a:spcBef>
                <a:spcPts val="100"/>
              </a:spcBef>
            </a:pPr>
            <a:r>
              <a:rPr lang="nn-NO" sz="1700" b="0" i="0" dirty="0">
                <a:solidFill>
                  <a:schemeClr val="tx1"/>
                </a:solidFill>
                <a:effectLst/>
                <a:latin typeface="Arial" panose="020B0604020202020204" pitchFamily="34" charset="0"/>
                <a:cs typeface="Arial" panose="020B0604020202020204" pitchFamily="34" charset="0"/>
              </a:rPr>
              <a:t>Ein person som klassekameraten din var veldig glad i, har plutseleg vore borte. Han har vore heime frå skulen nokre dagar, og de har fått kort informasjon frå læraren om kva som har skjedd. I morgon kjem klassekameraten dykkar tilbake på skulen for første gong etter det som skjedde. De snakkar saman i klassen og med læraren om korleis de kan førebu dykk på at han kjem tilbake.</a:t>
            </a:r>
          </a:p>
          <a:p>
            <a:pPr marL="13970" marR="5080">
              <a:lnSpc>
                <a:spcPct val="122500"/>
              </a:lnSpc>
              <a:spcBef>
                <a:spcPts val="100"/>
              </a:spcBef>
            </a:pPr>
            <a:endParaRPr sz="1700" dirty="0">
              <a:latin typeface="Arial"/>
              <a:cs typeface="Arial"/>
            </a:endParaRPr>
          </a:p>
          <a:p>
            <a:pPr marL="302895" indent="-290195">
              <a:lnSpc>
                <a:spcPct val="100000"/>
              </a:lnSpc>
              <a:buAutoNum type="arabicPeriod"/>
              <a:tabLst>
                <a:tab pos="302895" algn="l"/>
              </a:tabLst>
            </a:pPr>
            <a:r>
              <a:rPr sz="1700" dirty="0">
                <a:latin typeface="Arial"/>
                <a:cs typeface="Arial"/>
              </a:rPr>
              <a:t>Har</a:t>
            </a:r>
            <a:r>
              <a:rPr sz="1700" spc="-50" dirty="0">
                <a:latin typeface="Arial"/>
                <a:cs typeface="Arial"/>
              </a:rPr>
              <a:t> </a:t>
            </a:r>
            <a:r>
              <a:rPr sz="1700" dirty="0">
                <a:latin typeface="Arial"/>
                <a:cs typeface="Arial"/>
              </a:rPr>
              <a:t>du</a:t>
            </a:r>
            <a:r>
              <a:rPr sz="1700" spc="-40" dirty="0">
                <a:latin typeface="Arial"/>
                <a:cs typeface="Arial"/>
              </a:rPr>
              <a:t> </a:t>
            </a:r>
            <a:r>
              <a:rPr sz="1700" dirty="0" err="1">
                <a:latin typeface="Arial"/>
                <a:cs typeface="Arial"/>
              </a:rPr>
              <a:t>opplevd</a:t>
            </a:r>
            <a:r>
              <a:rPr sz="1700" spc="-60" dirty="0">
                <a:latin typeface="Arial"/>
                <a:cs typeface="Arial"/>
              </a:rPr>
              <a:t> </a:t>
            </a:r>
            <a:r>
              <a:rPr sz="1700" dirty="0">
                <a:latin typeface="Arial"/>
                <a:cs typeface="Arial"/>
              </a:rPr>
              <a:t>no</a:t>
            </a:r>
            <a:r>
              <a:rPr lang="nb-NO" sz="1700" dirty="0" err="1">
                <a:latin typeface="Arial"/>
                <a:cs typeface="Arial"/>
              </a:rPr>
              <a:t>ko</a:t>
            </a:r>
            <a:r>
              <a:rPr sz="1700" spc="-40" dirty="0">
                <a:latin typeface="Arial"/>
                <a:cs typeface="Arial"/>
              </a:rPr>
              <a:t> </a:t>
            </a:r>
            <a:r>
              <a:rPr sz="1700" spc="-10" dirty="0">
                <a:latin typeface="Arial"/>
                <a:cs typeface="Arial"/>
              </a:rPr>
              <a:t>li</a:t>
            </a:r>
            <a:r>
              <a:rPr lang="nb-NO" sz="1700" spc="-10" dirty="0">
                <a:latin typeface="Arial"/>
                <a:cs typeface="Arial"/>
              </a:rPr>
              <a:t>k</a:t>
            </a:r>
            <a:r>
              <a:rPr sz="1700" spc="-10" dirty="0">
                <a:latin typeface="Arial"/>
                <a:cs typeface="Arial"/>
              </a:rPr>
              <a:t>n</a:t>
            </a:r>
            <a:r>
              <a:rPr lang="nb-NO" sz="1700" spc="-10" dirty="0">
                <a:latin typeface="Arial"/>
                <a:cs typeface="Arial"/>
              </a:rPr>
              <a:t>a</a:t>
            </a:r>
            <a:r>
              <a:rPr sz="1700" spc="-10" dirty="0" err="1">
                <a:latin typeface="Arial"/>
                <a:cs typeface="Arial"/>
              </a:rPr>
              <a:t>nde</a:t>
            </a:r>
            <a:r>
              <a:rPr sz="1700" spc="-10" dirty="0">
                <a:latin typeface="Arial"/>
                <a:cs typeface="Arial"/>
              </a:rPr>
              <a:t>?</a:t>
            </a:r>
            <a:endParaRPr sz="1700" dirty="0">
              <a:latin typeface="Arial"/>
              <a:cs typeface="Arial"/>
            </a:endParaRPr>
          </a:p>
          <a:p>
            <a:pPr marL="302895" indent="-290195">
              <a:lnSpc>
                <a:spcPct val="100000"/>
              </a:lnSpc>
              <a:spcBef>
                <a:spcPts val="1030"/>
              </a:spcBef>
              <a:buAutoNum type="arabicPeriod"/>
              <a:tabLst>
                <a:tab pos="302895" algn="l"/>
              </a:tabLst>
            </a:pPr>
            <a:r>
              <a:rPr lang="nn-NO" sz="1700" b="0" i="0" dirty="0">
                <a:solidFill>
                  <a:schemeClr val="tx1"/>
                </a:solidFill>
                <a:effectLst/>
                <a:latin typeface="Arial" panose="020B0604020202020204" pitchFamily="34" charset="0"/>
                <a:cs typeface="Arial" panose="020B0604020202020204" pitchFamily="34" charset="0"/>
              </a:rPr>
              <a:t>Korleis trur du at klassekameraten dykkar har det?</a:t>
            </a:r>
            <a:endParaRPr sz="1700" dirty="0">
              <a:solidFill>
                <a:schemeClr val="tx1"/>
              </a:solidFill>
              <a:latin typeface="Arial" panose="020B0604020202020204" pitchFamily="34" charset="0"/>
              <a:cs typeface="Arial" panose="020B0604020202020204" pitchFamily="34" charset="0"/>
            </a:endParaRPr>
          </a:p>
          <a:p>
            <a:pPr marL="302260" marR="3497579" indent="-288925">
              <a:lnSpc>
                <a:spcPct val="121800"/>
              </a:lnSpc>
              <a:spcBef>
                <a:spcPts val="590"/>
              </a:spcBef>
              <a:buAutoNum type="arabicPeriod"/>
              <a:tabLst>
                <a:tab pos="302260" algn="l"/>
              </a:tabLst>
            </a:pPr>
            <a:r>
              <a:rPr lang="nb-NO" sz="1700" b="0" i="0" dirty="0">
                <a:solidFill>
                  <a:schemeClr val="tx1"/>
                </a:solidFill>
                <a:effectLst/>
                <a:latin typeface="Arial" panose="020B0604020202020204" pitchFamily="34" charset="0"/>
                <a:cs typeface="Arial" panose="020B0604020202020204" pitchFamily="34" charset="0"/>
              </a:rPr>
              <a:t>Korleis trur du han føler seg før han skal tilbake på </a:t>
            </a:r>
            <a:r>
              <a:rPr lang="nb-NO" sz="1700" b="0" i="0" dirty="0" err="1">
                <a:solidFill>
                  <a:schemeClr val="tx1"/>
                </a:solidFill>
                <a:effectLst/>
                <a:latin typeface="Arial" panose="020B0604020202020204" pitchFamily="34" charset="0"/>
                <a:cs typeface="Arial" panose="020B0604020202020204" pitchFamily="34" charset="0"/>
              </a:rPr>
              <a:t>skulen</a:t>
            </a:r>
            <a:r>
              <a:rPr lang="nb-NO" sz="1700" b="0" i="0" dirty="0">
                <a:solidFill>
                  <a:schemeClr val="tx1"/>
                </a:solidFill>
                <a:effectLst/>
                <a:latin typeface="Arial" panose="020B0604020202020204" pitchFamily="34" charset="0"/>
                <a:cs typeface="Arial" panose="020B0604020202020204" pitchFamily="34" charset="0"/>
              </a:rPr>
              <a:t> og møte </a:t>
            </a:r>
            <a:r>
              <a:rPr lang="nb-NO" sz="1700" b="0" i="0" dirty="0" err="1">
                <a:solidFill>
                  <a:schemeClr val="tx1"/>
                </a:solidFill>
                <a:effectLst/>
                <a:latin typeface="Arial" panose="020B0604020202020204" pitchFamily="34" charset="0"/>
                <a:cs typeface="Arial" panose="020B0604020202020204" pitchFamily="34" charset="0"/>
              </a:rPr>
              <a:t>dei</a:t>
            </a:r>
            <a:r>
              <a:rPr lang="nb-NO" sz="1700" b="0" i="0" dirty="0">
                <a:solidFill>
                  <a:schemeClr val="tx1"/>
                </a:solidFill>
                <a:effectLst/>
                <a:latin typeface="Arial" panose="020B0604020202020204" pitchFamily="34" charset="0"/>
                <a:cs typeface="Arial" panose="020B0604020202020204" pitchFamily="34" charset="0"/>
              </a:rPr>
              <a:t> andre?</a:t>
            </a:r>
          </a:p>
          <a:p>
            <a:pPr marL="302260" marR="3497579" indent="-288925">
              <a:lnSpc>
                <a:spcPct val="121800"/>
              </a:lnSpc>
              <a:spcBef>
                <a:spcPts val="590"/>
              </a:spcBef>
              <a:buAutoNum type="arabicPeriod"/>
              <a:tabLst>
                <a:tab pos="302260" algn="l"/>
              </a:tabLst>
            </a:pPr>
            <a:r>
              <a:rPr lang="nb-NO" sz="1700" spc="-45" dirty="0">
                <a:latin typeface="Arial"/>
                <a:cs typeface="Arial"/>
              </a:rPr>
              <a:t>Kva</a:t>
            </a:r>
            <a:r>
              <a:rPr sz="1700" spc="-45" dirty="0">
                <a:latin typeface="Arial"/>
                <a:cs typeface="Arial"/>
              </a:rPr>
              <a:t> </a:t>
            </a:r>
            <a:r>
              <a:rPr sz="1700" dirty="0">
                <a:latin typeface="Arial"/>
                <a:cs typeface="Arial"/>
              </a:rPr>
              <a:t>tr</a:t>
            </a:r>
            <a:r>
              <a:rPr lang="nb-NO" sz="1700" dirty="0">
                <a:latin typeface="Arial"/>
                <a:cs typeface="Arial"/>
              </a:rPr>
              <a:t>u</a:t>
            </a:r>
            <a:r>
              <a:rPr sz="1700" dirty="0">
                <a:latin typeface="Arial"/>
                <a:cs typeface="Arial"/>
              </a:rPr>
              <a:t>r</a:t>
            </a:r>
            <a:r>
              <a:rPr sz="1700" spc="-45" dirty="0">
                <a:latin typeface="Arial"/>
                <a:cs typeface="Arial"/>
              </a:rPr>
              <a:t> </a:t>
            </a:r>
            <a:r>
              <a:rPr sz="1700" dirty="0">
                <a:latin typeface="Arial"/>
                <a:cs typeface="Arial"/>
              </a:rPr>
              <a:t>du</a:t>
            </a:r>
            <a:r>
              <a:rPr sz="1700" spc="-35" dirty="0">
                <a:latin typeface="Arial"/>
                <a:cs typeface="Arial"/>
              </a:rPr>
              <a:t> </a:t>
            </a:r>
            <a:r>
              <a:rPr sz="1700" dirty="0" err="1">
                <a:latin typeface="Arial"/>
                <a:cs typeface="Arial"/>
              </a:rPr>
              <a:t>han</a:t>
            </a:r>
            <a:r>
              <a:rPr sz="1700" spc="-45" dirty="0">
                <a:latin typeface="Arial"/>
                <a:cs typeface="Arial"/>
              </a:rPr>
              <a:t> </a:t>
            </a:r>
            <a:r>
              <a:rPr sz="1700" dirty="0" err="1">
                <a:latin typeface="Arial"/>
                <a:cs typeface="Arial"/>
              </a:rPr>
              <a:t>treng</a:t>
            </a:r>
            <a:r>
              <a:rPr sz="1700" dirty="0">
                <a:latin typeface="Arial"/>
                <a:cs typeface="Arial"/>
              </a:rPr>
              <a:t>?</a:t>
            </a:r>
            <a:r>
              <a:rPr sz="1700" spc="-45" dirty="0">
                <a:latin typeface="Arial"/>
                <a:cs typeface="Arial"/>
              </a:rPr>
              <a:t> </a:t>
            </a:r>
            <a:r>
              <a:rPr lang="nb-NO" sz="1700" spc="-45" dirty="0">
                <a:latin typeface="Arial"/>
                <a:cs typeface="Arial"/>
              </a:rPr>
              <a:t>Korleis</a:t>
            </a:r>
            <a:r>
              <a:rPr sz="1700" spc="-35" dirty="0">
                <a:latin typeface="Arial"/>
                <a:cs typeface="Arial"/>
              </a:rPr>
              <a:t> </a:t>
            </a:r>
            <a:r>
              <a:rPr sz="1700" dirty="0">
                <a:latin typeface="Arial"/>
                <a:cs typeface="Arial"/>
              </a:rPr>
              <a:t>kan</a:t>
            </a:r>
            <a:r>
              <a:rPr sz="1700" spc="-45" dirty="0">
                <a:latin typeface="Arial"/>
                <a:cs typeface="Arial"/>
              </a:rPr>
              <a:t> </a:t>
            </a:r>
            <a:r>
              <a:rPr sz="1700" dirty="0">
                <a:latin typeface="Arial"/>
                <a:cs typeface="Arial"/>
              </a:rPr>
              <a:t>du,</a:t>
            </a:r>
            <a:r>
              <a:rPr sz="1700" spc="-45" dirty="0">
                <a:latin typeface="Arial"/>
                <a:cs typeface="Arial"/>
              </a:rPr>
              <a:t> </a:t>
            </a:r>
            <a:r>
              <a:rPr sz="1700" spc="-10" dirty="0">
                <a:latin typeface="Arial"/>
                <a:cs typeface="Arial"/>
              </a:rPr>
              <a:t>klassen </a:t>
            </a:r>
            <a:r>
              <a:rPr sz="1700" dirty="0" err="1">
                <a:latin typeface="Arial"/>
                <a:cs typeface="Arial"/>
              </a:rPr>
              <a:t>og</a:t>
            </a:r>
            <a:r>
              <a:rPr sz="1700" spc="-40" dirty="0">
                <a:latin typeface="Arial"/>
                <a:cs typeface="Arial"/>
              </a:rPr>
              <a:t> </a:t>
            </a:r>
            <a:r>
              <a:rPr sz="1700" dirty="0" err="1">
                <a:latin typeface="Arial"/>
                <a:cs typeface="Arial"/>
              </a:rPr>
              <a:t>lær</a:t>
            </a:r>
            <a:r>
              <a:rPr lang="nb-NO" sz="1700" dirty="0">
                <a:latin typeface="Arial"/>
                <a:cs typeface="Arial"/>
              </a:rPr>
              <a:t>a</a:t>
            </a:r>
            <a:r>
              <a:rPr sz="1700" dirty="0">
                <a:latin typeface="Arial"/>
                <a:cs typeface="Arial"/>
              </a:rPr>
              <a:t>ren</a:t>
            </a:r>
            <a:r>
              <a:rPr sz="1700" spc="-45" dirty="0">
                <a:latin typeface="Arial"/>
                <a:cs typeface="Arial"/>
              </a:rPr>
              <a:t> </a:t>
            </a:r>
            <a:r>
              <a:rPr sz="1700" dirty="0" err="1">
                <a:latin typeface="Arial"/>
                <a:cs typeface="Arial"/>
              </a:rPr>
              <a:t>støtte</a:t>
            </a:r>
            <a:r>
              <a:rPr sz="1700" spc="-40" dirty="0">
                <a:latin typeface="Arial"/>
                <a:cs typeface="Arial"/>
              </a:rPr>
              <a:t> </a:t>
            </a:r>
            <a:r>
              <a:rPr sz="1700" spc="-20" dirty="0">
                <a:latin typeface="Arial"/>
                <a:cs typeface="Arial"/>
              </a:rPr>
              <a:t>ha</a:t>
            </a:r>
            <a:r>
              <a:rPr lang="nb-NO" sz="1700" spc="-20" dirty="0">
                <a:latin typeface="Arial"/>
                <a:cs typeface="Arial"/>
              </a:rPr>
              <a:t>n</a:t>
            </a:r>
            <a:r>
              <a:rPr sz="1700" spc="-20" dirty="0">
                <a:latin typeface="Arial"/>
                <a:cs typeface="Arial"/>
              </a:rPr>
              <a:t>?</a:t>
            </a:r>
            <a:endParaRPr sz="1700" dirty="0">
              <a:latin typeface="Arial"/>
              <a:cs typeface="Arial"/>
            </a:endParaRPr>
          </a:p>
          <a:p>
            <a:pPr marL="302895" indent="-290195">
              <a:lnSpc>
                <a:spcPct val="100000"/>
              </a:lnSpc>
              <a:spcBef>
                <a:spcPts val="1019"/>
              </a:spcBef>
              <a:buAutoNum type="arabicPeriod"/>
              <a:tabLst>
                <a:tab pos="302895" algn="l"/>
              </a:tabLst>
            </a:pPr>
            <a:r>
              <a:rPr lang="nb-NO" sz="1700" dirty="0">
                <a:latin typeface="Arial"/>
                <a:cs typeface="Arial"/>
              </a:rPr>
              <a:t>K</a:t>
            </a:r>
            <a:r>
              <a:rPr sz="1700" dirty="0" err="1">
                <a:latin typeface="Arial"/>
                <a:cs typeface="Arial"/>
              </a:rPr>
              <a:t>va</a:t>
            </a:r>
            <a:r>
              <a:rPr sz="1700" spc="-25" dirty="0">
                <a:latin typeface="Arial"/>
                <a:cs typeface="Arial"/>
              </a:rPr>
              <a:t> </a:t>
            </a:r>
            <a:r>
              <a:rPr sz="1700" dirty="0">
                <a:latin typeface="Arial"/>
                <a:cs typeface="Arial"/>
              </a:rPr>
              <a:t>tr</a:t>
            </a:r>
            <a:r>
              <a:rPr lang="nb-NO" sz="1700" dirty="0">
                <a:latin typeface="Arial"/>
                <a:cs typeface="Arial"/>
              </a:rPr>
              <a:t>u</a:t>
            </a:r>
            <a:r>
              <a:rPr sz="1700" dirty="0">
                <a:latin typeface="Arial"/>
                <a:cs typeface="Arial"/>
              </a:rPr>
              <a:t>r</a:t>
            </a:r>
            <a:r>
              <a:rPr sz="1700" spc="-30" dirty="0">
                <a:latin typeface="Arial"/>
                <a:cs typeface="Arial"/>
              </a:rPr>
              <a:t> </a:t>
            </a:r>
            <a:r>
              <a:rPr sz="1700" dirty="0">
                <a:latin typeface="Arial"/>
                <a:cs typeface="Arial"/>
              </a:rPr>
              <a:t>du</a:t>
            </a:r>
            <a:r>
              <a:rPr sz="1700" spc="-15" dirty="0">
                <a:latin typeface="Arial"/>
                <a:cs typeface="Arial"/>
              </a:rPr>
              <a:t> </a:t>
            </a:r>
            <a:r>
              <a:rPr sz="1700" dirty="0">
                <a:latin typeface="Arial"/>
                <a:cs typeface="Arial"/>
              </a:rPr>
              <a:t>at</a:t>
            </a:r>
            <a:r>
              <a:rPr sz="1700" spc="-30" dirty="0">
                <a:latin typeface="Arial"/>
                <a:cs typeface="Arial"/>
              </a:rPr>
              <a:t> </a:t>
            </a:r>
            <a:r>
              <a:rPr sz="1700" dirty="0">
                <a:latin typeface="Arial"/>
                <a:cs typeface="Arial"/>
              </a:rPr>
              <a:t>du</a:t>
            </a:r>
            <a:r>
              <a:rPr sz="1700" spc="-15" dirty="0">
                <a:latin typeface="Arial"/>
                <a:cs typeface="Arial"/>
              </a:rPr>
              <a:t> </a:t>
            </a:r>
            <a:r>
              <a:rPr lang="nb-NO" sz="1700" dirty="0" err="1">
                <a:latin typeface="Arial"/>
                <a:cs typeface="Arial"/>
              </a:rPr>
              <a:t>sjølv</a:t>
            </a:r>
            <a:r>
              <a:rPr sz="1700" spc="-15" dirty="0">
                <a:latin typeface="Arial"/>
                <a:cs typeface="Arial"/>
              </a:rPr>
              <a:t> </a:t>
            </a:r>
            <a:r>
              <a:rPr sz="1700" spc="-10" dirty="0" err="1">
                <a:latin typeface="Arial"/>
                <a:cs typeface="Arial"/>
              </a:rPr>
              <a:t>treng</a:t>
            </a:r>
            <a:r>
              <a:rPr sz="1700" spc="-10" dirty="0">
                <a:latin typeface="Arial"/>
                <a:cs typeface="Arial"/>
              </a:rPr>
              <a:t>?</a:t>
            </a:r>
            <a:endParaRPr sz="1700" dirty="0">
              <a:latin typeface="Arial"/>
              <a:cs typeface="Arial"/>
            </a:endParaRPr>
          </a:p>
          <a:p>
            <a:pPr marL="302260" marR="3555365" indent="-288925">
              <a:lnSpc>
                <a:spcPct val="123100"/>
              </a:lnSpc>
              <a:spcBef>
                <a:spcPts val="565"/>
              </a:spcBef>
              <a:buAutoNum type="arabicPeriod"/>
              <a:tabLst>
                <a:tab pos="302260" algn="l"/>
              </a:tabLst>
            </a:pPr>
            <a:r>
              <a:rPr lang="nb-NO" sz="1700" dirty="0">
                <a:latin typeface="Arial"/>
                <a:cs typeface="Arial"/>
              </a:rPr>
              <a:t>K</a:t>
            </a:r>
            <a:r>
              <a:rPr sz="1700" dirty="0" err="1">
                <a:latin typeface="Arial"/>
                <a:cs typeface="Arial"/>
              </a:rPr>
              <a:t>va</a:t>
            </a:r>
            <a:r>
              <a:rPr sz="1700" spc="-35" dirty="0">
                <a:latin typeface="Arial"/>
                <a:cs typeface="Arial"/>
              </a:rPr>
              <a:t> </a:t>
            </a:r>
            <a:r>
              <a:rPr sz="1700" dirty="0">
                <a:latin typeface="Arial"/>
                <a:cs typeface="Arial"/>
              </a:rPr>
              <a:t>tr</a:t>
            </a:r>
            <a:r>
              <a:rPr lang="nb-NO" sz="1700" dirty="0">
                <a:latin typeface="Arial"/>
                <a:cs typeface="Arial"/>
              </a:rPr>
              <a:t>u</a:t>
            </a:r>
            <a:r>
              <a:rPr sz="1700" dirty="0">
                <a:latin typeface="Arial"/>
                <a:cs typeface="Arial"/>
              </a:rPr>
              <a:t>r</a:t>
            </a:r>
            <a:r>
              <a:rPr sz="1700" spc="-40" dirty="0">
                <a:latin typeface="Arial"/>
                <a:cs typeface="Arial"/>
              </a:rPr>
              <a:t> </a:t>
            </a:r>
            <a:r>
              <a:rPr sz="1700" dirty="0">
                <a:latin typeface="Arial"/>
                <a:cs typeface="Arial"/>
              </a:rPr>
              <a:t>du</a:t>
            </a:r>
            <a:r>
              <a:rPr sz="1700" spc="-30" dirty="0">
                <a:latin typeface="Arial"/>
                <a:cs typeface="Arial"/>
              </a:rPr>
              <a:t> </a:t>
            </a:r>
            <a:r>
              <a:rPr sz="1700" dirty="0">
                <a:latin typeface="Arial"/>
                <a:cs typeface="Arial"/>
              </a:rPr>
              <a:t>at</a:t>
            </a:r>
            <a:r>
              <a:rPr sz="1700" spc="-40" dirty="0">
                <a:latin typeface="Arial"/>
                <a:cs typeface="Arial"/>
              </a:rPr>
              <a:t> </a:t>
            </a:r>
            <a:r>
              <a:rPr sz="1700" dirty="0">
                <a:latin typeface="Arial"/>
                <a:cs typeface="Arial"/>
              </a:rPr>
              <a:t>du</a:t>
            </a:r>
            <a:r>
              <a:rPr sz="1700" spc="-30" dirty="0">
                <a:latin typeface="Arial"/>
                <a:cs typeface="Arial"/>
              </a:rPr>
              <a:t> </a:t>
            </a:r>
            <a:r>
              <a:rPr sz="1700" dirty="0" err="1">
                <a:latin typeface="Arial"/>
                <a:cs typeface="Arial"/>
              </a:rPr>
              <a:t>kan</a:t>
            </a:r>
            <a:r>
              <a:rPr sz="1700" spc="-40" dirty="0">
                <a:latin typeface="Arial"/>
                <a:cs typeface="Arial"/>
              </a:rPr>
              <a:t> </a:t>
            </a:r>
            <a:r>
              <a:rPr sz="1700" dirty="0" err="1">
                <a:latin typeface="Arial"/>
                <a:cs typeface="Arial"/>
              </a:rPr>
              <a:t>treng</a:t>
            </a:r>
            <a:r>
              <a:rPr lang="nb-NO" sz="1700" dirty="0">
                <a:latin typeface="Arial"/>
                <a:cs typeface="Arial"/>
              </a:rPr>
              <a:t>j</a:t>
            </a:r>
            <a:r>
              <a:rPr sz="1700" dirty="0">
                <a:latin typeface="Arial"/>
                <a:cs typeface="Arial"/>
              </a:rPr>
              <a:t>e</a:t>
            </a:r>
            <a:r>
              <a:rPr sz="1700" spc="-35" dirty="0">
                <a:latin typeface="Arial"/>
                <a:cs typeface="Arial"/>
              </a:rPr>
              <a:t> </a:t>
            </a:r>
            <a:r>
              <a:rPr sz="1700" dirty="0">
                <a:latin typeface="Arial"/>
                <a:cs typeface="Arial"/>
              </a:rPr>
              <a:t>å</a:t>
            </a:r>
            <a:r>
              <a:rPr sz="1700" spc="-35" dirty="0">
                <a:latin typeface="Arial"/>
                <a:cs typeface="Arial"/>
              </a:rPr>
              <a:t> </a:t>
            </a:r>
            <a:r>
              <a:rPr sz="1700" dirty="0">
                <a:latin typeface="Arial"/>
                <a:cs typeface="Arial"/>
              </a:rPr>
              <a:t>snakke</a:t>
            </a:r>
            <a:r>
              <a:rPr sz="1700" spc="-25" dirty="0">
                <a:latin typeface="Arial"/>
                <a:cs typeface="Arial"/>
              </a:rPr>
              <a:t> </a:t>
            </a:r>
            <a:r>
              <a:rPr sz="1700" dirty="0">
                <a:latin typeface="Arial"/>
                <a:cs typeface="Arial"/>
              </a:rPr>
              <a:t>om</a:t>
            </a:r>
            <a:r>
              <a:rPr sz="1700" spc="-40" dirty="0">
                <a:latin typeface="Arial"/>
                <a:cs typeface="Arial"/>
              </a:rPr>
              <a:t> </a:t>
            </a:r>
            <a:r>
              <a:rPr sz="1700" dirty="0">
                <a:latin typeface="Arial"/>
                <a:cs typeface="Arial"/>
              </a:rPr>
              <a:t>–</a:t>
            </a:r>
            <a:r>
              <a:rPr sz="1700" spc="-30" dirty="0">
                <a:latin typeface="Arial"/>
                <a:cs typeface="Arial"/>
              </a:rPr>
              <a:t> </a:t>
            </a:r>
            <a:r>
              <a:rPr sz="1700" spc="-25" dirty="0">
                <a:latin typeface="Arial"/>
                <a:cs typeface="Arial"/>
              </a:rPr>
              <a:t>med </a:t>
            </a:r>
            <a:r>
              <a:rPr sz="1700" dirty="0">
                <a:latin typeface="Arial"/>
                <a:cs typeface="Arial"/>
              </a:rPr>
              <a:t>klassen</a:t>
            </a:r>
            <a:r>
              <a:rPr sz="1700" spc="-55" dirty="0">
                <a:latin typeface="Arial"/>
                <a:cs typeface="Arial"/>
              </a:rPr>
              <a:t> </a:t>
            </a:r>
            <a:r>
              <a:rPr sz="1700" dirty="0">
                <a:latin typeface="Arial"/>
                <a:cs typeface="Arial"/>
              </a:rPr>
              <a:t>og</a:t>
            </a:r>
            <a:r>
              <a:rPr sz="1700" spc="-45" dirty="0">
                <a:latin typeface="Arial"/>
                <a:cs typeface="Arial"/>
              </a:rPr>
              <a:t> </a:t>
            </a:r>
            <a:r>
              <a:rPr sz="1700" dirty="0">
                <a:latin typeface="Arial"/>
                <a:cs typeface="Arial"/>
              </a:rPr>
              <a:t>med</a:t>
            </a:r>
            <a:r>
              <a:rPr sz="1700" spc="-60" dirty="0">
                <a:latin typeface="Arial"/>
                <a:cs typeface="Arial"/>
              </a:rPr>
              <a:t> </a:t>
            </a:r>
            <a:r>
              <a:rPr sz="1700" spc="-10" dirty="0">
                <a:latin typeface="Arial"/>
                <a:cs typeface="Arial"/>
              </a:rPr>
              <a:t>klassekameraten?</a:t>
            </a:r>
            <a:endParaRPr sz="1700" dirty="0">
              <a:latin typeface="Arial"/>
              <a:cs typeface="Arial"/>
            </a:endParaRPr>
          </a:p>
          <a:p>
            <a:pPr marL="302895" indent="-290195">
              <a:lnSpc>
                <a:spcPct val="100000"/>
              </a:lnSpc>
              <a:spcBef>
                <a:spcPts val="1005"/>
              </a:spcBef>
              <a:buAutoNum type="arabicPeriod"/>
              <a:tabLst>
                <a:tab pos="302895" algn="l"/>
              </a:tabLst>
            </a:pPr>
            <a:r>
              <a:rPr lang="nb-NO" sz="1700" dirty="0">
                <a:latin typeface="Arial"/>
                <a:cs typeface="Arial"/>
              </a:rPr>
              <a:t>Korleis</a:t>
            </a:r>
            <a:r>
              <a:rPr sz="1700" spc="-30" dirty="0">
                <a:latin typeface="Arial"/>
                <a:cs typeface="Arial"/>
              </a:rPr>
              <a:t> </a:t>
            </a:r>
            <a:r>
              <a:rPr sz="1700" dirty="0">
                <a:latin typeface="Arial"/>
                <a:cs typeface="Arial"/>
              </a:rPr>
              <a:t>får</a:t>
            </a:r>
            <a:r>
              <a:rPr sz="1700" spc="-30" dirty="0">
                <a:latin typeface="Arial"/>
                <a:cs typeface="Arial"/>
              </a:rPr>
              <a:t> </a:t>
            </a:r>
            <a:r>
              <a:rPr sz="1700" dirty="0">
                <a:latin typeface="Arial"/>
                <a:cs typeface="Arial"/>
              </a:rPr>
              <a:t>vi</a:t>
            </a:r>
            <a:r>
              <a:rPr sz="1700" spc="-30" dirty="0">
                <a:latin typeface="Arial"/>
                <a:cs typeface="Arial"/>
              </a:rPr>
              <a:t> </a:t>
            </a:r>
            <a:r>
              <a:rPr sz="1700" dirty="0">
                <a:latin typeface="Arial"/>
                <a:cs typeface="Arial"/>
              </a:rPr>
              <a:t>mot</a:t>
            </a:r>
            <a:r>
              <a:rPr sz="1700" spc="-35" dirty="0">
                <a:latin typeface="Arial"/>
                <a:cs typeface="Arial"/>
              </a:rPr>
              <a:t> </a:t>
            </a:r>
            <a:r>
              <a:rPr sz="1700" dirty="0">
                <a:latin typeface="Arial"/>
                <a:cs typeface="Arial"/>
              </a:rPr>
              <a:t>til</a:t>
            </a:r>
            <a:r>
              <a:rPr sz="1700" spc="-20" dirty="0">
                <a:latin typeface="Arial"/>
                <a:cs typeface="Arial"/>
              </a:rPr>
              <a:t> </a:t>
            </a:r>
            <a:r>
              <a:rPr sz="1700" dirty="0">
                <a:latin typeface="Arial"/>
                <a:cs typeface="Arial"/>
              </a:rPr>
              <a:t>å</a:t>
            </a:r>
            <a:r>
              <a:rPr sz="1700" spc="-25" dirty="0">
                <a:latin typeface="Arial"/>
                <a:cs typeface="Arial"/>
              </a:rPr>
              <a:t> </a:t>
            </a:r>
            <a:r>
              <a:rPr sz="1700" dirty="0" err="1">
                <a:latin typeface="Arial"/>
                <a:cs typeface="Arial"/>
              </a:rPr>
              <a:t>gj</a:t>
            </a:r>
            <a:r>
              <a:rPr lang="nb-NO" sz="1700" dirty="0">
                <a:latin typeface="Arial"/>
                <a:cs typeface="Arial"/>
              </a:rPr>
              <a:t>e</a:t>
            </a:r>
            <a:r>
              <a:rPr sz="1700" dirty="0">
                <a:latin typeface="Arial"/>
                <a:cs typeface="Arial"/>
              </a:rPr>
              <a:t>re</a:t>
            </a:r>
            <a:r>
              <a:rPr sz="1700" spc="-25" dirty="0">
                <a:latin typeface="Arial"/>
                <a:cs typeface="Arial"/>
              </a:rPr>
              <a:t> </a:t>
            </a:r>
            <a:r>
              <a:rPr sz="1700" dirty="0">
                <a:latin typeface="Arial"/>
                <a:cs typeface="Arial"/>
              </a:rPr>
              <a:t>det</a:t>
            </a:r>
            <a:r>
              <a:rPr sz="1700" spc="-25" dirty="0">
                <a:latin typeface="Arial"/>
                <a:cs typeface="Arial"/>
              </a:rPr>
              <a:t> </a:t>
            </a:r>
            <a:r>
              <a:rPr sz="1700" dirty="0">
                <a:latin typeface="Arial"/>
                <a:cs typeface="Arial"/>
              </a:rPr>
              <a:t>vi</a:t>
            </a:r>
            <a:r>
              <a:rPr sz="1700" spc="-25" dirty="0">
                <a:latin typeface="Arial"/>
                <a:cs typeface="Arial"/>
              </a:rPr>
              <a:t> </a:t>
            </a:r>
            <a:r>
              <a:rPr sz="1700" dirty="0" err="1">
                <a:latin typeface="Arial"/>
                <a:cs typeface="Arial"/>
              </a:rPr>
              <a:t>ve</a:t>
            </a:r>
            <a:r>
              <a:rPr lang="nb-NO" sz="1700" dirty="0">
                <a:latin typeface="Arial"/>
                <a:cs typeface="Arial"/>
              </a:rPr>
              <a:t>i</a:t>
            </a:r>
            <a:r>
              <a:rPr sz="1700" dirty="0">
                <a:latin typeface="Arial"/>
                <a:cs typeface="Arial"/>
              </a:rPr>
              <a:t>t</a:t>
            </a:r>
            <a:r>
              <a:rPr sz="1700" spc="-30" dirty="0">
                <a:latin typeface="Arial"/>
                <a:cs typeface="Arial"/>
              </a:rPr>
              <a:t> </a:t>
            </a:r>
            <a:r>
              <a:rPr sz="1700" dirty="0">
                <a:latin typeface="Arial"/>
                <a:cs typeface="Arial"/>
              </a:rPr>
              <a:t>er</a:t>
            </a:r>
            <a:r>
              <a:rPr sz="1700" spc="-25" dirty="0">
                <a:latin typeface="Arial"/>
                <a:cs typeface="Arial"/>
              </a:rPr>
              <a:t> </a:t>
            </a:r>
            <a:r>
              <a:rPr sz="1700" dirty="0">
                <a:latin typeface="Arial"/>
                <a:cs typeface="Arial"/>
              </a:rPr>
              <a:t>det</a:t>
            </a:r>
            <a:r>
              <a:rPr sz="1700" spc="-30" dirty="0">
                <a:latin typeface="Arial"/>
                <a:cs typeface="Arial"/>
              </a:rPr>
              <a:t> </a:t>
            </a:r>
            <a:r>
              <a:rPr sz="1700" spc="-10" dirty="0">
                <a:latin typeface="Arial"/>
                <a:cs typeface="Arial"/>
              </a:rPr>
              <a:t>r</a:t>
            </a:r>
            <a:r>
              <a:rPr lang="nb-NO" sz="1700" spc="-10" dirty="0">
                <a:latin typeface="Arial"/>
                <a:cs typeface="Arial"/>
              </a:rPr>
              <a:t>ette</a:t>
            </a:r>
            <a:r>
              <a:rPr sz="1700" spc="-10" dirty="0">
                <a:latin typeface="Arial"/>
                <a:cs typeface="Arial"/>
              </a:rPr>
              <a:t>?</a:t>
            </a:r>
            <a:endParaRPr sz="1700" dirty="0">
              <a:latin typeface="Arial"/>
              <a:cs typeface="Arial"/>
            </a:endParaRPr>
          </a:p>
        </p:txBody>
      </p:sp>
      <p:grpSp>
        <p:nvGrpSpPr>
          <p:cNvPr id="4" name="object 4"/>
          <p:cNvGrpSpPr/>
          <p:nvPr/>
        </p:nvGrpSpPr>
        <p:grpSpPr>
          <a:xfrm>
            <a:off x="7404100" y="3190322"/>
            <a:ext cx="2759075" cy="2686685"/>
            <a:chOff x="6956425" y="3689984"/>
            <a:chExt cx="2759075" cy="2686685"/>
          </a:xfrm>
        </p:grpSpPr>
        <p:sp>
          <p:nvSpPr>
            <p:cNvPr id="5" name="object 5"/>
            <p:cNvSpPr/>
            <p:nvPr/>
          </p:nvSpPr>
          <p:spPr>
            <a:xfrm>
              <a:off x="7019925" y="3701414"/>
              <a:ext cx="2695575" cy="2317115"/>
            </a:xfrm>
            <a:custGeom>
              <a:avLst/>
              <a:gdLst/>
              <a:ahLst/>
              <a:cxnLst/>
              <a:rect l="l" t="t" r="r" b="b"/>
              <a:pathLst>
                <a:path w="2695575" h="2317115">
                  <a:moveTo>
                    <a:pt x="1476375" y="0"/>
                  </a:moveTo>
                  <a:lnTo>
                    <a:pt x="1428750" y="5080"/>
                  </a:lnTo>
                  <a:lnTo>
                    <a:pt x="1379854" y="15875"/>
                  </a:lnTo>
                  <a:lnTo>
                    <a:pt x="1330959" y="32385"/>
                  </a:lnTo>
                  <a:lnTo>
                    <a:pt x="1282700" y="52705"/>
                  </a:lnTo>
                  <a:lnTo>
                    <a:pt x="1235075" y="77470"/>
                  </a:lnTo>
                  <a:lnTo>
                    <a:pt x="1188720" y="104775"/>
                  </a:lnTo>
                  <a:lnTo>
                    <a:pt x="1143634" y="134620"/>
                  </a:lnTo>
                  <a:lnTo>
                    <a:pt x="1101090" y="165735"/>
                  </a:lnTo>
                  <a:lnTo>
                    <a:pt x="1061084" y="198120"/>
                  </a:lnTo>
                  <a:lnTo>
                    <a:pt x="1023620" y="230505"/>
                  </a:lnTo>
                  <a:lnTo>
                    <a:pt x="989329" y="262255"/>
                  </a:lnTo>
                  <a:lnTo>
                    <a:pt x="959484" y="293370"/>
                  </a:lnTo>
                  <a:lnTo>
                    <a:pt x="933450" y="321945"/>
                  </a:lnTo>
                  <a:lnTo>
                    <a:pt x="895350" y="371475"/>
                  </a:lnTo>
                  <a:lnTo>
                    <a:pt x="878840" y="404495"/>
                  </a:lnTo>
                  <a:lnTo>
                    <a:pt x="880109" y="412750"/>
                  </a:lnTo>
                  <a:lnTo>
                    <a:pt x="856615" y="407035"/>
                  </a:lnTo>
                  <a:lnTo>
                    <a:pt x="796925" y="401320"/>
                  </a:lnTo>
                  <a:lnTo>
                    <a:pt x="716279" y="412114"/>
                  </a:lnTo>
                  <a:lnTo>
                    <a:pt x="630554" y="454660"/>
                  </a:lnTo>
                  <a:lnTo>
                    <a:pt x="581025" y="495935"/>
                  </a:lnTo>
                  <a:lnTo>
                    <a:pt x="551815" y="521335"/>
                  </a:lnTo>
                  <a:lnTo>
                    <a:pt x="520700" y="549275"/>
                  </a:lnTo>
                  <a:lnTo>
                    <a:pt x="451484" y="612775"/>
                  </a:lnTo>
                  <a:lnTo>
                    <a:pt x="335915" y="720725"/>
                  </a:lnTo>
                  <a:lnTo>
                    <a:pt x="209550" y="837565"/>
                  </a:lnTo>
                  <a:lnTo>
                    <a:pt x="165734" y="876300"/>
                  </a:lnTo>
                  <a:lnTo>
                    <a:pt x="122554" y="915035"/>
                  </a:lnTo>
                  <a:lnTo>
                    <a:pt x="78740" y="953135"/>
                  </a:lnTo>
                  <a:lnTo>
                    <a:pt x="48259" y="983615"/>
                  </a:lnTo>
                  <a:lnTo>
                    <a:pt x="26034" y="1016000"/>
                  </a:lnTo>
                  <a:lnTo>
                    <a:pt x="2540" y="1084580"/>
                  </a:lnTo>
                  <a:lnTo>
                    <a:pt x="0" y="1120775"/>
                  </a:lnTo>
                  <a:lnTo>
                    <a:pt x="3809" y="1157605"/>
                  </a:lnTo>
                  <a:lnTo>
                    <a:pt x="12065" y="1195705"/>
                  </a:lnTo>
                  <a:lnTo>
                    <a:pt x="24765" y="1235075"/>
                  </a:lnTo>
                  <a:lnTo>
                    <a:pt x="41275" y="1274445"/>
                  </a:lnTo>
                  <a:lnTo>
                    <a:pt x="60959" y="1315085"/>
                  </a:lnTo>
                  <a:lnTo>
                    <a:pt x="83184" y="1355725"/>
                  </a:lnTo>
                  <a:lnTo>
                    <a:pt x="107315" y="1396365"/>
                  </a:lnTo>
                  <a:lnTo>
                    <a:pt x="133350" y="1437640"/>
                  </a:lnTo>
                  <a:lnTo>
                    <a:pt x="212090" y="1560195"/>
                  </a:lnTo>
                  <a:lnTo>
                    <a:pt x="237490" y="1600200"/>
                  </a:lnTo>
                  <a:lnTo>
                    <a:pt x="260984" y="1640205"/>
                  </a:lnTo>
                  <a:lnTo>
                    <a:pt x="282575" y="1678940"/>
                  </a:lnTo>
                  <a:lnTo>
                    <a:pt x="328929" y="1769110"/>
                  </a:lnTo>
                  <a:lnTo>
                    <a:pt x="352425" y="1812290"/>
                  </a:lnTo>
                  <a:lnTo>
                    <a:pt x="375920" y="1854835"/>
                  </a:lnTo>
                  <a:lnTo>
                    <a:pt x="400050" y="1895475"/>
                  </a:lnTo>
                  <a:lnTo>
                    <a:pt x="425450" y="1934845"/>
                  </a:lnTo>
                  <a:lnTo>
                    <a:pt x="452120" y="1972945"/>
                  </a:lnTo>
                  <a:lnTo>
                    <a:pt x="480059" y="2009775"/>
                  </a:lnTo>
                  <a:lnTo>
                    <a:pt x="510540" y="2044700"/>
                  </a:lnTo>
                  <a:lnTo>
                    <a:pt x="543559" y="2078355"/>
                  </a:lnTo>
                  <a:lnTo>
                    <a:pt x="579754" y="2110105"/>
                  </a:lnTo>
                  <a:lnTo>
                    <a:pt x="619125" y="2139950"/>
                  </a:lnTo>
                  <a:lnTo>
                    <a:pt x="661670" y="2167890"/>
                  </a:lnTo>
                  <a:lnTo>
                    <a:pt x="708025" y="2193290"/>
                  </a:lnTo>
                  <a:lnTo>
                    <a:pt x="758825" y="2217420"/>
                  </a:lnTo>
                  <a:lnTo>
                    <a:pt x="814704" y="2239010"/>
                  </a:lnTo>
                  <a:lnTo>
                    <a:pt x="861059" y="2254250"/>
                  </a:lnTo>
                  <a:lnTo>
                    <a:pt x="907415" y="2268220"/>
                  </a:lnTo>
                  <a:lnTo>
                    <a:pt x="953134" y="2280285"/>
                  </a:lnTo>
                  <a:lnTo>
                    <a:pt x="999490" y="2290445"/>
                  </a:lnTo>
                  <a:lnTo>
                    <a:pt x="1045209" y="2299335"/>
                  </a:lnTo>
                  <a:lnTo>
                    <a:pt x="1091565" y="2305685"/>
                  </a:lnTo>
                  <a:lnTo>
                    <a:pt x="1138554" y="2311400"/>
                  </a:lnTo>
                  <a:lnTo>
                    <a:pt x="1185545" y="2315210"/>
                  </a:lnTo>
                  <a:lnTo>
                    <a:pt x="1232534" y="2317115"/>
                  </a:lnTo>
                  <a:lnTo>
                    <a:pt x="1280159" y="2317115"/>
                  </a:lnTo>
                  <a:lnTo>
                    <a:pt x="1328420" y="2316480"/>
                  </a:lnTo>
                  <a:lnTo>
                    <a:pt x="1377315" y="2313305"/>
                  </a:lnTo>
                  <a:lnTo>
                    <a:pt x="1427479" y="2309495"/>
                  </a:lnTo>
                  <a:lnTo>
                    <a:pt x="1477645" y="2303145"/>
                  </a:lnTo>
                  <a:lnTo>
                    <a:pt x="1529079" y="2296160"/>
                  </a:lnTo>
                  <a:lnTo>
                    <a:pt x="1581150" y="2287270"/>
                  </a:lnTo>
                  <a:lnTo>
                    <a:pt x="1634490" y="2277110"/>
                  </a:lnTo>
                  <a:lnTo>
                    <a:pt x="1744345" y="2252345"/>
                  </a:lnTo>
                  <a:lnTo>
                    <a:pt x="1800859" y="2237740"/>
                  </a:lnTo>
                  <a:lnTo>
                    <a:pt x="1859915" y="2221230"/>
                  </a:lnTo>
                  <a:lnTo>
                    <a:pt x="1917065" y="2203450"/>
                  </a:lnTo>
                  <a:lnTo>
                    <a:pt x="1971675" y="2184400"/>
                  </a:lnTo>
                  <a:lnTo>
                    <a:pt x="2023745" y="2164715"/>
                  </a:lnTo>
                  <a:lnTo>
                    <a:pt x="2073275" y="2143760"/>
                  </a:lnTo>
                  <a:lnTo>
                    <a:pt x="2120265" y="2121535"/>
                  </a:lnTo>
                  <a:lnTo>
                    <a:pt x="2164715" y="2098675"/>
                  </a:lnTo>
                  <a:lnTo>
                    <a:pt x="2206625" y="2073910"/>
                  </a:lnTo>
                  <a:lnTo>
                    <a:pt x="2245995" y="2048510"/>
                  </a:lnTo>
                  <a:lnTo>
                    <a:pt x="2282825" y="2021205"/>
                  </a:lnTo>
                  <a:lnTo>
                    <a:pt x="2317115" y="1993265"/>
                  </a:lnTo>
                  <a:lnTo>
                    <a:pt x="2348229" y="1964055"/>
                  </a:lnTo>
                  <a:lnTo>
                    <a:pt x="2376804" y="1932940"/>
                  </a:lnTo>
                  <a:lnTo>
                    <a:pt x="2402840" y="1900555"/>
                  </a:lnTo>
                  <a:lnTo>
                    <a:pt x="2425700" y="1866900"/>
                  </a:lnTo>
                  <a:lnTo>
                    <a:pt x="2446020" y="1831975"/>
                  </a:lnTo>
                  <a:lnTo>
                    <a:pt x="2463165" y="1795780"/>
                  </a:lnTo>
                  <a:lnTo>
                    <a:pt x="2477770" y="1757680"/>
                  </a:lnTo>
                  <a:lnTo>
                    <a:pt x="2501900" y="1673225"/>
                  </a:lnTo>
                  <a:lnTo>
                    <a:pt x="2518409" y="1627505"/>
                  </a:lnTo>
                  <a:lnTo>
                    <a:pt x="2537459" y="1581150"/>
                  </a:lnTo>
                  <a:lnTo>
                    <a:pt x="2557779" y="1535430"/>
                  </a:lnTo>
                  <a:lnTo>
                    <a:pt x="2623184" y="1398905"/>
                  </a:lnTo>
                  <a:lnTo>
                    <a:pt x="2642870" y="1354455"/>
                  </a:lnTo>
                  <a:lnTo>
                    <a:pt x="2660650" y="1311275"/>
                  </a:lnTo>
                  <a:lnTo>
                    <a:pt x="2675890" y="1268730"/>
                  </a:lnTo>
                  <a:lnTo>
                    <a:pt x="2687320" y="1228090"/>
                  </a:lnTo>
                  <a:lnTo>
                    <a:pt x="2693670" y="1189355"/>
                  </a:lnTo>
                  <a:lnTo>
                    <a:pt x="2695575" y="1151890"/>
                  </a:lnTo>
                  <a:lnTo>
                    <a:pt x="2691129" y="1116330"/>
                  </a:lnTo>
                  <a:lnTo>
                    <a:pt x="2679700" y="1083310"/>
                  </a:lnTo>
                  <a:lnTo>
                    <a:pt x="2661284" y="1052830"/>
                  </a:lnTo>
                  <a:lnTo>
                    <a:pt x="2633979" y="1024890"/>
                  </a:lnTo>
                  <a:lnTo>
                    <a:pt x="2592704" y="986790"/>
                  </a:lnTo>
                  <a:lnTo>
                    <a:pt x="2557779" y="946785"/>
                  </a:lnTo>
                  <a:lnTo>
                    <a:pt x="2527934" y="905510"/>
                  </a:lnTo>
                  <a:lnTo>
                    <a:pt x="2501900" y="862965"/>
                  </a:lnTo>
                  <a:lnTo>
                    <a:pt x="2479675" y="820420"/>
                  </a:lnTo>
                  <a:lnTo>
                    <a:pt x="2459990" y="776605"/>
                  </a:lnTo>
                  <a:lnTo>
                    <a:pt x="2423159" y="688975"/>
                  </a:lnTo>
                  <a:lnTo>
                    <a:pt x="2404745" y="645795"/>
                  </a:lnTo>
                  <a:lnTo>
                    <a:pt x="2385059" y="602614"/>
                  </a:lnTo>
                  <a:lnTo>
                    <a:pt x="2362834" y="560070"/>
                  </a:lnTo>
                  <a:lnTo>
                    <a:pt x="2336800" y="518795"/>
                  </a:lnTo>
                  <a:lnTo>
                    <a:pt x="2292984" y="463550"/>
                  </a:lnTo>
                  <a:lnTo>
                    <a:pt x="2266315" y="436245"/>
                  </a:lnTo>
                  <a:lnTo>
                    <a:pt x="2235834" y="407670"/>
                  </a:lnTo>
                  <a:lnTo>
                    <a:pt x="2202815" y="379730"/>
                  </a:lnTo>
                  <a:lnTo>
                    <a:pt x="2167890" y="351789"/>
                  </a:lnTo>
                  <a:lnTo>
                    <a:pt x="2129790" y="323850"/>
                  </a:lnTo>
                  <a:lnTo>
                    <a:pt x="2089784" y="295275"/>
                  </a:lnTo>
                  <a:lnTo>
                    <a:pt x="2047240" y="267335"/>
                  </a:lnTo>
                  <a:lnTo>
                    <a:pt x="2003425" y="239395"/>
                  </a:lnTo>
                  <a:lnTo>
                    <a:pt x="1911350" y="184150"/>
                  </a:lnTo>
                  <a:lnTo>
                    <a:pt x="1814195" y="130175"/>
                  </a:lnTo>
                  <a:lnTo>
                    <a:pt x="1764665" y="104139"/>
                  </a:lnTo>
                  <a:lnTo>
                    <a:pt x="1714500" y="78105"/>
                  </a:lnTo>
                  <a:lnTo>
                    <a:pt x="1614170" y="27305"/>
                  </a:lnTo>
                  <a:lnTo>
                    <a:pt x="1569720" y="10795"/>
                  </a:lnTo>
                  <a:lnTo>
                    <a:pt x="1524000" y="1905"/>
                  </a:lnTo>
                  <a:lnTo>
                    <a:pt x="1476375" y="0"/>
                  </a:lnTo>
                  <a:close/>
                </a:path>
              </a:pathLst>
            </a:custGeom>
            <a:solidFill>
              <a:srgbClr val="63C3D1"/>
            </a:solidFill>
          </p:spPr>
          <p:txBody>
            <a:bodyPr wrap="square" lIns="0" tIns="0" rIns="0" bIns="0" rtlCol="0"/>
            <a:lstStyle/>
            <a:p>
              <a:endParaRPr/>
            </a:p>
          </p:txBody>
        </p:sp>
        <p:sp>
          <p:nvSpPr>
            <p:cNvPr id="6" name="object 6"/>
            <p:cNvSpPr/>
            <p:nvPr/>
          </p:nvSpPr>
          <p:spPr>
            <a:xfrm>
              <a:off x="6956425" y="3689984"/>
              <a:ext cx="2694940" cy="2317115"/>
            </a:xfrm>
            <a:custGeom>
              <a:avLst/>
              <a:gdLst/>
              <a:ahLst/>
              <a:cxnLst/>
              <a:rect l="l" t="t" r="r" b="b"/>
              <a:pathLst>
                <a:path w="2694940" h="2317115">
                  <a:moveTo>
                    <a:pt x="1476375" y="0"/>
                  </a:moveTo>
                  <a:lnTo>
                    <a:pt x="1428115" y="5079"/>
                  </a:lnTo>
                  <a:lnTo>
                    <a:pt x="1379220" y="16510"/>
                  </a:lnTo>
                  <a:lnTo>
                    <a:pt x="1330325" y="32385"/>
                  </a:lnTo>
                  <a:lnTo>
                    <a:pt x="1282065" y="52704"/>
                  </a:lnTo>
                  <a:lnTo>
                    <a:pt x="1234440" y="77469"/>
                  </a:lnTo>
                  <a:lnTo>
                    <a:pt x="1188084" y="104775"/>
                  </a:lnTo>
                  <a:lnTo>
                    <a:pt x="1143634" y="134619"/>
                  </a:lnTo>
                  <a:lnTo>
                    <a:pt x="1100454" y="165735"/>
                  </a:lnTo>
                  <a:lnTo>
                    <a:pt x="1060450" y="198119"/>
                  </a:lnTo>
                  <a:lnTo>
                    <a:pt x="1022984" y="230504"/>
                  </a:lnTo>
                  <a:lnTo>
                    <a:pt x="988695" y="262254"/>
                  </a:lnTo>
                  <a:lnTo>
                    <a:pt x="958850" y="293369"/>
                  </a:lnTo>
                  <a:lnTo>
                    <a:pt x="932815" y="321944"/>
                  </a:lnTo>
                  <a:lnTo>
                    <a:pt x="894715" y="371475"/>
                  </a:lnTo>
                  <a:lnTo>
                    <a:pt x="878204" y="404494"/>
                  </a:lnTo>
                  <a:lnTo>
                    <a:pt x="879475" y="412750"/>
                  </a:lnTo>
                  <a:lnTo>
                    <a:pt x="855979" y="407669"/>
                  </a:lnTo>
                  <a:lnTo>
                    <a:pt x="796290" y="401954"/>
                  </a:lnTo>
                  <a:lnTo>
                    <a:pt x="715645" y="412114"/>
                  </a:lnTo>
                  <a:lnTo>
                    <a:pt x="629920" y="454660"/>
                  </a:lnTo>
                  <a:lnTo>
                    <a:pt x="580390" y="495935"/>
                  </a:lnTo>
                  <a:lnTo>
                    <a:pt x="551179" y="521335"/>
                  </a:lnTo>
                  <a:lnTo>
                    <a:pt x="520065" y="549275"/>
                  </a:lnTo>
                  <a:lnTo>
                    <a:pt x="450850" y="612775"/>
                  </a:lnTo>
                  <a:lnTo>
                    <a:pt x="335279" y="721359"/>
                  </a:lnTo>
                  <a:lnTo>
                    <a:pt x="251459" y="798194"/>
                  </a:lnTo>
                  <a:lnTo>
                    <a:pt x="208915" y="837564"/>
                  </a:lnTo>
                  <a:lnTo>
                    <a:pt x="165734" y="876300"/>
                  </a:lnTo>
                  <a:lnTo>
                    <a:pt x="121920" y="915034"/>
                  </a:lnTo>
                  <a:lnTo>
                    <a:pt x="78104" y="953134"/>
                  </a:lnTo>
                  <a:lnTo>
                    <a:pt x="47625" y="983614"/>
                  </a:lnTo>
                  <a:lnTo>
                    <a:pt x="25400" y="1016000"/>
                  </a:lnTo>
                  <a:lnTo>
                    <a:pt x="10159" y="1049654"/>
                  </a:lnTo>
                  <a:lnTo>
                    <a:pt x="1904" y="1084579"/>
                  </a:lnTo>
                  <a:lnTo>
                    <a:pt x="0" y="1120775"/>
                  </a:lnTo>
                  <a:lnTo>
                    <a:pt x="3175" y="1157604"/>
                  </a:lnTo>
                  <a:lnTo>
                    <a:pt x="11429" y="1195704"/>
                  </a:lnTo>
                  <a:lnTo>
                    <a:pt x="24129" y="1235075"/>
                  </a:lnTo>
                  <a:lnTo>
                    <a:pt x="40640" y="1274445"/>
                  </a:lnTo>
                  <a:lnTo>
                    <a:pt x="60325" y="1315084"/>
                  </a:lnTo>
                  <a:lnTo>
                    <a:pt x="82550" y="1355725"/>
                  </a:lnTo>
                  <a:lnTo>
                    <a:pt x="106679" y="1396364"/>
                  </a:lnTo>
                  <a:lnTo>
                    <a:pt x="132715" y="1437639"/>
                  </a:lnTo>
                  <a:lnTo>
                    <a:pt x="211454" y="1560195"/>
                  </a:lnTo>
                  <a:lnTo>
                    <a:pt x="236854" y="1600200"/>
                  </a:lnTo>
                  <a:lnTo>
                    <a:pt x="260350" y="1640204"/>
                  </a:lnTo>
                  <a:lnTo>
                    <a:pt x="281940" y="1678939"/>
                  </a:lnTo>
                  <a:lnTo>
                    <a:pt x="328929" y="1769109"/>
                  </a:lnTo>
                  <a:lnTo>
                    <a:pt x="351790" y="1812289"/>
                  </a:lnTo>
                  <a:lnTo>
                    <a:pt x="375284" y="1854834"/>
                  </a:lnTo>
                  <a:lnTo>
                    <a:pt x="399415" y="1895475"/>
                  </a:lnTo>
                  <a:lnTo>
                    <a:pt x="424815" y="1934845"/>
                  </a:lnTo>
                  <a:lnTo>
                    <a:pt x="451484" y="1973579"/>
                  </a:lnTo>
                  <a:lnTo>
                    <a:pt x="479425" y="2009775"/>
                  </a:lnTo>
                  <a:lnTo>
                    <a:pt x="509904" y="2045334"/>
                  </a:lnTo>
                  <a:lnTo>
                    <a:pt x="543559" y="2078354"/>
                  </a:lnTo>
                  <a:lnTo>
                    <a:pt x="579120" y="2110104"/>
                  </a:lnTo>
                  <a:lnTo>
                    <a:pt x="618490" y="2139950"/>
                  </a:lnTo>
                  <a:lnTo>
                    <a:pt x="661034" y="2167890"/>
                  </a:lnTo>
                  <a:lnTo>
                    <a:pt x="707390" y="2193925"/>
                  </a:lnTo>
                  <a:lnTo>
                    <a:pt x="758190" y="2217420"/>
                  </a:lnTo>
                  <a:lnTo>
                    <a:pt x="814070" y="2239010"/>
                  </a:lnTo>
                  <a:lnTo>
                    <a:pt x="860425" y="2254250"/>
                  </a:lnTo>
                  <a:lnTo>
                    <a:pt x="906779" y="2268220"/>
                  </a:lnTo>
                  <a:lnTo>
                    <a:pt x="952500" y="2280285"/>
                  </a:lnTo>
                  <a:lnTo>
                    <a:pt x="998854" y="2290445"/>
                  </a:lnTo>
                  <a:lnTo>
                    <a:pt x="1045209" y="2299335"/>
                  </a:lnTo>
                  <a:lnTo>
                    <a:pt x="1090929" y="2306320"/>
                  </a:lnTo>
                  <a:lnTo>
                    <a:pt x="1137920" y="2311400"/>
                  </a:lnTo>
                  <a:lnTo>
                    <a:pt x="1184909" y="2315210"/>
                  </a:lnTo>
                  <a:lnTo>
                    <a:pt x="1231900" y="2317115"/>
                  </a:lnTo>
                  <a:lnTo>
                    <a:pt x="1279525" y="2317115"/>
                  </a:lnTo>
                  <a:lnTo>
                    <a:pt x="1327784" y="2316479"/>
                  </a:lnTo>
                  <a:lnTo>
                    <a:pt x="1376679" y="2313304"/>
                  </a:lnTo>
                  <a:lnTo>
                    <a:pt x="1426845" y="2309495"/>
                  </a:lnTo>
                  <a:lnTo>
                    <a:pt x="1477009" y="2303779"/>
                  </a:lnTo>
                  <a:lnTo>
                    <a:pt x="1528445" y="2296160"/>
                  </a:lnTo>
                  <a:lnTo>
                    <a:pt x="1580515" y="2287270"/>
                  </a:lnTo>
                  <a:lnTo>
                    <a:pt x="1633854" y="2277110"/>
                  </a:lnTo>
                  <a:lnTo>
                    <a:pt x="1687829" y="2265679"/>
                  </a:lnTo>
                  <a:lnTo>
                    <a:pt x="1743709" y="2252345"/>
                  </a:lnTo>
                  <a:lnTo>
                    <a:pt x="1800225" y="2237740"/>
                  </a:lnTo>
                  <a:lnTo>
                    <a:pt x="1859915" y="2221229"/>
                  </a:lnTo>
                  <a:lnTo>
                    <a:pt x="1916429" y="2203450"/>
                  </a:lnTo>
                  <a:lnTo>
                    <a:pt x="1971040" y="2184400"/>
                  </a:lnTo>
                  <a:lnTo>
                    <a:pt x="2023109" y="2164715"/>
                  </a:lnTo>
                  <a:lnTo>
                    <a:pt x="2072640" y="2143760"/>
                  </a:lnTo>
                  <a:lnTo>
                    <a:pt x="2119629" y="2122170"/>
                  </a:lnTo>
                  <a:lnTo>
                    <a:pt x="2164079" y="2098675"/>
                  </a:lnTo>
                  <a:lnTo>
                    <a:pt x="2206625" y="2073909"/>
                  </a:lnTo>
                  <a:lnTo>
                    <a:pt x="2245995" y="2048509"/>
                  </a:lnTo>
                  <a:lnTo>
                    <a:pt x="2282190" y="2021839"/>
                  </a:lnTo>
                  <a:lnTo>
                    <a:pt x="2316479" y="1993264"/>
                  </a:lnTo>
                  <a:lnTo>
                    <a:pt x="2347595" y="1964054"/>
                  </a:lnTo>
                  <a:lnTo>
                    <a:pt x="2376170" y="1932939"/>
                  </a:lnTo>
                  <a:lnTo>
                    <a:pt x="2402204" y="1900554"/>
                  </a:lnTo>
                  <a:lnTo>
                    <a:pt x="2425065" y="1866900"/>
                  </a:lnTo>
                  <a:lnTo>
                    <a:pt x="2445384" y="1831975"/>
                  </a:lnTo>
                  <a:lnTo>
                    <a:pt x="2462529" y="1795779"/>
                  </a:lnTo>
                  <a:lnTo>
                    <a:pt x="2477134" y="1757679"/>
                  </a:lnTo>
                  <a:lnTo>
                    <a:pt x="2501265" y="1673225"/>
                  </a:lnTo>
                  <a:lnTo>
                    <a:pt x="2517775" y="1627504"/>
                  </a:lnTo>
                  <a:lnTo>
                    <a:pt x="2536825" y="1581150"/>
                  </a:lnTo>
                  <a:lnTo>
                    <a:pt x="2557779" y="1535429"/>
                  </a:lnTo>
                  <a:lnTo>
                    <a:pt x="2600959" y="1443989"/>
                  </a:lnTo>
                  <a:lnTo>
                    <a:pt x="2622550" y="1398904"/>
                  </a:lnTo>
                  <a:lnTo>
                    <a:pt x="2642234" y="1354454"/>
                  </a:lnTo>
                  <a:lnTo>
                    <a:pt x="2660015" y="1311275"/>
                  </a:lnTo>
                  <a:lnTo>
                    <a:pt x="2675254" y="1268729"/>
                  </a:lnTo>
                  <a:lnTo>
                    <a:pt x="2686684" y="1228089"/>
                  </a:lnTo>
                  <a:lnTo>
                    <a:pt x="2693034" y="1189354"/>
                  </a:lnTo>
                  <a:lnTo>
                    <a:pt x="2694940" y="1151889"/>
                  </a:lnTo>
                  <a:lnTo>
                    <a:pt x="2690495" y="1116329"/>
                  </a:lnTo>
                  <a:lnTo>
                    <a:pt x="2679065" y="1083309"/>
                  </a:lnTo>
                  <a:lnTo>
                    <a:pt x="2660650" y="1052829"/>
                  </a:lnTo>
                  <a:lnTo>
                    <a:pt x="2633345" y="1024889"/>
                  </a:lnTo>
                  <a:lnTo>
                    <a:pt x="2592070" y="986789"/>
                  </a:lnTo>
                  <a:lnTo>
                    <a:pt x="2557145" y="946784"/>
                  </a:lnTo>
                  <a:lnTo>
                    <a:pt x="2527300" y="905509"/>
                  </a:lnTo>
                  <a:lnTo>
                    <a:pt x="2501265" y="862964"/>
                  </a:lnTo>
                  <a:lnTo>
                    <a:pt x="2479040" y="820419"/>
                  </a:lnTo>
                  <a:lnTo>
                    <a:pt x="2459354" y="776604"/>
                  </a:lnTo>
                  <a:lnTo>
                    <a:pt x="2404109" y="645794"/>
                  </a:lnTo>
                  <a:lnTo>
                    <a:pt x="2384425" y="602614"/>
                  </a:lnTo>
                  <a:lnTo>
                    <a:pt x="2362200" y="560069"/>
                  </a:lnTo>
                  <a:lnTo>
                    <a:pt x="2336165" y="518794"/>
                  </a:lnTo>
                  <a:lnTo>
                    <a:pt x="2292350" y="464185"/>
                  </a:lnTo>
                  <a:lnTo>
                    <a:pt x="2265679" y="436244"/>
                  </a:lnTo>
                  <a:lnTo>
                    <a:pt x="2235200" y="408304"/>
                  </a:lnTo>
                  <a:lnTo>
                    <a:pt x="2202815" y="379729"/>
                  </a:lnTo>
                  <a:lnTo>
                    <a:pt x="2167254" y="351789"/>
                  </a:lnTo>
                  <a:lnTo>
                    <a:pt x="2129154" y="323850"/>
                  </a:lnTo>
                  <a:lnTo>
                    <a:pt x="2089150" y="295275"/>
                  </a:lnTo>
                  <a:lnTo>
                    <a:pt x="2046604" y="267335"/>
                  </a:lnTo>
                  <a:lnTo>
                    <a:pt x="2002790" y="239394"/>
                  </a:lnTo>
                  <a:lnTo>
                    <a:pt x="1957704" y="212089"/>
                  </a:lnTo>
                  <a:lnTo>
                    <a:pt x="1910715" y="184150"/>
                  </a:lnTo>
                  <a:lnTo>
                    <a:pt x="1813559" y="130175"/>
                  </a:lnTo>
                  <a:lnTo>
                    <a:pt x="1764029" y="104139"/>
                  </a:lnTo>
                  <a:lnTo>
                    <a:pt x="1713865" y="78104"/>
                  </a:lnTo>
                  <a:lnTo>
                    <a:pt x="1613534" y="27304"/>
                  </a:lnTo>
                  <a:lnTo>
                    <a:pt x="1569084" y="10794"/>
                  </a:lnTo>
                  <a:lnTo>
                    <a:pt x="1523365" y="1904"/>
                  </a:lnTo>
                  <a:lnTo>
                    <a:pt x="1476375" y="0"/>
                  </a:lnTo>
                  <a:close/>
                </a:path>
              </a:pathLst>
            </a:custGeom>
            <a:solidFill>
              <a:srgbClr val="BEE1E9"/>
            </a:solidFill>
          </p:spPr>
          <p:txBody>
            <a:bodyPr wrap="square" lIns="0" tIns="0" rIns="0" bIns="0" rtlCol="0"/>
            <a:lstStyle/>
            <a:p>
              <a:endParaRPr/>
            </a:p>
          </p:txBody>
        </p:sp>
        <p:sp>
          <p:nvSpPr>
            <p:cNvPr id="7" name="object 7"/>
            <p:cNvSpPr/>
            <p:nvPr/>
          </p:nvSpPr>
          <p:spPr>
            <a:xfrm>
              <a:off x="7254950" y="3944456"/>
              <a:ext cx="2270125" cy="1920239"/>
            </a:xfrm>
            <a:custGeom>
              <a:avLst/>
              <a:gdLst/>
              <a:ahLst/>
              <a:cxnLst/>
              <a:rect l="l" t="t" r="r" b="b"/>
              <a:pathLst>
                <a:path w="2270125" h="1920239">
                  <a:moveTo>
                    <a:pt x="1218565" y="0"/>
                  </a:moveTo>
                  <a:lnTo>
                    <a:pt x="1165225" y="3175"/>
                  </a:lnTo>
                  <a:lnTo>
                    <a:pt x="1111250" y="12065"/>
                  </a:lnTo>
                  <a:lnTo>
                    <a:pt x="1059179" y="25400"/>
                  </a:lnTo>
                  <a:lnTo>
                    <a:pt x="1007745" y="41910"/>
                  </a:lnTo>
                  <a:lnTo>
                    <a:pt x="959484" y="61595"/>
                  </a:lnTo>
                  <a:lnTo>
                    <a:pt x="914400" y="83185"/>
                  </a:lnTo>
                  <a:lnTo>
                    <a:pt x="873125" y="105410"/>
                  </a:lnTo>
                  <a:lnTo>
                    <a:pt x="836929" y="127000"/>
                  </a:lnTo>
                  <a:lnTo>
                    <a:pt x="782320" y="167640"/>
                  </a:lnTo>
                  <a:lnTo>
                    <a:pt x="756284" y="197485"/>
                  </a:lnTo>
                  <a:lnTo>
                    <a:pt x="756284" y="206375"/>
                  </a:lnTo>
                  <a:lnTo>
                    <a:pt x="735329" y="225425"/>
                  </a:lnTo>
                  <a:lnTo>
                    <a:pt x="682625" y="272415"/>
                  </a:lnTo>
                  <a:lnTo>
                    <a:pt x="611504" y="333375"/>
                  </a:lnTo>
                  <a:lnTo>
                    <a:pt x="513079" y="412750"/>
                  </a:lnTo>
                  <a:lnTo>
                    <a:pt x="483870" y="437515"/>
                  </a:lnTo>
                  <a:lnTo>
                    <a:pt x="451484" y="465455"/>
                  </a:lnTo>
                  <a:lnTo>
                    <a:pt x="415925" y="497205"/>
                  </a:lnTo>
                  <a:lnTo>
                    <a:pt x="251459" y="647065"/>
                  </a:lnTo>
                  <a:lnTo>
                    <a:pt x="206375" y="687705"/>
                  </a:lnTo>
                  <a:lnTo>
                    <a:pt x="160654" y="728345"/>
                  </a:lnTo>
                  <a:lnTo>
                    <a:pt x="114300" y="768985"/>
                  </a:lnTo>
                  <a:lnTo>
                    <a:pt x="67945" y="808990"/>
                  </a:lnTo>
                  <a:lnTo>
                    <a:pt x="37465" y="839470"/>
                  </a:lnTo>
                  <a:lnTo>
                    <a:pt x="17145" y="871220"/>
                  </a:lnTo>
                  <a:lnTo>
                    <a:pt x="5079" y="904875"/>
                  </a:lnTo>
                  <a:lnTo>
                    <a:pt x="0" y="940435"/>
                  </a:lnTo>
                  <a:lnTo>
                    <a:pt x="1904" y="976630"/>
                  </a:lnTo>
                  <a:lnTo>
                    <a:pt x="10159" y="1014095"/>
                  </a:lnTo>
                  <a:lnTo>
                    <a:pt x="23495" y="1052195"/>
                  </a:lnTo>
                  <a:lnTo>
                    <a:pt x="40640" y="1090930"/>
                  </a:lnTo>
                  <a:lnTo>
                    <a:pt x="61595" y="1130300"/>
                  </a:lnTo>
                  <a:lnTo>
                    <a:pt x="84454" y="1169670"/>
                  </a:lnTo>
                  <a:lnTo>
                    <a:pt x="109854" y="1209675"/>
                  </a:lnTo>
                  <a:lnTo>
                    <a:pt x="161925" y="1289050"/>
                  </a:lnTo>
                  <a:lnTo>
                    <a:pt x="187325" y="1328420"/>
                  </a:lnTo>
                  <a:lnTo>
                    <a:pt x="210820" y="1367155"/>
                  </a:lnTo>
                  <a:lnTo>
                    <a:pt x="231775" y="1404620"/>
                  </a:lnTo>
                  <a:lnTo>
                    <a:pt x="278765" y="1494790"/>
                  </a:lnTo>
                  <a:lnTo>
                    <a:pt x="302259" y="1537970"/>
                  </a:lnTo>
                  <a:lnTo>
                    <a:pt x="327025" y="1579245"/>
                  </a:lnTo>
                  <a:lnTo>
                    <a:pt x="352425" y="1619250"/>
                  </a:lnTo>
                  <a:lnTo>
                    <a:pt x="380365" y="1656715"/>
                  </a:lnTo>
                  <a:lnTo>
                    <a:pt x="410209" y="1692910"/>
                  </a:lnTo>
                  <a:lnTo>
                    <a:pt x="443229" y="1726565"/>
                  </a:lnTo>
                  <a:lnTo>
                    <a:pt x="480059" y="1758315"/>
                  </a:lnTo>
                  <a:lnTo>
                    <a:pt x="520700" y="1788160"/>
                  </a:lnTo>
                  <a:lnTo>
                    <a:pt x="566420" y="1814830"/>
                  </a:lnTo>
                  <a:lnTo>
                    <a:pt x="617220" y="1838960"/>
                  </a:lnTo>
                  <a:lnTo>
                    <a:pt x="674370" y="1860550"/>
                  </a:lnTo>
                  <a:lnTo>
                    <a:pt x="720090" y="1874520"/>
                  </a:lnTo>
                  <a:lnTo>
                    <a:pt x="765175" y="1886585"/>
                  </a:lnTo>
                  <a:lnTo>
                    <a:pt x="810895" y="1897380"/>
                  </a:lnTo>
                  <a:lnTo>
                    <a:pt x="856615" y="1905635"/>
                  </a:lnTo>
                  <a:lnTo>
                    <a:pt x="902334" y="1911985"/>
                  </a:lnTo>
                  <a:lnTo>
                    <a:pt x="948690" y="1916430"/>
                  </a:lnTo>
                  <a:lnTo>
                    <a:pt x="995045" y="1918970"/>
                  </a:lnTo>
                  <a:lnTo>
                    <a:pt x="1042034" y="1920240"/>
                  </a:lnTo>
                  <a:lnTo>
                    <a:pt x="1089659" y="1918970"/>
                  </a:lnTo>
                  <a:lnTo>
                    <a:pt x="1137920" y="1916430"/>
                  </a:lnTo>
                  <a:lnTo>
                    <a:pt x="1186815" y="1911985"/>
                  </a:lnTo>
                  <a:lnTo>
                    <a:pt x="1236979" y="1905635"/>
                  </a:lnTo>
                  <a:lnTo>
                    <a:pt x="1288415" y="1897380"/>
                  </a:lnTo>
                  <a:lnTo>
                    <a:pt x="1340484" y="1887855"/>
                  </a:lnTo>
                  <a:lnTo>
                    <a:pt x="1393825" y="1876425"/>
                  </a:lnTo>
                  <a:lnTo>
                    <a:pt x="1448434" y="1863090"/>
                  </a:lnTo>
                  <a:lnTo>
                    <a:pt x="1504950" y="1848485"/>
                  </a:lnTo>
                  <a:lnTo>
                    <a:pt x="1564640" y="1831340"/>
                  </a:lnTo>
                  <a:lnTo>
                    <a:pt x="1621154" y="1813560"/>
                  </a:lnTo>
                  <a:lnTo>
                    <a:pt x="1674495" y="1793875"/>
                  </a:lnTo>
                  <a:lnTo>
                    <a:pt x="1725295" y="1772920"/>
                  </a:lnTo>
                  <a:lnTo>
                    <a:pt x="1772920" y="1750695"/>
                  </a:lnTo>
                  <a:lnTo>
                    <a:pt x="1818004" y="1727835"/>
                  </a:lnTo>
                  <a:lnTo>
                    <a:pt x="1859279" y="1703070"/>
                  </a:lnTo>
                  <a:lnTo>
                    <a:pt x="1898015" y="1677035"/>
                  </a:lnTo>
                  <a:lnTo>
                    <a:pt x="1933575" y="1649095"/>
                  </a:lnTo>
                  <a:lnTo>
                    <a:pt x="1965959" y="1620520"/>
                  </a:lnTo>
                  <a:lnTo>
                    <a:pt x="1995170" y="1590040"/>
                  </a:lnTo>
                  <a:lnTo>
                    <a:pt x="2021204" y="1557655"/>
                  </a:lnTo>
                  <a:lnTo>
                    <a:pt x="2043429" y="1524000"/>
                  </a:lnTo>
                  <a:lnTo>
                    <a:pt x="2062479" y="1489075"/>
                  </a:lnTo>
                  <a:lnTo>
                    <a:pt x="2078354" y="1452245"/>
                  </a:lnTo>
                  <a:lnTo>
                    <a:pt x="2103754" y="1370965"/>
                  </a:lnTo>
                  <a:lnTo>
                    <a:pt x="2120265" y="1328420"/>
                  </a:lnTo>
                  <a:lnTo>
                    <a:pt x="2139315" y="1285240"/>
                  </a:lnTo>
                  <a:lnTo>
                    <a:pt x="2160270" y="1241425"/>
                  </a:lnTo>
                  <a:lnTo>
                    <a:pt x="2202815" y="1156335"/>
                  </a:lnTo>
                  <a:lnTo>
                    <a:pt x="2223134" y="1114425"/>
                  </a:lnTo>
                  <a:lnTo>
                    <a:pt x="2240279" y="1073785"/>
                  </a:lnTo>
                  <a:lnTo>
                    <a:pt x="2254884" y="1034415"/>
                  </a:lnTo>
                  <a:lnTo>
                    <a:pt x="2265045" y="996950"/>
                  </a:lnTo>
                  <a:lnTo>
                    <a:pt x="2270125" y="960755"/>
                  </a:lnTo>
                  <a:lnTo>
                    <a:pt x="2268854" y="927100"/>
                  </a:lnTo>
                  <a:lnTo>
                    <a:pt x="2261234" y="895350"/>
                  </a:lnTo>
                  <a:lnTo>
                    <a:pt x="2244725" y="866775"/>
                  </a:lnTo>
                  <a:lnTo>
                    <a:pt x="2219959" y="840740"/>
                  </a:lnTo>
                  <a:lnTo>
                    <a:pt x="2179320" y="803275"/>
                  </a:lnTo>
                  <a:lnTo>
                    <a:pt x="2145665" y="763905"/>
                  </a:lnTo>
                  <a:lnTo>
                    <a:pt x="2118359" y="723265"/>
                  </a:lnTo>
                  <a:lnTo>
                    <a:pt x="2095500" y="680720"/>
                  </a:lnTo>
                  <a:lnTo>
                    <a:pt x="2075815" y="638175"/>
                  </a:lnTo>
                  <a:lnTo>
                    <a:pt x="2040254" y="552450"/>
                  </a:lnTo>
                  <a:lnTo>
                    <a:pt x="2021204" y="509905"/>
                  </a:lnTo>
                  <a:lnTo>
                    <a:pt x="2000250" y="467995"/>
                  </a:lnTo>
                  <a:lnTo>
                    <a:pt x="1974850" y="427355"/>
                  </a:lnTo>
                  <a:lnTo>
                    <a:pt x="1929765" y="373380"/>
                  </a:lnTo>
                  <a:lnTo>
                    <a:pt x="1901825" y="346075"/>
                  </a:lnTo>
                  <a:lnTo>
                    <a:pt x="1869440" y="318770"/>
                  </a:lnTo>
                  <a:lnTo>
                    <a:pt x="1833879" y="291465"/>
                  </a:lnTo>
                  <a:lnTo>
                    <a:pt x="1795779" y="264160"/>
                  </a:lnTo>
                  <a:lnTo>
                    <a:pt x="1755140" y="236855"/>
                  </a:lnTo>
                  <a:lnTo>
                    <a:pt x="1711959" y="209550"/>
                  </a:lnTo>
                  <a:lnTo>
                    <a:pt x="1666875" y="182880"/>
                  </a:lnTo>
                  <a:lnTo>
                    <a:pt x="1619884" y="156210"/>
                  </a:lnTo>
                  <a:lnTo>
                    <a:pt x="1571625" y="130175"/>
                  </a:lnTo>
                  <a:lnTo>
                    <a:pt x="1522729" y="104140"/>
                  </a:lnTo>
                  <a:lnTo>
                    <a:pt x="1472565" y="79375"/>
                  </a:lnTo>
                  <a:lnTo>
                    <a:pt x="1421765" y="54610"/>
                  </a:lnTo>
                  <a:lnTo>
                    <a:pt x="1371600" y="30480"/>
                  </a:lnTo>
                  <a:lnTo>
                    <a:pt x="1322704" y="12065"/>
                  </a:lnTo>
                  <a:lnTo>
                    <a:pt x="1271270" y="2540"/>
                  </a:lnTo>
                  <a:lnTo>
                    <a:pt x="1218565" y="0"/>
                  </a:lnTo>
                  <a:close/>
                </a:path>
              </a:pathLst>
            </a:custGeom>
            <a:solidFill>
              <a:srgbClr val="FFFFFF"/>
            </a:solidFill>
          </p:spPr>
          <p:txBody>
            <a:bodyPr wrap="square" lIns="0" tIns="0" rIns="0" bIns="0" rtlCol="0"/>
            <a:lstStyle/>
            <a:p>
              <a:endParaRPr/>
            </a:p>
          </p:txBody>
        </p:sp>
        <p:sp>
          <p:nvSpPr>
            <p:cNvPr id="8" name="object 8"/>
            <p:cNvSpPr/>
            <p:nvPr/>
          </p:nvSpPr>
          <p:spPr>
            <a:xfrm>
              <a:off x="7393940" y="6055994"/>
              <a:ext cx="385445" cy="320675"/>
            </a:xfrm>
            <a:custGeom>
              <a:avLst/>
              <a:gdLst/>
              <a:ahLst/>
              <a:cxnLst/>
              <a:rect l="l" t="t" r="r" b="b"/>
              <a:pathLst>
                <a:path w="385445" h="320675">
                  <a:moveTo>
                    <a:pt x="144779" y="0"/>
                  </a:moveTo>
                  <a:lnTo>
                    <a:pt x="84454" y="24764"/>
                  </a:lnTo>
                  <a:lnTo>
                    <a:pt x="57784" y="53974"/>
                  </a:lnTo>
                  <a:lnTo>
                    <a:pt x="26034" y="89534"/>
                  </a:lnTo>
                  <a:lnTo>
                    <a:pt x="0" y="160019"/>
                  </a:lnTo>
                  <a:lnTo>
                    <a:pt x="4444" y="201929"/>
                  </a:lnTo>
                  <a:lnTo>
                    <a:pt x="19684" y="242569"/>
                  </a:lnTo>
                  <a:lnTo>
                    <a:pt x="45084" y="278129"/>
                  </a:lnTo>
                  <a:lnTo>
                    <a:pt x="79375" y="304164"/>
                  </a:lnTo>
                  <a:lnTo>
                    <a:pt x="121919" y="316864"/>
                  </a:lnTo>
                  <a:lnTo>
                    <a:pt x="168275" y="320039"/>
                  </a:lnTo>
                  <a:lnTo>
                    <a:pt x="212089" y="320674"/>
                  </a:lnTo>
                  <a:lnTo>
                    <a:pt x="252729" y="315594"/>
                  </a:lnTo>
                  <a:lnTo>
                    <a:pt x="289559" y="301624"/>
                  </a:lnTo>
                  <a:lnTo>
                    <a:pt x="320675" y="278129"/>
                  </a:lnTo>
                  <a:lnTo>
                    <a:pt x="346075" y="241299"/>
                  </a:lnTo>
                  <a:lnTo>
                    <a:pt x="363854" y="188594"/>
                  </a:lnTo>
                  <a:lnTo>
                    <a:pt x="385444" y="81914"/>
                  </a:lnTo>
                  <a:lnTo>
                    <a:pt x="374650" y="27939"/>
                  </a:lnTo>
                  <a:lnTo>
                    <a:pt x="314959" y="10794"/>
                  </a:lnTo>
                  <a:lnTo>
                    <a:pt x="189229" y="12699"/>
                  </a:lnTo>
                  <a:lnTo>
                    <a:pt x="144779" y="0"/>
                  </a:lnTo>
                  <a:close/>
                </a:path>
              </a:pathLst>
            </a:custGeom>
            <a:solidFill>
              <a:srgbClr val="63C3D1"/>
            </a:solidFill>
          </p:spPr>
          <p:txBody>
            <a:bodyPr wrap="square" lIns="0" tIns="0" rIns="0" bIns="0" rtlCol="0"/>
            <a:lstStyle/>
            <a:p>
              <a:endParaRPr/>
            </a:p>
          </p:txBody>
        </p:sp>
        <p:sp>
          <p:nvSpPr>
            <p:cNvPr id="9" name="object 9"/>
            <p:cNvSpPr/>
            <p:nvPr/>
          </p:nvSpPr>
          <p:spPr>
            <a:xfrm>
              <a:off x="7385050" y="6022339"/>
              <a:ext cx="358140" cy="326390"/>
            </a:xfrm>
            <a:custGeom>
              <a:avLst/>
              <a:gdLst/>
              <a:ahLst/>
              <a:cxnLst/>
              <a:rect l="l" t="t" r="r" b="b"/>
              <a:pathLst>
                <a:path w="358140" h="326389">
                  <a:moveTo>
                    <a:pt x="167004" y="0"/>
                  </a:moveTo>
                  <a:lnTo>
                    <a:pt x="101600" y="8255"/>
                  </a:lnTo>
                  <a:lnTo>
                    <a:pt x="57150" y="24765"/>
                  </a:lnTo>
                  <a:lnTo>
                    <a:pt x="27304" y="50165"/>
                  </a:lnTo>
                  <a:lnTo>
                    <a:pt x="7620" y="84455"/>
                  </a:lnTo>
                  <a:lnTo>
                    <a:pt x="0" y="118110"/>
                  </a:lnTo>
                  <a:lnTo>
                    <a:pt x="634" y="158750"/>
                  </a:lnTo>
                  <a:lnTo>
                    <a:pt x="9525" y="202565"/>
                  </a:lnTo>
                  <a:lnTo>
                    <a:pt x="26670" y="244475"/>
                  </a:lnTo>
                  <a:lnTo>
                    <a:pt x="52070" y="281305"/>
                  </a:lnTo>
                  <a:lnTo>
                    <a:pt x="85725" y="307975"/>
                  </a:lnTo>
                  <a:lnTo>
                    <a:pt x="128904" y="320675"/>
                  </a:lnTo>
                  <a:lnTo>
                    <a:pt x="173990" y="324485"/>
                  </a:lnTo>
                  <a:lnTo>
                    <a:pt x="215900" y="326390"/>
                  </a:lnTo>
                  <a:lnTo>
                    <a:pt x="254000" y="322580"/>
                  </a:lnTo>
                  <a:lnTo>
                    <a:pt x="315595" y="289560"/>
                  </a:lnTo>
                  <a:lnTo>
                    <a:pt x="337820" y="253365"/>
                  </a:lnTo>
                  <a:lnTo>
                    <a:pt x="353695" y="201295"/>
                  </a:lnTo>
                  <a:lnTo>
                    <a:pt x="358140" y="145415"/>
                  </a:lnTo>
                  <a:lnTo>
                    <a:pt x="349250" y="100965"/>
                  </a:lnTo>
                  <a:lnTo>
                    <a:pt x="328929" y="66040"/>
                  </a:lnTo>
                  <a:lnTo>
                    <a:pt x="273684" y="21590"/>
                  </a:lnTo>
                  <a:lnTo>
                    <a:pt x="221615" y="3810"/>
                  </a:lnTo>
                  <a:lnTo>
                    <a:pt x="167004" y="0"/>
                  </a:lnTo>
                  <a:close/>
                </a:path>
              </a:pathLst>
            </a:custGeom>
            <a:solidFill>
              <a:srgbClr val="BEE1E9"/>
            </a:solidFill>
          </p:spPr>
          <p:txBody>
            <a:bodyPr wrap="square" lIns="0" tIns="0" rIns="0" bIns="0" rtlCol="0"/>
            <a:lstStyle/>
            <a:p>
              <a:endParaRPr/>
            </a:p>
          </p:txBody>
        </p:sp>
        <p:sp>
          <p:nvSpPr>
            <p:cNvPr id="10" name="object 10"/>
            <p:cNvSpPr/>
            <p:nvPr/>
          </p:nvSpPr>
          <p:spPr>
            <a:xfrm>
              <a:off x="8024494" y="4370704"/>
              <a:ext cx="916940" cy="1330960"/>
            </a:xfrm>
            <a:custGeom>
              <a:avLst/>
              <a:gdLst/>
              <a:ahLst/>
              <a:cxnLst/>
              <a:rect l="l" t="t" r="r" b="b"/>
              <a:pathLst>
                <a:path w="916940" h="1330960">
                  <a:moveTo>
                    <a:pt x="466725" y="1075054"/>
                  </a:moveTo>
                  <a:lnTo>
                    <a:pt x="369570" y="1075054"/>
                  </a:lnTo>
                  <a:lnTo>
                    <a:pt x="332104" y="1082039"/>
                  </a:lnTo>
                  <a:lnTo>
                    <a:pt x="302259" y="1102359"/>
                  </a:lnTo>
                  <a:lnTo>
                    <a:pt x="281939" y="1132839"/>
                  </a:lnTo>
                  <a:lnTo>
                    <a:pt x="274320" y="1169669"/>
                  </a:lnTo>
                  <a:lnTo>
                    <a:pt x="274320" y="1289684"/>
                  </a:lnTo>
                  <a:lnTo>
                    <a:pt x="278129" y="1305559"/>
                  </a:lnTo>
                  <a:lnTo>
                    <a:pt x="287020" y="1318894"/>
                  </a:lnTo>
                  <a:lnTo>
                    <a:pt x="299720" y="1327784"/>
                  </a:lnTo>
                  <a:lnTo>
                    <a:pt x="316229" y="1330959"/>
                  </a:lnTo>
                  <a:lnTo>
                    <a:pt x="535304" y="1330959"/>
                  </a:lnTo>
                  <a:lnTo>
                    <a:pt x="551179" y="1327784"/>
                  </a:lnTo>
                  <a:lnTo>
                    <a:pt x="564514" y="1318894"/>
                  </a:lnTo>
                  <a:lnTo>
                    <a:pt x="573404" y="1305559"/>
                  </a:lnTo>
                  <a:lnTo>
                    <a:pt x="576579" y="1289684"/>
                  </a:lnTo>
                  <a:lnTo>
                    <a:pt x="576579" y="1184909"/>
                  </a:lnTo>
                  <a:lnTo>
                    <a:pt x="567689" y="1141729"/>
                  </a:lnTo>
                  <a:lnTo>
                    <a:pt x="544195" y="1106804"/>
                  </a:lnTo>
                  <a:lnTo>
                    <a:pt x="509270" y="1083309"/>
                  </a:lnTo>
                  <a:lnTo>
                    <a:pt x="466725" y="1075054"/>
                  </a:lnTo>
                  <a:close/>
                </a:path>
                <a:path w="916940" h="1330960">
                  <a:moveTo>
                    <a:pt x="887729" y="238124"/>
                  </a:moveTo>
                  <a:lnTo>
                    <a:pt x="452120" y="238124"/>
                  </a:lnTo>
                  <a:lnTo>
                    <a:pt x="488314" y="241299"/>
                  </a:lnTo>
                  <a:lnTo>
                    <a:pt x="520064" y="248919"/>
                  </a:lnTo>
                  <a:lnTo>
                    <a:pt x="570229" y="281939"/>
                  </a:lnTo>
                  <a:lnTo>
                    <a:pt x="601979" y="334009"/>
                  </a:lnTo>
                  <a:lnTo>
                    <a:pt x="612775" y="402589"/>
                  </a:lnTo>
                  <a:lnTo>
                    <a:pt x="611504" y="426084"/>
                  </a:lnTo>
                  <a:lnTo>
                    <a:pt x="603250" y="471804"/>
                  </a:lnTo>
                  <a:lnTo>
                    <a:pt x="586104" y="516254"/>
                  </a:lnTo>
                  <a:lnTo>
                    <a:pt x="561975" y="558164"/>
                  </a:lnTo>
                  <a:lnTo>
                    <a:pt x="530859" y="598169"/>
                  </a:lnTo>
                  <a:lnTo>
                    <a:pt x="493395" y="634999"/>
                  </a:lnTo>
                  <a:lnTo>
                    <a:pt x="443864" y="674369"/>
                  </a:lnTo>
                  <a:lnTo>
                    <a:pt x="418464" y="694689"/>
                  </a:lnTo>
                  <a:lnTo>
                    <a:pt x="374650" y="733424"/>
                  </a:lnTo>
                  <a:lnTo>
                    <a:pt x="340359" y="769619"/>
                  </a:lnTo>
                  <a:lnTo>
                    <a:pt x="314959" y="806449"/>
                  </a:lnTo>
                  <a:lnTo>
                    <a:pt x="296545" y="845819"/>
                  </a:lnTo>
                  <a:lnTo>
                    <a:pt x="284479" y="890904"/>
                  </a:lnTo>
                  <a:lnTo>
                    <a:pt x="282575" y="902969"/>
                  </a:lnTo>
                  <a:lnTo>
                    <a:pt x="285114" y="942339"/>
                  </a:lnTo>
                  <a:lnTo>
                    <a:pt x="302895" y="975994"/>
                  </a:lnTo>
                  <a:lnTo>
                    <a:pt x="333375" y="998854"/>
                  </a:lnTo>
                  <a:lnTo>
                    <a:pt x="372109" y="1007744"/>
                  </a:lnTo>
                  <a:lnTo>
                    <a:pt x="481964" y="1007744"/>
                  </a:lnTo>
                  <a:lnTo>
                    <a:pt x="518159" y="1001394"/>
                  </a:lnTo>
                  <a:lnTo>
                    <a:pt x="549275" y="982979"/>
                  </a:lnTo>
                  <a:lnTo>
                    <a:pt x="572134" y="955674"/>
                  </a:lnTo>
                  <a:lnTo>
                    <a:pt x="584834" y="920749"/>
                  </a:lnTo>
                  <a:lnTo>
                    <a:pt x="585470" y="919479"/>
                  </a:lnTo>
                  <a:lnTo>
                    <a:pt x="602614" y="869314"/>
                  </a:lnTo>
                  <a:lnTo>
                    <a:pt x="635000" y="826134"/>
                  </a:lnTo>
                  <a:lnTo>
                    <a:pt x="702309" y="769619"/>
                  </a:lnTo>
                  <a:lnTo>
                    <a:pt x="735329" y="740409"/>
                  </a:lnTo>
                  <a:lnTo>
                    <a:pt x="765809" y="710564"/>
                  </a:lnTo>
                  <a:lnTo>
                    <a:pt x="795020" y="680084"/>
                  </a:lnTo>
                  <a:lnTo>
                    <a:pt x="821689" y="648969"/>
                  </a:lnTo>
                  <a:lnTo>
                    <a:pt x="845184" y="616584"/>
                  </a:lnTo>
                  <a:lnTo>
                    <a:pt x="866139" y="582929"/>
                  </a:lnTo>
                  <a:lnTo>
                    <a:pt x="883920" y="548004"/>
                  </a:lnTo>
                  <a:lnTo>
                    <a:pt x="898525" y="511809"/>
                  </a:lnTo>
                  <a:lnTo>
                    <a:pt x="908684" y="473709"/>
                  </a:lnTo>
                  <a:lnTo>
                    <a:pt x="914400" y="434339"/>
                  </a:lnTo>
                  <a:lnTo>
                    <a:pt x="916939" y="394334"/>
                  </a:lnTo>
                  <a:lnTo>
                    <a:pt x="914400" y="343534"/>
                  </a:lnTo>
                  <a:lnTo>
                    <a:pt x="906779" y="296544"/>
                  </a:lnTo>
                  <a:lnTo>
                    <a:pt x="894079" y="252094"/>
                  </a:lnTo>
                  <a:lnTo>
                    <a:pt x="887729" y="238124"/>
                  </a:lnTo>
                  <a:close/>
                </a:path>
                <a:path w="916940" h="1330960">
                  <a:moveTo>
                    <a:pt x="450214" y="0"/>
                  </a:moveTo>
                  <a:lnTo>
                    <a:pt x="398145" y="1904"/>
                  </a:lnTo>
                  <a:lnTo>
                    <a:pt x="347979" y="6984"/>
                  </a:lnTo>
                  <a:lnTo>
                    <a:pt x="300989" y="15874"/>
                  </a:lnTo>
                  <a:lnTo>
                    <a:pt x="255904" y="27939"/>
                  </a:lnTo>
                  <a:lnTo>
                    <a:pt x="213359" y="43814"/>
                  </a:lnTo>
                  <a:lnTo>
                    <a:pt x="164464" y="67944"/>
                  </a:lnTo>
                  <a:lnTo>
                    <a:pt x="121920" y="97154"/>
                  </a:lnTo>
                  <a:lnTo>
                    <a:pt x="84454" y="132079"/>
                  </a:lnTo>
                  <a:lnTo>
                    <a:pt x="53339" y="171449"/>
                  </a:lnTo>
                  <a:lnTo>
                    <a:pt x="34289" y="208914"/>
                  </a:lnTo>
                  <a:lnTo>
                    <a:pt x="19050" y="254634"/>
                  </a:lnTo>
                  <a:lnTo>
                    <a:pt x="7620" y="300354"/>
                  </a:lnTo>
                  <a:lnTo>
                    <a:pt x="0" y="338454"/>
                  </a:lnTo>
                  <a:lnTo>
                    <a:pt x="0" y="352424"/>
                  </a:lnTo>
                  <a:lnTo>
                    <a:pt x="28575" y="379094"/>
                  </a:lnTo>
                  <a:lnTo>
                    <a:pt x="83184" y="380999"/>
                  </a:lnTo>
                  <a:lnTo>
                    <a:pt x="165100" y="381634"/>
                  </a:lnTo>
                  <a:lnTo>
                    <a:pt x="220345" y="381634"/>
                  </a:lnTo>
                  <a:lnTo>
                    <a:pt x="273050" y="365124"/>
                  </a:lnTo>
                  <a:lnTo>
                    <a:pt x="307339" y="321944"/>
                  </a:lnTo>
                  <a:lnTo>
                    <a:pt x="313689" y="307974"/>
                  </a:lnTo>
                  <a:lnTo>
                    <a:pt x="321945" y="295274"/>
                  </a:lnTo>
                  <a:lnTo>
                    <a:pt x="367029" y="258444"/>
                  </a:lnTo>
                  <a:lnTo>
                    <a:pt x="421639" y="240664"/>
                  </a:lnTo>
                  <a:lnTo>
                    <a:pt x="452120" y="238124"/>
                  </a:lnTo>
                  <a:lnTo>
                    <a:pt x="887729" y="238124"/>
                  </a:lnTo>
                  <a:lnTo>
                    <a:pt x="876300" y="211454"/>
                  </a:lnTo>
                  <a:lnTo>
                    <a:pt x="853439" y="173354"/>
                  </a:lnTo>
                  <a:lnTo>
                    <a:pt x="826134" y="138429"/>
                  </a:lnTo>
                  <a:lnTo>
                    <a:pt x="793114" y="106044"/>
                  </a:lnTo>
                  <a:lnTo>
                    <a:pt x="755650" y="78104"/>
                  </a:lnTo>
                  <a:lnTo>
                    <a:pt x="715009" y="53974"/>
                  </a:lnTo>
                  <a:lnTo>
                    <a:pt x="669925" y="34289"/>
                  </a:lnTo>
                  <a:lnTo>
                    <a:pt x="621029" y="19684"/>
                  </a:lnTo>
                  <a:lnTo>
                    <a:pt x="567689" y="8254"/>
                  </a:lnTo>
                  <a:lnTo>
                    <a:pt x="511175" y="1904"/>
                  </a:lnTo>
                  <a:lnTo>
                    <a:pt x="450214" y="0"/>
                  </a:lnTo>
                  <a:close/>
                </a:path>
              </a:pathLst>
            </a:custGeom>
            <a:solidFill>
              <a:srgbClr val="D189BA"/>
            </a:solidFill>
          </p:spPr>
          <p:txBody>
            <a:bodyPr wrap="square" lIns="0" tIns="0" rIns="0" bIns="0" rtlCol="0"/>
            <a:lstStyle/>
            <a:p>
              <a:endParaRPr/>
            </a:p>
          </p:txBody>
        </p:sp>
        <p:sp>
          <p:nvSpPr>
            <p:cNvPr id="11" name="object 11"/>
            <p:cNvSpPr/>
            <p:nvPr/>
          </p:nvSpPr>
          <p:spPr>
            <a:xfrm>
              <a:off x="7982585" y="4370704"/>
              <a:ext cx="917575" cy="1330960"/>
            </a:xfrm>
            <a:custGeom>
              <a:avLst/>
              <a:gdLst/>
              <a:ahLst/>
              <a:cxnLst/>
              <a:rect l="l" t="t" r="r" b="b"/>
              <a:pathLst>
                <a:path w="917575" h="1330960">
                  <a:moveTo>
                    <a:pt x="467360" y="1075054"/>
                  </a:moveTo>
                  <a:lnTo>
                    <a:pt x="369570" y="1075054"/>
                  </a:lnTo>
                  <a:lnTo>
                    <a:pt x="332740" y="1082039"/>
                  </a:lnTo>
                  <a:lnTo>
                    <a:pt x="302895" y="1102359"/>
                  </a:lnTo>
                  <a:lnTo>
                    <a:pt x="282575" y="1132839"/>
                  </a:lnTo>
                  <a:lnTo>
                    <a:pt x="274955" y="1169669"/>
                  </a:lnTo>
                  <a:lnTo>
                    <a:pt x="274955" y="1289684"/>
                  </a:lnTo>
                  <a:lnTo>
                    <a:pt x="278765" y="1305559"/>
                  </a:lnTo>
                  <a:lnTo>
                    <a:pt x="287655" y="1318894"/>
                  </a:lnTo>
                  <a:lnTo>
                    <a:pt x="300355" y="1327784"/>
                  </a:lnTo>
                  <a:lnTo>
                    <a:pt x="316865" y="1330959"/>
                  </a:lnTo>
                  <a:lnTo>
                    <a:pt x="535940" y="1330959"/>
                  </a:lnTo>
                  <a:lnTo>
                    <a:pt x="551815" y="1327784"/>
                  </a:lnTo>
                  <a:lnTo>
                    <a:pt x="565150" y="1318894"/>
                  </a:lnTo>
                  <a:lnTo>
                    <a:pt x="574040" y="1305559"/>
                  </a:lnTo>
                  <a:lnTo>
                    <a:pt x="577215" y="1289684"/>
                  </a:lnTo>
                  <a:lnTo>
                    <a:pt x="577215" y="1184909"/>
                  </a:lnTo>
                  <a:lnTo>
                    <a:pt x="568325" y="1141729"/>
                  </a:lnTo>
                  <a:lnTo>
                    <a:pt x="544830" y="1106804"/>
                  </a:lnTo>
                  <a:lnTo>
                    <a:pt x="509905" y="1083309"/>
                  </a:lnTo>
                  <a:lnTo>
                    <a:pt x="467360" y="1075054"/>
                  </a:lnTo>
                  <a:close/>
                </a:path>
                <a:path w="917575" h="1330960">
                  <a:moveTo>
                    <a:pt x="888365" y="238124"/>
                  </a:moveTo>
                  <a:lnTo>
                    <a:pt x="452755" y="238124"/>
                  </a:lnTo>
                  <a:lnTo>
                    <a:pt x="488950" y="241299"/>
                  </a:lnTo>
                  <a:lnTo>
                    <a:pt x="520065" y="248919"/>
                  </a:lnTo>
                  <a:lnTo>
                    <a:pt x="570865" y="281939"/>
                  </a:lnTo>
                  <a:lnTo>
                    <a:pt x="602615" y="334009"/>
                  </a:lnTo>
                  <a:lnTo>
                    <a:pt x="613410" y="402589"/>
                  </a:lnTo>
                  <a:lnTo>
                    <a:pt x="612140" y="426084"/>
                  </a:lnTo>
                  <a:lnTo>
                    <a:pt x="603885" y="471804"/>
                  </a:lnTo>
                  <a:lnTo>
                    <a:pt x="586740" y="516254"/>
                  </a:lnTo>
                  <a:lnTo>
                    <a:pt x="562610" y="558164"/>
                  </a:lnTo>
                  <a:lnTo>
                    <a:pt x="531495" y="598169"/>
                  </a:lnTo>
                  <a:lnTo>
                    <a:pt x="494030" y="634999"/>
                  </a:lnTo>
                  <a:lnTo>
                    <a:pt x="444500" y="674369"/>
                  </a:lnTo>
                  <a:lnTo>
                    <a:pt x="419100" y="694689"/>
                  </a:lnTo>
                  <a:lnTo>
                    <a:pt x="375285" y="733424"/>
                  </a:lnTo>
                  <a:lnTo>
                    <a:pt x="340995" y="769619"/>
                  </a:lnTo>
                  <a:lnTo>
                    <a:pt x="315595" y="806449"/>
                  </a:lnTo>
                  <a:lnTo>
                    <a:pt x="297180" y="845819"/>
                  </a:lnTo>
                  <a:lnTo>
                    <a:pt x="285115" y="890904"/>
                  </a:lnTo>
                  <a:lnTo>
                    <a:pt x="283210" y="902969"/>
                  </a:lnTo>
                  <a:lnTo>
                    <a:pt x="285750" y="942339"/>
                  </a:lnTo>
                  <a:lnTo>
                    <a:pt x="303530" y="975994"/>
                  </a:lnTo>
                  <a:lnTo>
                    <a:pt x="334010" y="998854"/>
                  </a:lnTo>
                  <a:lnTo>
                    <a:pt x="372745" y="1007744"/>
                  </a:lnTo>
                  <a:lnTo>
                    <a:pt x="482600" y="1007744"/>
                  </a:lnTo>
                  <a:lnTo>
                    <a:pt x="518795" y="1001394"/>
                  </a:lnTo>
                  <a:lnTo>
                    <a:pt x="549910" y="982979"/>
                  </a:lnTo>
                  <a:lnTo>
                    <a:pt x="572770" y="955674"/>
                  </a:lnTo>
                  <a:lnTo>
                    <a:pt x="585470" y="920749"/>
                  </a:lnTo>
                  <a:lnTo>
                    <a:pt x="586105" y="919479"/>
                  </a:lnTo>
                  <a:lnTo>
                    <a:pt x="603250" y="869314"/>
                  </a:lnTo>
                  <a:lnTo>
                    <a:pt x="635635" y="826134"/>
                  </a:lnTo>
                  <a:lnTo>
                    <a:pt x="702945" y="769619"/>
                  </a:lnTo>
                  <a:lnTo>
                    <a:pt x="735965" y="740409"/>
                  </a:lnTo>
                  <a:lnTo>
                    <a:pt x="766445" y="710564"/>
                  </a:lnTo>
                  <a:lnTo>
                    <a:pt x="795655" y="680084"/>
                  </a:lnTo>
                  <a:lnTo>
                    <a:pt x="822325" y="648969"/>
                  </a:lnTo>
                  <a:lnTo>
                    <a:pt x="845820" y="616584"/>
                  </a:lnTo>
                  <a:lnTo>
                    <a:pt x="866775" y="582929"/>
                  </a:lnTo>
                  <a:lnTo>
                    <a:pt x="884555" y="548004"/>
                  </a:lnTo>
                  <a:lnTo>
                    <a:pt x="899160" y="511809"/>
                  </a:lnTo>
                  <a:lnTo>
                    <a:pt x="909320" y="473709"/>
                  </a:lnTo>
                  <a:lnTo>
                    <a:pt x="915035" y="434339"/>
                  </a:lnTo>
                  <a:lnTo>
                    <a:pt x="917575" y="394334"/>
                  </a:lnTo>
                  <a:lnTo>
                    <a:pt x="915035" y="343534"/>
                  </a:lnTo>
                  <a:lnTo>
                    <a:pt x="907415" y="296544"/>
                  </a:lnTo>
                  <a:lnTo>
                    <a:pt x="894715" y="252094"/>
                  </a:lnTo>
                  <a:lnTo>
                    <a:pt x="888365" y="238124"/>
                  </a:lnTo>
                  <a:close/>
                </a:path>
                <a:path w="917575" h="1330960">
                  <a:moveTo>
                    <a:pt x="450850" y="0"/>
                  </a:moveTo>
                  <a:lnTo>
                    <a:pt x="398780" y="1904"/>
                  </a:lnTo>
                  <a:lnTo>
                    <a:pt x="348615" y="6984"/>
                  </a:lnTo>
                  <a:lnTo>
                    <a:pt x="301625" y="15874"/>
                  </a:lnTo>
                  <a:lnTo>
                    <a:pt x="256540" y="27939"/>
                  </a:lnTo>
                  <a:lnTo>
                    <a:pt x="213995" y="43814"/>
                  </a:lnTo>
                  <a:lnTo>
                    <a:pt x="165100" y="67944"/>
                  </a:lnTo>
                  <a:lnTo>
                    <a:pt x="122555" y="97154"/>
                  </a:lnTo>
                  <a:lnTo>
                    <a:pt x="85090" y="132079"/>
                  </a:lnTo>
                  <a:lnTo>
                    <a:pt x="53975" y="171449"/>
                  </a:lnTo>
                  <a:lnTo>
                    <a:pt x="34925" y="208914"/>
                  </a:lnTo>
                  <a:lnTo>
                    <a:pt x="19685" y="254634"/>
                  </a:lnTo>
                  <a:lnTo>
                    <a:pt x="7620" y="300354"/>
                  </a:lnTo>
                  <a:lnTo>
                    <a:pt x="0" y="338454"/>
                  </a:lnTo>
                  <a:lnTo>
                    <a:pt x="635" y="352424"/>
                  </a:lnTo>
                  <a:lnTo>
                    <a:pt x="29210" y="379094"/>
                  </a:lnTo>
                  <a:lnTo>
                    <a:pt x="71755" y="382269"/>
                  </a:lnTo>
                  <a:lnTo>
                    <a:pt x="123825" y="382269"/>
                  </a:lnTo>
                  <a:lnTo>
                    <a:pt x="220980" y="381634"/>
                  </a:lnTo>
                  <a:lnTo>
                    <a:pt x="273685" y="365124"/>
                  </a:lnTo>
                  <a:lnTo>
                    <a:pt x="307975" y="321944"/>
                  </a:lnTo>
                  <a:lnTo>
                    <a:pt x="314325" y="307974"/>
                  </a:lnTo>
                  <a:lnTo>
                    <a:pt x="322580" y="295274"/>
                  </a:lnTo>
                  <a:lnTo>
                    <a:pt x="367665" y="258444"/>
                  </a:lnTo>
                  <a:lnTo>
                    <a:pt x="422275" y="240664"/>
                  </a:lnTo>
                  <a:lnTo>
                    <a:pt x="452755" y="238124"/>
                  </a:lnTo>
                  <a:lnTo>
                    <a:pt x="888365" y="238124"/>
                  </a:lnTo>
                  <a:lnTo>
                    <a:pt x="876935" y="211454"/>
                  </a:lnTo>
                  <a:lnTo>
                    <a:pt x="854075" y="173354"/>
                  </a:lnTo>
                  <a:lnTo>
                    <a:pt x="826770" y="138429"/>
                  </a:lnTo>
                  <a:lnTo>
                    <a:pt x="793750" y="106044"/>
                  </a:lnTo>
                  <a:lnTo>
                    <a:pt x="756285" y="78104"/>
                  </a:lnTo>
                  <a:lnTo>
                    <a:pt x="715645" y="53974"/>
                  </a:lnTo>
                  <a:lnTo>
                    <a:pt x="670560" y="34289"/>
                  </a:lnTo>
                  <a:lnTo>
                    <a:pt x="621665" y="19684"/>
                  </a:lnTo>
                  <a:lnTo>
                    <a:pt x="568325" y="8254"/>
                  </a:lnTo>
                  <a:lnTo>
                    <a:pt x="511810" y="1904"/>
                  </a:lnTo>
                  <a:lnTo>
                    <a:pt x="450850" y="0"/>
                  </a:lnTo>
                  <a:close/>
                </a:path>
              </a:pathLst>
            </a:custGeom>
            <a:solidFill>
              <a:srgbClr val="A61B80"/>
            </a:solidFill>
          </p:spPr>
          <p:txBody>
            <a:bodyPr wrap="square" lIns="0" tIns="0" rIns="0" bIns="0" rtlCol="0"/>
            <a:lstStyle/>
            <a:p>
              <a:endParaRPr/>
            </a:p>
          </p:txBody>
        </p:sp>
      </p:grpSp>
      <p:grpSp>
        <p:nvGrpSpPr>
          <p:cNvPr id="12" name="object 12"/>
          <p:cNvGrpSpPr/>
          <p:nvPr/>
        </p:nvGrpSpPr>
        <p:grpSpPr>
          <a:xfrm>
            <a:off x="7545039" y="6076604"/>
            <a:ext cx="370840" cy="327025"/>
            <a:chOff x="7016750" y="6434454"/>
            <a:chExt cx="370840" cy="327025"/>
          </a:xfrm>
        </p:grpSpPr>
        <p:sp>
          <p:nvSpPr>
            <p:cNvPr id="13" name="object 13"/>
            <p:cNvSpPr/>
            <p:nvPr/>
          </p:nvSpPr>
          <p:spPr>
            <a:xfrm>
              <a:off x="7026275" y="6447789"/>
              <a:ext cx="361315" cy="313690"/>
            </a:xfrm>
            <a:custGeom>
              <a:avLst/>
              <a:gdLst/>
              <a:ahLst/>
              <a:cxnLst/>
              <a:rect l="l" t="t" r="r" b="b"/>
              <a:pathLst>
                <a:path w="361315" h="313690">
                  <a:moveTo>
                    <a:pt x="104775" y="0"/>
                  </a:moveTo>
                  <a:lnTo>
                    <a:pt x="64770" y="3175"/>
                  </a:lnTo>
                  <a:lnTo>
                    <a:pt x="20320" y="29210"/>
                  </a:lnTo>
                  <a:lnTo>
                    <a:pt x="634" y="86995"/>
                  </a:lnTo>
                  <a:lnTo>
                    <a:pt x="0" y="121920"/>
                  </a:lnTo>
                  <a:lnTo>
                    <a:pt x="5715" y="159385"/>
                  </a:lnTo>
                  <a:lnTo>
                    <a:pt x="17145" y="196215"/>
                  </a:lnTo>
                  <a:lnTo>
                    <a:pt x="34925" y="231775"/>
                  </a:lnTo>
                  <a:lnTo>
                    <a:pt x="58420" y="262890"/>
                  </a:lnTo>
                  <a:lnTo>
                    <a:pt x="88265" y="288290"/>
                  </a:lnTo>
                  <a:lnTo>
                    <a:pt x="123190" y="306070"/>
                  </a:lnTo>
                  <a:lnTo>
                    <a:pt x="165100" y="313690"/>
                  </a:lnTo>
                  <a:lnTo>
                    <a:pt x="231775" y="312420"/>
                  </a:lnTo>
                  <a:lnTo>
                    <a:pt x="282575" y="300990"/>
                  </a:lnTo>
                  <a:lnTo>
                    <a:pt x="318770" y="281940"/>
                  </a:lnTo>
                  <a:lnTo>
                    <a:pt x="356234" y="221615"/>
                  </a:lnTo>
                  <a:lnTo>
                    <a:pt x="361315" y="182880"/>
                  </a:lnTo>
                  <a:lnTo>
                    <a:pt x="360045" y="140335"/>
                  </a:lnTo>
                  <a:lnTo>
                    <a:pt x="347979" y="94615"/>
                  </a:lnTo>
                  <a:lnTo>
                    <a:pt x="322579" y="59690"/>
                  </a:lnTo>
                  <a:lnTo>
                    <a:pt x="287020" y="33655"/>
                  </a:lnTo>
                  <a:lnTo>
                    <a:pt x="244475" y="16510"/>
                  </a:lnTo>
                  <a:lnTo>
                    <a:pt x="197484" y="5715"/>
                  </a:lnTo>
                  <a:lnTo>
                    <a:pt x="149859" y="635"/>
                  </a:lnTo>
                  <a:lnTo>
                    <a:pt x="104775" y="0"/>
                  </a:lnTo>
                  <a:close/>
                </a:path>
              </a:pathLst>
            </a:custGeom>
            <a:solidFill>
              <a:srgbClr val="63C3D1"/>
            </a:solidFill>
          </p:spPr>
          <p:txBody>
            <a:bodyPr wrap="square" lIns="0" tIns="0" rIns="0" bIns="0" rtlCol="0"/>
            <a:lstStyle/>
            <a:p>
              <a:endParaRPr/>
            </a:p>
          </p:txBody>
        </p:sp>
        <p:sp>
          <p:nvSpPr>
            <p:cNvPr id="14" name="object 14"/>
            <p:cNvSpPr/>
            <p:nvPr/>
          </p:nvSpPr>
          <p:spPr>
            <a:xfrm>
              <a:off x="7016750" y="6434454"/>
              <a:ext cx="343535" cy="294005"/>
            </a:xfrm>
            <a:custGeom>
              <a:avLst/>
              <a:gdLst/>
              <a:ahLst/>
              <a:cxnLst/>
              <a:rect l="l" t="t" r="r" b="b"/>
              <a:pathLst>
                <a:path w="343534" h="294004">
                  <a:moveTo>
                    <a:pt x="172084" y="0"/>
                  </a:moveTo>
                  <a:lnTo>
                    <a:pt x="125729" y="1269"/>
                  </a:lnTo>
                  <a:lnTo>
                    <a:pt x="81915" y="5079"/>
                  </a:lnTo>
                  <a:lnTo>
                    <a:pt x="30479" y="34289"/>
                  </a:lnTo>
                  <a:lnTo>
                    <a:pt x="3809" y="95249"/>
                  </a:lnTo>
                  <a:lnTo>
                    <a:pt x="0" y="131444"/>
                  </a:lnTo>
                  <a:lnTo>
                    <a:pt x="3809" y="169544"/>
                  </a:lnTo>
                  <a:lnTo>
                    <a:pt x="14604" y="206374"/>
                  </a:lnTo>
                  <a:lnTo>
                    <a:pt x="59690" y="266064"/>
                  </a:lnTo>
                  <a:lnTo>
                    <a:pt x="94615" y="285114"/>
                  </a:lnTo>
                  <a:lnTo>
                    <a:pt x="138429" y="294004"/>
                  </a:lnTo>
                  <a:lnTo>
                    <a:pt x="198754" y="292099"/>
                  </a:lnTo>
                  <a:lnTo>
                    <a:pt x="247015" y="281304"/>
                  </a:lnTo>
                  <a:lnTo>
                    <a:pt x="284479" y="262254"/>
                  </a:lnTo>
                  <a:lnTo>
                    <a:pt x="330200" y="206374"/>
                  </a:lnTo>
                  <a:lnTo>
                    <a:pt x="343534" y="134619"/>
                  </a:lnTo>
                  <a:lnTo>
                    <a:pt x="339725" y="95884"/>
                  </a:lnTo>
                  <a:lnTo>
                    <a:pt x="325120" y="56514"/>
                  </a:lnTo>
                  <a:lnTo>
                    <a:pt x="297815" y="29209"/>
                  </a:lnTo>
                  <a:lnTo>
                    <a:pt x="261620" y="12064"/>
                  </a:lnTo>
                  <a:lnTo>
                    <a:pt x="218440" y="3174"/>
                  </a:lnTo>
                  <a:lnTo>
                    <a:pt x="172084" y="0"/>
                  </a:lnTo>
                  <a:close/>
                </a:path>
              </a:pathLst>
            </a:custGeom>
            <a:solidFill>
              <a:srgbClr val="BEE1E9"/>
            </a:solidFill>
          </p:spPr>
          <p:txBody>
            <a:bodyPr wrap="square" lIns="0" tIns="0" rIns="0" bIns="0" rtlCol="0"/>
            <a:lstStyle/>
            <a:p>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C248C-7BB7-2F0C-F81C-4558F7F9B899}"/>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52A64A01-A282-AC77-B33D-EFB04C9BB328}"/>
              </a:ext>
            </a:extLst>
          </p:cNvPr>
          <p:cNvPicPr/>
          <p:nvPr/>
        </p:nvPicPr>
        <p:blipFill>
          <a:blip r:embed="rId2" cstate="print"/>
          <a:stretch>
            <a:fillRect/>
          </a:stretch>
        </p:blipFill>
        <p:spPr>
          <a:xfrm>
            <a:off x="9492862" y="6573325"/>
            <a:ext cx="824929" cy="693858"/>
          </a:xfrm>
          <a:prstGeom prst="rect">
            <a:avLst/>
          </a:prstGeom>
        </p:spPr>
      </p:pic>
      <p:sp>
        <p:nvSpPr>
          <p:cNvPr id="3" name="object 3">
            <a:extLst>
              <a:ext uri="{FF2B5EF4-FFF2-40B4-BE49-F238E27FC236}">
                <a16:creationId xmlns:a16="http://schemas.microsoft.com/office/drawing/2014/main" id="{83B7DA4A-054D-66F7-11C4-1DA9FFF98FD1}"/>
              </a:ext>
            </a:extLst>
          </p:cNvPr>
          <p:cNvSpPr txBox="1">
            <a:spLocks noGrp="1"/>
          </p:cNvSpPr>
          <p:nvPr>
            <p:ph type="title"/>
          </p:nvPr>
        </p:nvSpPr>
        <p:spPr>
          <a:xfrm>
            <a:off x="733106" y="658673"/>
            <a:ext cx="8240395" cy="726440"/>
          </a:xfrm>
          <a:prstGeom prst="rect">
            <a:avLst/>
          </a:prstGeom>
        </p:spPr>
        <p:txBody>
          <a:bodyPr vert="horz" wrap="square" lIns="0" tIns="12065" rIns="0" bIns="0" rtlCol="0">
            <a:spAutoFit/>
          </a:bodyPr>
          <a:lstStyle/>
          <a:p>
            <a:pPr marL="64135">
              <a:lnSpc>
                <a:spcPct val="100000"/>
              </a:lnSpc>
              <a:spcBef>
                <a:spcPts val="95"/>
              </a:spcBef>
            </a:pPr>
            <a:r>
              <a:rPr spc="-10" dirty="0" err="1"/>
              <a:t>Balanse</a:t>
            </a:r>
            <a:r>
              <a:rPr lang="nb-NO" spc="-10" dirty="0"/>
              <a:t>øving</a:t>
            </a:r>
            <a:endParaRPr spc="-10" dirty="0"/>
          </a:p>
        </p:txBody>
      </p:sp>
      <p:sp>
        <p:nvSpPr>
          <p:cNvPr id="4" name="object 4">
            <a:extLst>
              <a:ext uri="{FF2B5EF4-FFF2-40B4-BE49-F238E27FC236}">
                <a16:creationId xmlns:a16="http://schemas.microsoft.com/office/drawing/2014/main" id="{B77121A0-D0FA-C9FE-A6FD-42990A6B84D0}"/>
              </a:ext>
            </a:extLst>
          </p:cNvPr>
          <p:cNvSpPr txBox="1"/>
          <p:nvPr/>
        </p:nvSpPr>
        <p:spPr>
          <a:xfrm>
            <a:off x="849882" y="1869465"/>
            <a:ext cx="3943097" cy="4482124"/>
          </a:xfrm>
          <a:prstGeom prst="rect">
            <a:avLst/>
          </a:prstGeom>
        </p:spPr>
        <p:txBody>
          <a:bodyPr vert="horz" wrap="square" lIns="0" tIns="12700" rIns="0" bIns="0" rtlCol="0">
            <a:spAutoFit/>
          </a:bodyPr>
          <a:lstStyle/>
          <a:p>
            <a:pPr marL="12700" marR="49530">
              <a:lnSpc>
                <a:spcPct val="118400"/>
              </a:lnSpc>
              <a:spcBef>
                <a:spcPts val="100"/>
              </a:spcBef>
            </a:pPr>
            <a:r>
              <a:rPr lang="nb-NO" sz="1900" spc="-10" dirty="0" err="1">
                <a:latin typeface="Arial"/>
                <a:cs typeface="Arial"/>
              </a:rPr>
              <a:t>Balanseøvingar</a:t>
            </a:r>
            <a:r>
              <a:rPr lang="nb-NO" sz="1900" spc="-60" dirty="0">
                <a:latin typeface="Arial"/>
                <a:cs typeface="Arial"/>
              </a:rPr>
              <a:t> </a:t>
            </a:r>
            <a:r>
              <a:rPr lang="nb-NO" sz="1900" dirty="0">
                <a:latin typeface="Arial"/>
                <a:cs typeface="Arial"/>
              </a:rPr>
              <a:t>hjelper</a:t>
            </a:r>
            <a:r>
              <a:rPr lang="nb-NO" sz="1900" spc="-60" dirty="0">
                <a:latin typeface="Arial"/>
                <a:cs typeface="Arial"/>
              </a:rPr>
              <a:t> </a:t>
            </a:r>
            <a:r>
              <a:rPr lang="nb-NO" sz="1900" dirty="0">
                <a:latin typeface="Arial"/>
                <a:cs typeface="Arial"/>
              </a:rPr>
              <a:t>deg</a:t>
            </a:r>
            <a:r>
              <a:rPr lang="nb-NO" sz="1900" spc="-55" dirty="0">
                <a:latin typeface="Arial"/>
                <a:cs typeface="Arial"/>
              </a:rPr>
              <a:t> </a:t>
            </a:r>
            <a:r>
              <a:rPr lang="nb-NO" sz="1900" dirty="0">
                <a:latin typeface="Arial"/>
                <a:cs typeface="Arial"/>
              </a:rPr>
              <a:t>med</a:t>
            </a:r>
            <a:r>
              <a:rPr lang="nb-NO" sz="1900" spc="-60" dirty="0">
                <a:latin typeface="Arial"/>
                <a:cs typeface="Arial"/>
              </a:rPr>
              <a:t> </a:t>
            </a:r>
            <a:r>
              <a:rPr lang="nb-NO" sz="1900" spc="-50" dirty="0">
                <a:latin typeface="Arial"/>
                <a:cs typeface="Arial"/>
              </a:rPr>
              <a:t>å </a:t>
            </a:r>
            <a:r>
              <a:rPr lang="nb-NO" sz="1900" dirty="0">
                <a:latin typeface="Arial"/>
                <a:cs typeface="Arial"/>
              </a:rPr>
              <a:t>slappe</a:t>
            </a:r>
            <a:r>
              <a:rPr lang="nb-NO" sz="1900" spc="-55" dirty="0">
                <a:latin typeface="Arial"/>
                <a:cs typeface="Arial"/>
              </a:rPr>
              <a:t> </a:t>
            </a:r>
            <a:r>
              <a:rPr lang="nb-NO" sz="1900" dirty="0">
                <a:latin typeface="Arial"/>
                <a:cs typeface="Arial"/>
              </a:rPr>
              <a:t>av</a:t>
            </a:r>
            <a:r>
              <a:rPr lang="nb-NO" sz="1900" spc="-35" dirty="0">
                <a:latin typeface="Arial"/>
                <a:cs typeface="Arial"/>
              </a:rPr>
              <a:t> </a:t>
            </a:r>
            <a:r>
              <a:rPr lang="nb-NO" sz="1900" dirty="0">
                <a:latin typeface="Arial"/>
                <a:cs typeface="Arial"/>
              </a:rPr>
              <a:t>og</a:t>
            </a:r>
            <a:r>
              <a:rPr lang="nb-NO" sz="1900" spc="-55" dirty="0">
                <a:latin typeface="Arial"/>
                <a:cs typeface="Arial"/>
              </a:rPr>
              <a:t> </a:t>
            </a:r>
            <a:r>
              <a:rPr lang="nb-NO" sz="1900" dirty="0">
                <a:latin typeface="Arial"/>
                <a:cs typeface="Arial"/>
              </a:rPr>
              <a:t>hente</a:t>
            </a:r>
            <a:r>
              <a:rPr lang="nb-NO" sz="1900" spc="-40" dirty="0">
                <a:latin typeface="Arial"/>
                <a:cs typeface="Arial"/>
              </a:rPr>
              <a:t> </a:t>
            </a:r>
            <a:r>
              <a:rPr lang="nb-NO" sz="1900" dirty="0">
                <a:latin typeface="Arial"/>
                <a:cs typeface="Arial"/>
              </a:rPr>
              <a:t>deg</a:t>
            </a:r>
            <a:r>
              <a:rPr lang="nb-NO" sz="1900" spc="-55" dirty="0">
                <a:latin typeface="Arial"/>
                <a:cs typeface="Arial"/>
              </a:rPr>
              <a:t> </a:t>
            </a:r>
            <a:r>
              <a:rPr lang="nb-NO" sz="1900" dirty="0">
                <a:latin typeface="Arial"/>
                <a:cs typeface="Arial"/>
              </a:rPr>
              <a:t>inn</a:t>
            </a:r>
            <a:r>
              <a:rPr lang="nb-NO" sz="1900" spc="-55" dirty="0">
                <a:latin typeface="Arial"/>
                <a:cs typeface="Arial"/>
              </a:rPr>
              <a:t> </a:t>
            </a:r>
            <a:r>
              <a:rPr lang="nb-NO" sz="1900" spc="-10" dirty="0">
                <a:latin typeface="Arial"/>
                <a:cs typeface="Arial"/>
              </a:rPr>
              <a:t>igjen.</a:t>
            </a:r>
            <a:endParaRPr lang="nb-NO" sz="1900" dirty="0">
              <a:latin typeface="Arial"/>
              <a:cs typeface="Arial"/>
            </a:endParaRPr>
          </a:p>
          <a:p>
            <a:pPr>
              <a:lnSpc>
                <a:spcPct val="100000"/>
              </a:lnSpc>
              <a:spcBef>
                <a:spcPts val="690"/>
              </a:spcBef>
            </a:pPr>
            <a:endParaRPr lang="nb-NO" sz="1900" dirty="0">
              <a:latin typeface="Arial"/>
              <a:cs typeface="Arial"/>
            </a:endParaRPr>
          </a:p>
          <a:p>
            <a:pPr marL="12700" marR="706120">
              <a:lnSpc>
                <a:spcPct val="119600"/>
              </a:lnSpc>
            </a:pPr>
            <a:r>
              <a:rPr lang="nb-NO" sz="1900" dirty="0">
                <a:latin typeface="Arial"/>
                <a:cs typeface="Arial"/>
              </a:rPr>
              <a:t>Du</a:t>
            </a:r>
            <a:r>
              <a:rPr lang="nb-NO" sz="1900" spc="-65" dirty="0">
                <a:latin typeface="Arial"/>
                <a:cs typeface="Arial"/>
              </a:rPr>
              <a:t> </a:t>
            </a:r>
            <a:r>
              <a:rPr lang="nb-NO" sz="1900" dirty="0" err="1">
                <a:latin typeface="Arial"/>
                <a:cs typeface="Arial"/>
              </a:rPr>
              <a:t>merkar</a:t>
            </a:r>
            <a:r>
              <a:rPr lang="nb-NO" sz="1900" spc="-60" dirty="0">
                <a:latin typeface="Arial"/>
                <a:cs typeface="Arial"/>
              </a:rPr>
              <a:t> </a:t>
            </a:r>
            <a:r>
              <a:rPr lang="nb-NO" sz="1900" dirty="0">
                <a:latin typeface="Arial"/>
                <a:cs typeface="Arial"/>
              </a:rPr>
              <a:t>at</a:t>
            </a:r>
            <a:r>
              <a:rPr lang="nb-NO" sz="1900" spc="-40" dirty="0">
                <a:latin typeface="Arial"/>
                <a:cs typeface="Arial"/>
              </a:rPr>
              <a:t> </a:t>
            </a:r>
            <a:r>
              <a:rPr lang="nb-NO" sz="1900" dirty="0">
                <a:latin typeface="Arial"/>
                <a:cs typeface="Arial"/>
              </a:rPr>
              <a:t>du</a:t>
            </a:r>
            <a:r>
              <a:rPr lang="nb-NO" sz="1900" spc="-60" dirty="0">
                <a:latin typeface="Arial"/>
                <a:cs typeface="Arial"/>
              </a:rPr>
              <a:t> </a:t>
            </a:r>
            <a:r>
              <a:rPr lang="nb-NO" sz="1900" dirty="0" err="1">
                <a:latin typeface="Arial"/>
                <a:cs typeface="Arial"/>
              </a:rPr>
              <a:t>byrjar</a:t>
            </a:r>
            <a:r>
              <a:rPr lang="nb-NO" sz="1900" spc="-65" dirty="0">
                <a:latin typeface="Arial"/>
                <a:cs typeface="Arial"/>
              </a:rPr>
              <a:t> </a:t>
            </a:r>
            <a:r>
              <a:rPr lang="nb-NO" sz="1900" spc="-50" dirty="0">
                <a:latin typeface="Arial"/>
                <a:cs typeface="Arial"/>
              </a:rPr>
              <a:t>å </a:t>
            </a:r>
            <a:r>
              <a:rPr lang="nb-NO" sz="1900" dirty="0">
                <a:latin typeface="Arial"/>
                <a:cs typeface="Arial"/>
              </a:rPr>
              <a:t>slappe</a:t>
            </a:r>
            <a:r>
              <a:rPr lang="nb-NO" sz="1900" spc="-65" dirty="0">
                <a:latin typeface="Arial"/>
                <a:cs typeface="Arial"/>
              </a:rPr>
              <a:t> </a:t>
            </a:r>
            <a:r>
              <a:rPr lang="nb-NO" sz="1900" dirty="0">
                <a:latin typeface="Arial"/>
                <a:cs typeface="Arial"/>
              </a:rPr>
              <a:t>av</a:t>
            </a:r>
            <a:r>
              <a:rPr lang="nb-NO" sz="1900" spc="-45" dirty="0">
                <a:latin typeface="Arial"/>
                <a:cs typeface="Arial"/>
              </a:rPr>
              <a:t> </a:t>
            </a:r>
            <a:r>
              <a:rPr lang="nb-NO" sz="1900" spc="-25" dirty="0">
                <a:latin typeface="Arial"/>
                <a:cs typeface="Arial"/>
              </a:rPr>
              <a:t>når:</a:t>
            </a:r>
            <a:endParaRPr lang="nb-NO" sz="1900" dirty="0">
              <a:latin typeface="Arial"/>
              <a:cs typeface="Arial"/>
            </a:endParaRPr>
          </a:p>
          <a:p>
            <a:pPr marL="241300" marR="570230" indent="-228600">
              <a:lnSpc>
                <a:spcPct val="120700"/>
              </a:lnSpc>
              <a:spcBef>
                <a:spcPts val="520"/>
              </a:spcBef>
              <a:buChar char="•"/>
              <a:tabLst>
                <a:tab pos="241300" algn="l"/>
              </a:tabLst>
            </a:pPr>
            <a:r>
              <a:rPr lang="nb-NO" sz="1900" dirty="0">
                <a:latin typeface="Arial"/>
                <a:cs typeface="Arial"/>
              </a:rPr>
              <a:t>du</a:t>
            </a:r>
            <a:r>
              <a:rPr lang="nb-NO" sz="1900" spc="-75" dirty="0">
                <a:latin typeface="Arial"/>
                <a:cs typeface="Arial"/>
              </a:rPr>
              <a:t> </a:t>
            </a:r>
            <a:r>
              <a:rPr lang="nb-NO" sz="1900" dirty="0" err="1">
                <a:latin typeface="Arial"/>
                <a:cs typeface="Arial"/>
              </a:rPr>
              <a:t>sukkar</a:t>
            </a:r>
            <a:r>
              <a:rPr lang="nb-NO" sz="1900" dirty="0">
                <a:latin typeface="Arial"/>
                <a:cs typeface="Arial"/>
              </a:rPr>
              <a:t>,</a:t>
            </a:r>
            <a:r>
              <a:rPr lang="nb-NO" sz="1900" spc="-75" dirty="0">
                <a:latin typeface="Arial"/>
                <a:cs typeface="Arial"/>
              </a:rPr>
              <a:t> </a:t>
            </a:r>
            <a:r>
              <a:rPr lang="nb-NO" sz="1900" dirty="0" err="1">
                <a:latin typeface="Arial"/>
                <a:cs typeface="Arial"/>
              </a:rPr>
              <a:t>gjespar</a:t>
            </a:r>
            <a:r>
              <a:rPr lang="nb-NO" sz="1900" spc="-75" dirty="0">
                <a:latin typeface="Arial"/>
                <a:cs typeface="Arial"/>
              </a:rPr>
              <a:t> </a:t>
            </a:r>
            <a:r>
              <a:rPr lang="nb-NO" sz="1900" spc="-20" dirty="0">
                <a:latin typeface="Arial"/>
                <a:cs typeface="Arial"/>
              </a:rPr>
              <a:t>eller </a:t>
            </a:r>
            <a:r>
              <a:rPr lang="nb-NO" sz="1900" dirty="0">
                <a:latin typeface="Arial"/>
                <a:cs typeface="Arial"/>
              </a:rPr>
              <a:t>spontant</a:t>
            </a:r>
            <a:r>
              <a:rPr lang="nb-NO" sz="1900" spc="-60" dirty="0">
                <a:latin typeface="Arial"/>
                <a:cs typeface="Arial"/>
              </a:rPr>
              <a:t> </a:t>
            </a:r>
            <a:r>
              <a:rPr lang="nb-NO" sz="1900" dirty="0">
                <a:latin typeface="Arial"/>
                <a:cs typeface="Arial"/>
              </a:rPr>
              <a:t>tek</a:t>
            </a:r>
            <a:r>
              <a:rPr lang="nb-NO" sz="1900" spc="-35" dirty="0">
                <a:latin typeface="Arial"/>
                <a:cs typeface="Arial"/>
              </a:rPr>
              <a:t> </a:t>
            </a:r>
            <a:r>
              <a:rPr lang="nb-NO" sz="1900" dirty="0" err="1">
                <a:latin typeface="Arial"/>
                <a:cs typeface="Arial"/>
              </a:rPr>
              <a:t>ein</a:t>
            </a:r>
            <a:r>
              <a:rPr lang="nb-NO" sz="1900" spc="-55" dirty="0">
                <a:latin typeface="Arial"/>
                <a:cs typeface="Arial"/>
              </a:rPr>
              <a:t> </a:t>
            </a:r>
            <a:r>
              <a:rPr lang="nb-NO" sz="1900" dirty="0">
                <a:latin typeface="Arial"/>
                <a:cs typeface="Arial"/>
              </a:rPr>
              <a:t>djup</a:t>
            </a:r>
            <a:r>
              <a:rPr lang="nb-NO" sz="1900" spc="-55" dirty="0">
                <a:latin typeface="Arial"/>
                <a:cs typeface="Arial"/>
              </a:rPr>
              <a:t> </a:t>
            </a:r>
            <a:r>
              <a:rPr lang="nb-NO" sz="1900" spc="-10" dirty="0" err="1">
                <a:latin typeface="Arial"/>
                <a:cs typeface="Arial"/>
              </a:rPr>
              <a:t>innpust</a:t>
            </a:r>
            <a:endParaRPr lang="nb-NO" sz="1900" dirty="0">
              <a:latin typeface="Arial"/>
              <a:cs typeface="Arial"/>
            </a:endParaRPr>
          </a:p>
          <a:p>
            <a:pPr marL="240665" indent="-227965">
              <a:lnSpc>
                <a:spcPct val="100000"/>
              </a:lnSpc>
              <a:spcBef>
                <a:spcPts val="1019"/>
              </a:spcBef>
              <a:buChar char="•"/>
              <a:tabLst>
                <a:tab pos="240665" algn="l"/>
              </a:tabLst>
            </a:pPr>
            <a:r>
              <a:rPr lang="nb-NO" sz="2000" b="0" i="0" dirty="0">
                <a:solidFill>
                  <a:schemeClr val="tx1"/>
                </a:solidFill>
                <a:effectLst/>
                <a:latin typeface="Arial" panose="020B0604020202020204" pitchFamily="34" charset="0"/>
                <a:cs typeface="Arial" panose="020B0604020202020204" pitchFamily="34" charset="0"/>
              </a:rPr>
              <a:t>du produserer spytt og vil </a:t>
            </a:r>
            <a:r>
              <a:rPr lang="nb-NO" sz="2000" b="0" i="0" dirty="0" err="1">
                <a:solidFill>
                  <a:schemeClr val="tx1"/>
                </a:solidFill>
                <a:effectLst/>
                <a:latin typeface="Arial" panose="020B0604020202020204" pitchFamily="34" charset="0"/>
                <a:cs typeface="Arial" panose="020B0604020202020204" pitchFamily="34" charset="0"/>
              </a:rPr>
              <a:t>svelgje</a:t>
            </a:r>
            <a:r>
              <a:rPr lang="nb-NO" sz="2000" b="0" i="0" dirty="0">
                <a:solidFill>
                  <a:schemeClr val="tx1"/>
                </a:solidFill>
                <a:effectLst/>
                <a:latin typeface="Arial" panose="020B0604020202020204" pitchFamily="34" charset="0"/>
                <a:cs typeface="Arial" panose="020B0604020202020204" pitchFamily="34" charset="0"/>
              </a:rPr>
              <a:t> </a:t>
            </a:r>
          </a:p>
          <a:p>
            <a:pPr marL="240665" indent="-227965">
              <a:lnSpc>
                <a:spcPct val="100000"/>
              </a:lnSpc>
              <a:spcBef>
                <a:spcPts val="1019"/>
              </a:spcBef>
              <a:buChar char="•"/>
              <a:tabLst>
                <a:tab pos="240665" algn="l"/>
              </a:tabLst>
            </a:pPr>
            <a:r>
              <a:rPr lang="nb-NO" sz="2000" dirty="0">
                <a:solidFill>
                  <a:schemeClr val="tx1"/>
                </a:solidFill>
                <a:latin typeface="Arial" panose="020B0604020202020204" pitchFamily="34" charset="0"/>
                <a:cs typeface="Arial" panose="020B0604020202020204" pitchFamily="34" charset="0"/>
              </a:rPr>
              <a:t>p</a:t>
            </a:r>
            <a:r>
              <a:rPr lang="nb-NO" sz="2000" b="0" i="0" dirty="0">
                <a:solidFill>
                  <a:schemeClr val="tx1"/>
                </a:solidFill>
                <a:effectLst/>
                <a:latin typeface="Arial" panose="020B0604020202020204" pitchFamily="34" charset="0"/>
                <a:cs typeface="Arial" panose="020B0604020202020204" pitchFamily="34" charset="0"/>
              </a:rPr>
              <a:t>usten din blir </a:t>
            </a:r>
            <a:r>
              <a:rPr lang="nb-NO" sz="2000" b="0" i="0" dirty="0" err="1">
                <a:solidFill>
                  <a:schemeClr val="tx1"/>
                </a:solidFill>
                <a:effectLst/>
                <a:latin typeface="Arial" panose="020B0604020202020204" pitchFamily="34" charset="0"/>
                <a:cs typeface="Arial" panose="020B0604020202020204" pitchFamily="34" charset="0"/>
              </a:rPr>
              <a:t>djupare</a:t>
            </a:r>
            <a:r>
              <a:rPr lang="nb-NO" sz="2000" b="0" i="0" dirty="0">
                <a:solidFill>
                  <a:schemeClr val="tx1"/>
                </a:solidFill>
                <a:effectLst/>
                <a:latin typeface="Arial" panose="020B0604020202020204" pitchFamily="34" charset="0"/>
                <a:cs typeface="Arial" panose="020B0604020202020204" pitchFamily="34" charset="0"/>
              </a:rPr>
              <a:t> og </a:t>
            </a:r>
            <a:r>
              <a:rPr lang="nb-NO" sz="2000" b="0" i="0" dirty="0" err="1">
                <a:solidFill>
                  <a:schemeClr val="tx1"/>
                </a:solidFill>
                <a:effectLst/>
                <a:latin typeface="Arial" panose="020B0604020202020204" pitchFamily="34" charset="0"/>
                <a:cs typeface="Arial" panose="020B0604020202020204" pitchFamily="34" charset="0"/>
              </a:rPr>
              <a:t>rolegare</a:t>
            </a:r>
            <a:r>
              <a:rPr lang="nb-NO" sz="2000" b="0" i="0" dirty="0">
                <a:solidFill>
                  <a:schemeClr val="tx1"/>
                </a:solidFill>
                <a:effectLst/>
                <a:latin typeface="Arial" panose="020B0604020202020204" pitchFamily="34" charset="0"/>
                <a:cs typeface="Arial" panose="020B0604020202020204" pitchFamily="34" charset="0"/>
              </a:rPr>
              <a:t> </a:t>
            </a:r>
          </a:p>
          <a:p>
            <a:pPr marL="240665" indent="-227965">
              <a:lnSpc>
                <a:spcPct val="100000"/>
              </a:lnSpc>
              <a:spcBef>
                <a:spcPts val="1019"/>
              </a:spcBef>
              <a:buChar char="•"/>
              <a:tabLst>
                <a:tab pos="240665" algn="l"/>
              </a:tabLst>
            </a:pPr>
            <a:r>
              <a:rPr lang="nb-NO" sz="2000" dirty="0">
                <a:solidFill>
                  <a:schemeClr val="tx1"/>
                </a:solidFill>
                <a:latin typeface="Arial" panose="020B0604020202020204" pitchFamily="34" charset="0"/>
                <a:cs typeface="Arial" panose="020B0604020202020204" pitchFamily="34" charset="0"/>
              </a:rPr>
              <a:t>h</a:t>
            </a:r>
            <a:r>
              <a:rPr lang="nb-NO" sz="2000" b="0" i="0" dirty="0">
                <a:solidFill>
                  <a:schemeClr val="tx1"/>
                </a:solidFill>
                <a:effectLst/>
                <a:latin typeface="Arial" panose="020B0604020202020204" pitchFamily="34" charset="0"/>
                <a:cs typeface="Arial" panose="020B0604020202020204" pitchFamily="34" charset="0"/>
              </a:rPr>
              <a:t>endene dine blir </a:t>
            </a:r>
            <a:r>
              <a:rPr lang="nb-NO" sz="2000" b="0" i="0" dirty="0" err="1">
                <a:solidFill>
                  <a:schemeClr val="tx1"/>
                </a:solidFill>
                <a:effectLst/>
                <a:latin typeface="Arial" panose="020B0604020202020204" pitchFamily="34" charset="0"/>
                <a:cs typeface="Arial" panose="020B0604020202020204" pitchFamily="34" charset="0"/>
              </a:rPr>
              <a:t>varmare</a:t>
            </a:r>
            <a:endParaRPr lang="nb-NO" sz="1900" dirty="0">
              <a:solidFill>
                <a:schemeClr val="tx1"/>
              </a:solidFill>
              <a:latin typeface="Arial" panose="020B0604020202020204" pitchFamily="34" charset="0"/>
              <a:cs typeface="Arial" panose="020B0604020202020204" pitchFamily="34" charset="0"/>
            </a:endParaRPr>
          </a:p>
        </p:txBody>
      </p:sp>
      <p:grpSp>
        <p:nvGrpSpPr>
          <p:cNvPr id="5" name="object 5">
            <a:extLst>
              <a:ext uri="{FF2B5EF4-FFF2-40B4-BE49-F238E27FC236}">
                <a16:creationId xmlns:a16="http://schemas.microsoft.com/office/drawing/2014/main" id="{B96BCDE6-B97B-DA4A-5FC5-1F6FC68532AD}"/>
              </a:ext>
            </a:extLst>
          </p:cNvPr>
          <p:cNvGrpSpPr/>
          <p:nvPr/>
        </p:nvGrpSpPr>
        <p:grpSpPr>
          <a:xfrm>
            <a:off x="4853304" y="1064894"/>
            <a:ext cx="4612005" cy="5288280"/>
            <a:chOff x="4853304" y="1064894"/>
            <a:chExt cx="4612005" cy="5288280"/>
          </a:xfrm>
        </p:grpSpPr>
        <p:pic>
          <p:nvPicPr>
            <p:cNvPr id="6" name="object 6">
              <a:extLst>
                <a:ext uri="{FF2B5EF4-FFF2-40B4-BE49-F238E27FC236}">
                  <a16:creationId xmlns:a16="http://schemas.microsoft.com/office/drawing/2014/main" id="{43BE1F9E-88F5-64CB-1C06-8AFA8862784C}"/>
                </a:ext>
              </a:extLst>
            </p:cNvPr>
            <p:cNvPicPr/>
            <p:nvPr/>
          </p:nvPicPr>
          <p:blipFill>
            <a:blip r:embed="rId3" cstate="print"/>
            <a:stretch>
              <a:fillRect/>
            </a:stretch>
          </p:blipFill>
          <p:spPr>
            <a:xfrm>
              <a:off x="5680074" y="1302384"/>
              <a:ext cx="3493134" cy="5050790"/>
            </a:xfrm>
            <a:prstGeom prst="rect">
              <a:avLst/>
            </a:prstGeom>
          </p:spPr>
        </p:pic>
        <p:sp>
          <p:nvSpPr>
            <p:cNvPr id="7" name="object 7">
              <a:extLst>
                <a:ext uri="{FF2B5EF4-FFF2-40B4-BE49-F238E27FC236}">
                  <a16:creationId xmlns:a16="http://schemas.microsoft.com/office/drawing/2014/main" id="{F3978A34-8FD2-F2E6-95B4-FEA10723F40B}"/>
                </a:ext>
              </a:extLst>
            </p:cNvPr>
            <p:cNvSpPr/>
            <p:nvPr/>
          </p:nvSpPr>
          <p:spPr>
            <a:xfrm>
              <a:off x="5418454" y="5346065"/>
              <a:ext cx="3870960" cy="485140"/>
            </a:xfrm>
            <a:custGeom>
              <a:avLst/>
              <a:gdLst/>
              <a:ahLst/>
              <a:cxnLst/>
              <a:rect l="l" t="t" r="r" b="b"/>
              <a:pathLst>
                <a:path w="3870959" h="485139">
                  <a:moveTo>
                    <a:pt x="0" y="0"/>
                  </a:moveTo>
                  <a:lnTo>
                    <a:pt x="0" y="24130"/>
                  </a:lnTo>
                  <a:lnTo>
                    <a:pt x="183515" y="47625"/>
                  </a:lnTo>
                  <a:lnTo>
                    <a:pt x="2875915" y="387350"/>
                  </a:lnTo>
                  <a:lnTo>
                    <a:pt x="3014345" y="408940"/>
                  </a:lnTo>
                  <a:lnTo>
                    <a:pt x="3492500" y="485140"/>
                  </a:lnTo>
                  <a:lnTo>
                    <a:pt x="3868420" y="86360"/>
                  </a:lnTo>
                  <a:lnTo>
                    <a:pt x="3870960" y="62230"/>
                  </a:lnTo>
                  <a:lnTo>
                    <a:pt x="0" y="0"/>
                  </a:lnTo>
                  <a:close/>
                </a:path>
              </a:pathLst>
            </a:custGeom>
            <a:solidFill>
              <a:srgbClr val="766353"/>
            </a:solidFill>
          </p:spPr>
          <p:txBody>
            <a:bodyPr wrap="square" lIns="0" tIns="0" rIns="0" bIns="0" rtlCol="0"/>
            <a:lstStyle/>
            <a:p>
              <a:endParaRPr/>
            </a:p>
          </p:txBody>
        </p:sp>
        <p:sp>
          <p:nvSpPr>
            <p:cNvPr id="8" name="object 8">
              <a:extLst>
                <a:ext uri="{FF2B5EF4-FFF2-40B4-BE49-F238E27FC236}">
                  <a16:creationId xmlns:a16="http://schemas.microsoft.com/office/drawing/2014/main" id="{3AE88FA2-150E-06A9-B43F-10AE3C5D05D8}"/>
                </a:ext>
              </a:extLst>
            </p:cNvPr>
            <p:cNvSpPr/>
            <p:nvPr/>
          </p:nvSpPr>
          <p:spPr>
            <a:xfrm>
              <a:off x="5414009" y="5341619"/>
              <a:ext cx="3880485" cy="495300"/>
            </a:xfrm>
            <a:custGeom>
              <a:avLst/>
              <a:gdLst/>
              <a:ahLst/>
              <a:cxnLst/>
              <a:rect l="l" t="t" r="r" b="b"/>
              <a:pathLst>
                <a:path w="3880484" h="495300">
                  <a:moveTo>
                    <a:pt x="5079" y="24130"/>
                  </a:moveTo>
                  <a:lnTo>
                    <a:pt x="3894" y="33020"/>
                  </a:lnTo>
                  <a:lnTo>
                    <a:pt x="3810" y="33655"/>
                  </a:lnTo>
                  <a:lnTo>
                    <a:pt x="2879724" y="396875"/>
                  </a:lnTo>
                  <a:lnTo>
                    <a:pt x="3498849" y="495300"/>
                  </a:lnTo>
                  <a:lnTo>
                    <a:pt x="3503294" y="490220"/>
                  </a:lnTo>
                  <a:lnTo>
                    <a:pt x="3496944" y="490220"/>
                  </a:lnTo>
                  <a:lnTo>
                    <a:pt x="3493769" y="487045"/>
                  </a:lnTo>
                  <a:lnTo>
                    <a:pt x="3495040" y="485140"/>
                  </a:lnTo>
                  <a:lnTo>
                    <a:pt x="2880994" y="387985"/>
                  </a:lnTo>
                  <a:lnTo>
                    <a:pt x="40639" y="29210"/>
                  </a:lnTo>
                  <a:lnTo>
                    <a:pt x="8889" y="29210"/>
                  </a:lnTo>
                  <a:lnTo>
                    <a:pt x="8889" y="24765"/>
                  </a:lnTo>
                  <a:lnTo>
                    <a:pt x="5079" y="24130"/>
                  </a:lnTo>
                  <a:close/>
                </a:path>
                <a:path w="3880484" h="495300">
                  <a:moveTo>
                    <a:pt x="588010" y="9525"/>
                  </a:moveTo>
                  <a:lnTo>
                    <a:pt x="8889" y="9525"/>
                  </a:lnTo>
                  <a:lnTo>
                    <a:pt x="3870324" y="72390"/>
                  </a:lnTo>
                  <a:lnTo>
                    <a:pt x="3868419" y="89535"/>
                  </a:lnTo>
                  <a:lnTo>
                    <a:pt x="3495040" y="485140"/>
                  </a:lnTo>
                  <a:lnTo>
                    <a:pt x="3493769" y="487045"/>
                  </a:lnTo>
                  <a:lnTo>
                    <a:pt x="3496944" y="490220"/>
                  </a:lnTo>
                  <a:lnTo>
                    <a:pt x="3497580" y="485140"/>
                  </a:lnTo>
                  <a:lnTo>
                    <a:pt x="3508082" y="485140"/>
                  </a:lnTo>
                  <a:lnTo>
                    <a:pt x="3877310" y="93345"/>
                  </a:lnTo>
                  <a:lnTo>
                    <a:pt x="3880485" y="62865"/>
                  </a:lnTo>
                  <a:lnTo>
                    <a:pt x="588010" y="9525"/>
                  </a:lnTo>
                  <a:close/>
                </a:path>
                <a:path w="3880484" h="495300">
                  <a:moveTo>
                    <a:pt x="3508082" y="485140"/>
                  </a:moveTo>
                  <a:lnTo>
                    <a:pt x="3497580" y="485140"/>
                  </a:lnTo>
                  <a:lnTo>
                    <a:pt x="3496944" y="490220"/>
                  </a:lnTo>
                  <a:lnTo>
                    <a:pt x="3503294" y="490220"/>
                  </a:lnTo>
                  <a:lnTo>
                    <a:pt x="3508082" y="485140"/>
                  </a:lnTo>
                  <a:close/>
                </a:path>
                <a:path w="3880484" h="495300">
                  <a:moveTo>
                    <a:pt x="0" y="0"/>
                  </a:moveTo>
                  <a:lnTo>
                    <a:pt x="0" y="33020"/>
                  </a:lnTo>
                  <a:lnTo>
                    <a:pt x="3810" y="33655"/>
                  </a:lnTo>
                  <a:lnTo>
                    <a:pt x="4995" y="24765"/>
                  </a:lnTo>
                  <a:lnTo>
                    <a:pt x="5079" y="24130"/>
                  </a:lnTo>
                  <a:lnTo>
                    <a:pt x="8889" y="24130"/>
                  </a:lnTo>
                  <a:lnTo>
                    <a:pt x="8889" y="9525"/>
                  </a:lnTo>
                  <a:lnTo>
                    <a:pt x="588010" y="9525"/>
                  </a:lnTo>
                  <a:lnTo>
                    <a:pt x="0" y="0"/>
                  </a:lnTo>
                  <a:close/>
                </a:path>
                <a:path w="3880484" h="495300">
                  <a:moveTo>
                    <a:pt x="8889" y="24765"/>
                  </a:moveTo>
                  <a:lnTo>
                    <a:pt x="8889" y="29210"/>
                  </a:lnTo>
                  <a:lnTo>
                    <a:pt x="40639" y="29210"/>
                  </a:lnTo>
                  <a:lnTo>
                    <a:pt x="8889" y="24765"/>
                  </a:lnTo>
                  <a:close/>
                </a:path>
                <a:path w="3880484" h="495300">
                  <a:moveTo>
                    <a:pt x="8889" y="24130"/>
                  </a:moveTo>
                  <a:lnTo>
                    <a:pt x="5079" y="24130"/>
                  </a:lnTo>
                  <a:lnTo>
                    <a:pt x="8889" y="24765"/>
                  </a:lnTo>
                  <a:lnTo>
                    <a:pt x="8889" y="24130"/>
                  </a:lnTo>
                  <a:close/>
                </a:path>
              </a:pathLst>
            </a:custGeom>
            <a:solidFill>
              <a:srgbClr val="003A52"/>
            </a:solidFill>
          </p:spPr>
          <p:txBody>
            <a:bodyPr wrap="square" lIns="0" tIns="0" rIns="0" bIns="0" rtlCol="0"/>
            <a:lstStyle/>
            <a:p>
              <a:endParaRPr/>
            </a:p>
          </p:txBody>
        </p:sp>
        <p:pic>
          <p:nvPicPr>
            <p:cNvPr id="9" name="object 9">
              <a:extLst>
                <a:ext uri="{FF2B5EF4-FFF2-40B4-BE49-F238E27FC236}">
                  <a16:creationId xmlns:a16="http://schemas.microsoft.com/office/drawing/2014/main" id="{9F47B665-D28D-83C1-6954-4A1AB34D4A07}"/>
                </a:ext>
              </a:extLst>
            </p:cNvPr>
            <p:cNvPicPr/>
            <p:nvPr/>
          </p:nvPicPr>
          <p:blipFill>
            <a:blip r:embed="rId4" cstate="print"/>
            <a:stretch>
              <a:fillRect/>
            </a:stretch>
          </p:blipFill>
          <p:spPr>
            <a:xfrm>
              <a:off x="4853304" y="1064894"/>
              <a:ext cx="4612005" cy="5168900"/>
            </a:xfrm>
            <a:prstGeom prst="rect">
              <a:avLst/>
            </a:prstGeom>
          </p:spPr>
        </p:pic>
        <p:sp>
          <p:nvSpPr>
            <p:cNvPr id="10" name="object 10">
              <a:extLst>
                <a:ext uri="{FF2B5EF4-FFF2-40B4-BE49-F238E27FC236}">
                  <a16:creationId xmlns:a16="http://schemas.microsoft.com/office/drawing/2014/main" id="{894FE6A2-D335-1119-45AA-05391ED58695}"/>
                </a:ext>
              </a:extLst>
            </p:cNvPr>
            <p:cNvSpPr/>
            <p:nvPr/>
          </p:nvSpPr>
          <p:spPr>
            <a:xfrm>
              <a:off x="6255384" y="5916929"/>
              <a:ext cx="119380" cy="328930"/>
            </a:xfrm>
            <a:custGeom>
              <a:avLst/>
              <a:gdLst/>
              <a:ahLst/>
              <a:cxnLst/>
              <a:rect l="l" t="t" r="r" b="b"/>
              <a:pathLst>
                <a:path w="119379" h="328929">
                  <a:moveTo>
                    <a:pt x="43179" y="0"/>
                  </a:moveTo>
                  <a:lnTo>
                    <a:pt x="36829" y="180339"/>
                  </a:lnTo>
                  <a:lnTo>
                    <a:pt x="34925" y="219709"/>
                  </a:lnTo>
                  <a:lnTo>
                    <a:pt x="33654" y="224789"/>
                  </a:lnTo>
                  <a:lnTo>
                    <a:pt x="29210" y="215899"/>
                  </a:lnTo>
                  <a:lnTo>
                    <a:pt x="19050" y="182244"/>
                  </a:lnTo>
                  <a:lnTo>
                    <a:pt x="0" y="113664"/>
                  </a:lnTo>
                  <a:lnTo>
                    <a:pt x="635" y="154939"/>
                  </a:lnTo>
                  <a:lnTo>
                    <a:pt x="10794" y="241934"/>
                  </a:lnTo>
                  <a:lnTo>
                    <a:pt x="41275" y="318134"/>
                  </a:lnTo>
                  <a:lnTo>
                    <a:pt x="102235" y="328929"/>
                  </a:lnTo>
                  <a:lnTo>
                    <a:pt x="115569" y="321309"/>
                  </a:lnTo>
                  <a:lnTo>
                    <a:pt x="119379" y="311149"/>
                  </a:lnTo>
                  <a:lnTo>
                    <a:pt x="113029" y="291464"/>
                  </a:lnTo>
                  <a:lnTo>
                    <a:pt x="96519" y="256539"/>
                  </a:lnTo>
                  <a:lnTo>
                    <a:pt x="108585" y="170814"/>
                  </a:lnTo>
                  <a:lnTo>
                    <a:pt x="114935" y="109854"/>
                  </a:lnTo>
                  <a:lnTo>
                    <a:pt x="115569" y="77469"/>
                  </a:lnTo>
                  <a:lnTo>
                    <a:pt x="106679" y="96519"/>
                  </a:lnTo>
                  <a:lnTo>
                    <a:pt x="81279" y="205104"/>
                  </a:lnTo>
                  <a:lnTo>
                    <a:pt x="71119" y="240664"/>
                  </a:lnTo>
                  <a:lnTo>
                    <a:pt x="64769" y="248284"/>
                  </a:lnTo>
                  <a:lnTo>
                    <a:pt x="59689" y="226059"/>
                  </a:lnTo>
                  <a:lnTo>
                    <a:pt x="53339" y="151129"/>
                  </a:lnTo>
                  <a:lnTo>
                    <a:pt x="43179" y="0"/>
                  </a:lnTo>
                  <a:close/>
                </a:path>
              </a:pathLst>
            </a:custGeom>
            <a:solidFill>
              <a:srgbClr val="53732A"/>
            </a:solidFill>
          </p:spPr>
          <p:txBody>
            <a:bodyPr wrap="square" lIns="0" tIns="0" rIns="0" bIns="0" rtlCol="0"/>
            <a:lstStyle/>
            <a:p>
              <a:endParaRPr/>
            </a:p>
          </p:txBody>
        </p:sp>
        <p:sp>
          <p:nvSpPr>
            <p:cNvPr id="11" name="object 11">
              <a:extLst>
                <a:ext uri="{FF2B5EF4-FFF2-40B4-BE49-F238E27FC236}">
                  <a16:creationId xmlns:a16="http://schemas.microsoft.com/office/drawing/2014/main" id="{EBB2BE63-4BC5-6D13-D26D-015C4659ABEA}"/>
                </a:ext>
              </a:extLst>
            </p:cNvPr>
            <p:cNvSpPr/>
            <p:nvPr/>
          </p:nvSpPr>
          <p:spPr>
            <a:xfrm>
              <a:off x="6311899" y="5925819"/>
              <a:ext cx="156845" cy="331470"/>
            </a:xfrm>
            <a:custGeom>
              <a:avLst/>
              <a:gdLst/>
              <a:ahLst/>
              <a:cxnLst/>
              <a:rect l="l" t="t" r="r" b="b"/>
              <a:pathLst>
                <a:path w="156845" h="331470">
                  <a:moveTo>
                    <a:pt x="21589" y="0"/>
                  </a:moveTo>
                  <a:lnTo>
                    <a:pt x="16510" y="46355"/>
                  </a:lnTo>
                  <a:lnTo>
                    <a:pt x="6350" y="149860"/>
                  </a:lnTo>
                  <a:lnTo>
                    <a:pt x="0" y="257810"/>
                  </a:lnTo>
                  <a:lnTo>
                    <a:pt x="5714" y="316230"/>
                  </a:lnTo>
                  <a:lnTo>
                    <a:pt x="18414" y="328295"/>
                  </a:lnTo>
                  <a:lnTo>
                    <a:pt x="31750" y="331470"/>
                  </a:lnTo>
                  <a:lnTo>
                    <a:pt x="53975" y="325120"/>
                  </a:lnTo>
                  <a:lnTo>
                    <a:pt x="94614" y="309245"/>
                  </a:lnTo>
                  <a:lnTo>
                    <a:pt x="68579" y="278765"/>
                  </a:lnTo>
                  <a:lnTo>
                    <a:pt x="66675" y="257810"/>
                  </a:lnTo>
                  <a:lnTo>
                    <a:pt x="93979" y="236220"/>
                  </a:lnTo>
                  <a:lnTo>
                    <a:pt x="156845" y="204470"/>
                  </a:lnTo>
                  <a:lnTo>
                    <a:pt x="134620" y="205740"/>
                  </a:lnTo>
                  <a:lnTo>
                    <a:pt x="104775" y="224790"/>
                  </a:lnTo>
                  <a:lnTo>
                    <a:pt x="76835" y="248285"/>
                  </a:lnTo>
                  <a:lnTo>
                    <a:pt x="59689" y="264160"/>
                  </a:lnTo>
                  <a:lnTo>
                    <a:pt x="58420" y="248920"/>
                  </a:lnTo>
                  <a:lnTo>
                    <a:pt x="64770" y="203835"/>
                  </a:lnTo>
                  <a:lnTo>
                    <a:pt x="73025" y="152400"/>
                  </a:lnTo>
                  <a:lnTo>
                    <a:pt x="75564" y="118745"/>
                  </a:lnTo>
                  <a:lnTo>
                    <a:pt x="72389" y="108585"/>
                  </a:lnTo>
                  <a:lnTo>
                    <a:pt x="67945" y="118745"/>
                  </a:lnTo>
                  <a:lnTo>
                    <a:pt x="58420" y="161290"/>
                  </a:lnTo>
                  <a:lnTo>
                    <a:pt x="40639" y="247650"/>
                  </a:lnTo>
                  <a:lnTo>
                    <a:pt x="21589" y="0"/>
                  </a:lnTo>
                  <a:close/>
                </a:path>
              </a:pathLst>
            </a:custGeom>
            <a:solidFill>
              <a:srgbClr val="6A912D"/>
            </a:solidFill>
          </p:spPr>
          <p:txBody>
            <a:bodyPr wrap="square" lIns="0" tIns="0" rIns="0" bIns="0" rtlCol="0"/>
            <a:lstStyle/>
            <a:p>
              <a:endParaRPr/>
            </a:p>
          </p:txBody>
        </p:sp>
        <p:sp>
          <p:nvSpPr>
            <p:cNvPr id="12" name="object 12">
              <a:extLst>
                <a:ext uri="{FF2B5EF4-FFF2-40B4-BE49-F238E27FC236}">
                  <a16:creationId xmlns:a16="http://schemas.microsoft.com/office/drawing/2014/main" id="{0F99FD5B-B026-0902-49C6-E64E0D94966E}"/>
                </a:ext>
              </a:extLst>
            </p:cNvPr>
            <p:cNvSpPr/>
            <p:nvPr/>
          </p:nvSpPr>
          <p:spPr>
            <a:xfrm>
              <a:off x="6315709" y="5981065"/>
              <a:ext cx="119380" cy="281305"/>
            </a:xfrm>
            <a:custGeom>
              <a:avLst/>
              <a:gdLst/>
              <a:ahLst/>
              <a:cxnLst/>
              <a:rect l="l" t="t" r="r" b="b"/>
              <a:pathLst>
                <a:path w="119379" h="281304">
                  <a:moveTo>
                    <a:pt x="78739" y="0"/>
                  </a:moveTo>
                  <a:lnTo>
                    <a:pt x="66675" y="128270"/>
                  </a:lnTo>
                  <a:lnTo>
                    <a:pt x="59689" y="193040"/>
                  </a:lnTo>
                  <a:lnTo>
                    <a:pt x="54610" y="212090"/>
                  </a:lnTo>
                  <a:lnTo>
                    <a:pt x="48894" y="205105"/>
                  </a:lnTo>
                  <a:lnTo>
                    <a:pt x="38735" y="175260"/>
                  </a:lnTo>
                  <a:lnTo>
                    <a:pt x="26669" y="126365"/>
                  </a:lnTo>
                  <a:lnTo>
                    <a:pt x="15239" y="82550"/>
                  </a:lnTo>
                  <a:lnTo>
                    <a:pt x="7619" y="66675"/>
                  </a:lnTo>
                  <a:lnTo>
                    <a:pt x="6985" y="93980"/>
                  </a:lnTo>
                  <a:lnTo>
                    <a:pt x="12700" y="146050"/>
                  </a:lnTo>
                  <a:lnTo>
                    <a:pt x="23494" y="219075"/>
                  </a:lnTo>
                  <a:lnTo>
                    <a:pt x="6350" y="249555"/>
                  </a:lnTo>
                  <a:lnTo>
                    <a:pt x="0" y="266065"/>
                  </a:lnTo>
                  <a:lnTo>
                    <a:pt x="3810" y="274955"/>
                  </a:lnTo>
                  <a:lnTo>
                    <a:pt x="16510" y="281305"/>
                  </a:lnTo>
                  <a:lnTo>
                    <a:pt x="76200" y="271145"/>
                  </a:lnTo>
                  <a:lnTo>
                    <a:pt x="106679" y="205740"/>
                  </a:lnTo>
                  <a:lnTo>
                    <a:pt x="118110" y="131445"/>
                  </a:lnTo>
                  <a:lnTo>
                    <a:pt x="119379" y="95885"/>
                  </a:lnTo>
                  <a:lnTo>
                    <a:pt x="99694" y="154305"/>
                  </a:lnTo>
                  <a:lnTo>
                    <a:pt x="89535" y="183515"/>
                  </a:lnTo>
                  <a:lnTo>
                    <a:pt x="85089" y="191770"/>
                  </a:lnTo>
                  <a:lnTo>
                    <a:pt x="83819" y="187325"/>
                  </a:lnTo>
                  <a:lnTo>
                    <a:pt x="82550" y="153670"/>
                  </a:lnTo>
                  <a:lnTo>
                    <a:pt x="78739" y="0"/>
                  </a:lnTo>
                  <a:close/>
                </a:path>
              </a:pathLst>
            </a:custGeom>
            <a:solidFill>
              <a:srgbClr val="53732A"/>
            </a:solidFill>
          </p:spPr>
          <p:txBody>
            <a:bodyPr wrap="square" lIns="0" tIns="0" rIns="0" bIns="0" rtlCol="0"/>
            <a:lstStyle/>
            <a:p>
              <a:endParaRPr/>
            </a:p>
          </p:txBody>
        </p:sp>
        <p:sp>
          <p:nvSpPr>
            <p:cNvPr id="13" name="object 13">
              <a:extLst>
                <a:ext uri="{FF2B5EF4-FFF2-40B4-BE49-F238E27FC236}">
                  <a16:creationId xmlns:a16="http://schemas.microsoft.com/office/drawing/2014/main" id="{417A3BE6-5591-CDA3-D007-8AED11C90827}"/>
                </a:ext>
              </a:extLst>
            </p:cNvPr>
            <p:cNvSpPr/>
            <p:nvPr/>
          </p:nvSpPr>
          <p:spPr>
            <a:xfrm>
              <a:off x="6225539" y="5989319"/>
              <a:ext cx="152400" cy="276225"/>
            </a:xfrm>
            <a:custGeom>
              <a:avLst/>
              <a:gdLst/>
              <a:ahLst/>
              <a:cxnLst/>
              <a:rect l="l" t="t" r="r" b="b"/>
              <a:pathLst>
                <a:path w="152400" h="276225">
                  <a:moveTo>
                    <a:pt x="134620" y="0"/>
                  </a:moveTo>
                  <a:lnTo>
                    <a:pt x="113030" y="211454"/>
                  </a:lnTo>
                  <a:lnTo>
                    <a:pt x="96520" y="137794"/>
                  </a:lnTo>
                  <a:lnTo>
                    <a:pt x="88264" y="102234"/>
                  </a:lnTo>
                  <a:lnTo>
                    <a:pt x="83820" y="93344"/>
                  </a:lnTo>
                  <a:lnTo>
                    <a:pt x="80645" y="102234"/>
                  </a:lnTo>
                  <a:lnTo>
                    <a:pt x="82550" y="130809"/>
                  </a:lnTo>
                  <a:lnTo>
                    <a:pt x="95885" y="212724"/>
                  </a:lnTo>
                  <a:lnTo>
                    <a:pt x="93980" y="226059"/>
                  </a:lnTo>
                  <a:lnTo>
                    <a:pt x="77470" y="212724"/>
                  </a:lnTo>
                  <a:lnTo>
                    <a:pt x="50800" y="193039"/>
                  </a:lnTo>
                  <a:lnTo>
                    <a:pt x="21589" y="177164"/>
                  </a:lnTo>
                  <a:lnTo>
                    <a:pt x="0" y="175894"/>
                  </a:lnTo>
                  <a:lnTo>
                    <a:pt x="36195" y="191769"/>
                  </a:lnTo>
                  <a:lnTo>
                    <a:pt x="55880" y="203199"/>
                  </a:lnTo>
                  <a:lnTo>
                    <a:pt x="65405" y="215899"/>
                  </a:lnTo>
                  <a:lnTo>
                    <a:pt x="70485" y="234949"/>
                  </a:lnTo>
                  <a:lnTo>
                    <a:pt x="78739" y="253364"/>
                  </a:lnTo>
                  <a:lnTo>
                    <a:pt x="92710" y="267334"/>
                  </a:lnTo>
                  <a:lnTo>
                    <a:pt x="110489" y="275589"/>
                  </a:lnTo>
                  <a:lnTo>
                    <a:pt x="130810" y="276224"/>
                  </a:lnTo>
                  <a:lnTo>
                    <a:pt x="137160" y="274954"/>
                  </a:lnTo>
                  <a:lnTo>
                    <a:pt x="142239" y="273049"/>
                  </a:lnTo>
                  <a:lnTo>
                    <a:pt x="146050" y="269239"/>
                  </a:lnTo>
                  <a:lnTo>
                    <a:pt x="152400" y="219709"/>
                  </a:lnTo>
                  <a:lnTo>
                    <a:pt x="147320" y="127634"/>
                  </a:lnTo>
                  <a:lnTo>
                    <a:pt x="139064" y="39369"/>
                  </a:lnTo>
                  <a:lnTo>
                    <a:pt x="134620" y="0"/>
                  </a:lnTo>
                  <a:close/>
                </a:path>
              </a:pathLst>
            </a:custGeom>
            <a:solidFill>
              <a:srgbClr val="6A912D"/>
            </a:solidFill>
          </p:spPr>
          <p:txBody>
            <a:bodyPr wrap="square" lIns="0" tIns="0" rIns="0" bIns="0" rtlCol="0"/>
            <a:lstStyle/>
            <a:p>
              <a:endParaRPr/>
            </a:p>
          </p:txBody>
        </p:sp>
      </p:grpSp>
    </p:spTree>
    <p:extLst>
      <p:ext uri="{BB962C8B-B14F-4D97-AF65-F5344CB8AC3E}">
        <p14:creationId xmlns:p14="http://schemas.microsoft.com/office/powerpoint/2010/main" val="1614739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8B02F-5CC6-ED65-2945-9D325F52833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6334CA52-6656-96E9-35A0-DF8CBF1E81E0}"/>
              </a:ext>
            </a:extLst>
          </p:cNvPr>
          <p:cNvPicPr/>
          <p:nvPr/>
        </p:nvPicPr>
        <p:blipFill>
          <a:blip r:embed="rId2" cstate="print"/>
          <a:stretch>
            <a:fillRect/>
          </a:stretch>
        </p:blipFill>
        <p:spPr>
          <a:xfrm>
            <a:off x="9499251" y="6596210"/>
            <a:ext cx="825562" cy="694393"/>
          </a:xfrm>
          <a:prstGeom prst="rect">
            <a:avLst/>
          </a:prstGeom>
        </p:spPr>
      </p:pic>
      <p:sp>
        <p:nvSpPr>
          <p:cNvPr id="3" name="object 3">
            <a:extLst>
              <a:ext uri="{FF2B5EF4-FFF2-40B4-BE49-F238E27FC236}">
                <a16:creationId xmlns:a16="http://schemas.microsoft.com/office/drawing/2014/main" id="{C688490F-D97B-251E-DFFE-F7B1F6710169}"/>
              </a:ext>
            </a:extLst>
          </p:cNvPr>
          <p:cNvSpPr txBox="1">
            <a:spLocks noGrp="1"/>
          </p:cNvSpPr>
          <p:nvPr>
            <p:ph type="title"/>
          </p:nvPr>
        </p:nvSpPr>
        <p:spPr>
          <a:xfrm>
            <a:off x="851408" y="694689"/>
            <a:ext cx="8602980" cy="720069"/>
          </a:xfrm>
          <a:prstGeom prst="rect">
            <a:avLst/>
          </a:prstGeom>
        </p:spPr>
        <p:txBody>
          <a:bodyPr vert="horz" wrap="square" lIns="0" tIns="12065" rIns="0" bIns="0" rtlCol="0">
            <a:spAutoFit/>
          </a:bodyPr>
          <a:lstStyle/>
          <a:p>
            <a:pPr marL="90170">
              <a:lnSpc>
                <a:spcPct val="100000"/>
              </a:lnSpc>
              <a:spcBef>
                <a:spcPts val="95"/>
              </a:spcBef>
            </a:pPr>
            <a:r>
              <a:rPr dirty="0"/>
              <a:t>Skriv</a:t>
            </a:r>
            <a:r>
              <a:rPr spc="-65" dirty="0"/>
              <a:t> </a:t>
            </a:r>
            <a:r>
              <a:rPr dirty="0"/>
              <a:t>i</a:t>
            </a:r>
            <a:r>
              <a:rPr spc="-60" dirty="0"/>
              <a:t> </a:t>
            </a:r>
            <a:r>
              <a:rPr spc="-10" dirty="0" err="1"/>
              <a:t>dagbok</a:t>
            </a:r>
            <a:r>
              <a:rPr lang="nb-NO" spc="-10" dirty="0"/>
              <a:t>a</a:t>
            </a:r>
            <a:endParaRPr spc="-10" dirty="0"/>
          </a:p>
        </p:txBody>
      </p:sp>
      <p:sp>
        <p:nvSpPr>
          <p:cNvPr id="4" name="object 4">
            <a:extLst>
              <a:ext uri="{FF2B5EF4-FFF2-40B4-BE49-F238E27FC236}">
                <a16:creationId xmlns:a16="http://schemas.microsoft.com/office/drawing/2014/main" id="{3F42A425-6D6B-DC56-2892-A3A3932C09F2}"/>
              </a:ext>
            </a:extLst>
          </p:cNvPr>
          <p:cNvSpPr txBox="1"/>
          <p:nvPr/>
        </p:nvSpPr>
        <p:spPr>
          <a:xfrm>
            <a:off x="929132" y="1861540"/>
            <a:ext cx="4022090" cy="3441700"/>
          </a:xfrm>
          <a:prstGeom prst="rect">
            <a:avLst/>
          </a:prstGeom>
        </p:spPr>
        <p:txBody>
          <a:bodyPr vert="horz" wrap="square" lIns="0" tIns="135890" rIns="0" bIns="0" rtlCol="0">
            <a:spAutoFit/>
          </a:bodyPr>
          <a:lstStyle/>
          <a:p>
            <a:pPr marL="12700">
              <a:lnSpc>
                <a:spcPct val="100000"/>
              </a:lnSpc>
              <a:spcBef>
                <a:spcPts val="1000"/>
              </a:spcBef>
            </a:pPr>
            <a:r>
              <a:rPr lang="nn-NO" sz="2000" dirty="0">
                <a:latin typeface="Arial"/>
                <a:cs typeface="Arial"/>
              </a:rPr>
              <a:t>Skriv</a:t>
            </a:r>
            <a:r>
              <a:rPr lang="nn-NO" sz="2000" spc="-30" dirty="0">
                <a:latin typeface="Arial"/>
                <a:cs typeface="Arial"/>
              </a:rPr>
              <a:t> kva</a:t>
            </a:r>
            <a:r>
              <a:rPr lang="nn-NO" sz="2000" spc="-20" dirty="0">
                <a:latin typeface="Arial"/>
                <a:cs typeface="Arial"/>
              </a:rPr>
              <a:t> </a:t>
            </a:r>
            <a:r>
              <a:rPr lang="nn-NO" sz="2000" dirty="0">
                <a:latin typeface="Arial"/>
                <a:cs typeface="Arial"/>
              </a:rPr>
              <a:t>du</a:t>
            </a:r>
            <a:r>
              <a:rPr lang="nn-NO" sz="2000" spc="-15" dirty="0">
                <a:latin typeface="Arial"/>
                <a:cs typeface="Arial"/>
              </a:rPr>
              <a:t> </a:t>
            </a:r>
            <a:r>
              <a:rPr lang="nn-NO" sz="2000" dirty="0">
                <a:latin typeface="Arial"/>
                <a:cs typeface="Arial"/>
              </a:rPr>
              <a:t>vil,</a:t>
            </a:r>
            <a:r>
              <a:rPr lang="nn-NO" sz="2000" spc="-45" dirty="0">
                <a:latin typeface="Arial"/>
                <a:cs typeface="Arial"/>
              </a:rPr>
              <a:t> </a:t>
            </a:r>
            <a:r>
              <a:rPr lang="nn-NO" sz="2000" dirty="0">
                <a:latin typeface="Arial"/>
                <a:cs typeface="Arial"/>
              </a:rPr>
              <a:t>for</a:t>
            </a:r>
            <a:r>
              <a:rPr lang="nn-NO" sz="2000" spc="-20" dirty="0">
                <a:latin typeface="Arial"/>
                <a:cs typeface="Arial"/>
              </a:rPr>
              <a:t> </a:t>
            </a:r>
            <a:r>
              <a:rPr lang="nn-NO" sz="2000" spc="-10" dirty="0">
                <a:latin typeface="Arial"/>
                <a:cs typeface="Arial"/>
              </a:rPr>
              <a:t>eksempel:</a:t>
            </a:r>
            <a:endParaRPr lang="nn-NO" sz="2000" dirty="0">
              <a:latin typeface="Arial"/>
              <a:cs typeface="Arial"/>
            </a:endParaRPr>
          </a:p>
          <a:p>
            <a:pPr marL="281305" indent="-179705">
              <a:lnSpc>
                <a:spcPct val="100000"/>
              </a:lnSpc>
              <a:spcBef>
                <a:spcPts val="905"/>
              </a:spcBef>
              <a:buChar char="•"/>
              <a:tabLst>
                <a:tab pos="281305" algn="l"/>
              </a:tabLst>
            </a:pPr>
            <a:r>
              <a:rPr lang="nn-NO" sz="2000" dirty="0">
                <a:latin typeface="Arial"/>
                <a:cs typeface="Arial"/>
              </a:rPr>
              <a:t>tankar</a:t>
            </a:r>
            <a:r>
              <a:rPr lang="nn-NO" sz="2000" spc="-40" dirty="0">
                <a:latin typeface="Arial"/>
                <a:cs typeface="Arial"/>
              </a:rPr>
              <a:t> </a:t>
            </a:r>
            <a:r>
              <a:rPr lang="nn-NO" sz="2000" dirty="0">
                <a:latin typeface="Arial"/>
                <a:cs typeface="Arial"/>
              </a:rPr>
              <a:t>og</a:t>
            </a:r>
            <a:r>
              <a:rPr lang="nn-NO" sz="2000" spc="-30" dirty="0">
                <a:latin typeface="Arial"/>
                <a:cs typeface="Arial"/>
              </a:rPr>
              <a:t> </a:t>
            </a:r>
            <a:r>
              <a:rPr lang="nn-NO" sz="2000" dirty="0">
                <a:latin typeface="Arial"/>
                <a:cs typeface="Arial"/>
              </a:rPr>
              <a:t>spørsmål</a:t>
            </a:r>
            <a:r>
              <a:rPr lang="nn-NO" sz="2000" spc="-40" dirty="0">
                <a:latin typeface="Arial"/>
                <a:cs typeface="Arial"/>
              </a:rPr>
              <a:t> </a:t>
            </a:r>
            <a:r>
              <a:rPr lang="nn-NO" sz="2000" dirty="0">
                <a:latin typeface="Arial"/>
                <a:cs typeface="Arial"/>
              </a:rPr>
              <a:t>rundt</a:t>
            </a:r>
            <a:r>
              <a:rPr lang="nn-NO" sz="2000" spc="-55" dirty="0">
                <a:latin typeface="Arial"/>
                <a:cs typeface="Arial"/>
              </a:rPr>
              <a:t> </a:t>
            </a:r>
            <a:r>
              <a:rPr lang="nn-NO" sz="2000" spc="-10" dirty="0">
                <a:latin typeface="Arial"/>
                <a:cs typeface="Arial"/>
              </a:rPr>
              <a:t>følelsar</a:t>
            </a:r>
            <a:endParaRPr lang="nn-NO" sz="2000" dirty="0">
              <a:latin typeface="Arial"/>
              <a:cs typeface="Arial"/>
            </a:endParaRPr>
          </a:p>
          <a:p>
            <a:pPr marL="281305" marR="1075690" indent="-179705">
              <a:lnSpc>
                <a:spcPct val="113599"/>
              </a:lnSpc>
              <a:spcBef>
                <a:spcPts val="570"/>
              </a:spcBef>
              <a:buChar char="•"/>
              <a:tabLst>
                <a:tab pos="282575" algn="l"/>
              </a:tabLst>
            </a:pPr>
            <a:r>
              <a:rPr lang="nn-NO" sz="2000" dirty="0">
                <a:latin typeface="Arial"/>
                <a:cs typeface="Arial"/>
              </a:rPr>
              <a:t>ting</a:t>
            </a:r>
            <a:r>
              <a:rPr lang="nn-NO" sz="2000" spc="-10" dirty="0">
                <a:latin typeface="Arial"/>
                <a:cs typeface="Arial"/>
              </a:rPr>
              <a:t> </a:t>
            </a:r>
            <a:r>
              <a:rPr lang="nn-NO" sz="2000" dirty="0">
                <a:latin typeface="Arial"/>
                <a:cs typeface="Arial"/>
              </a:rPr>
              <a:t>som</a:t>
            </a:r>
            <a:r>
              <a:rPr lang="nn-NO" sz="2000" spc="-10" dirty="0">
                <a:latin typeface="Arial"/>
                <a:cs typeface="Arial"/>
              </a:rPr>
              <a:t> </a:t>
            </a:r>
            <a:r>
              <a:rPr lang="nn-NO" sz="2000" dirty="0">
                <a:latin typeface="Arial"/>
                <a:cs typeface="Arial"/>
              </a:rPr>
              <a:t>er</a:t>
            </a:r>
            <a:r>
              <a:rPr lang="nn-NO" sz="2000" spc="-40" dirty="0">
                <a:latin typeface="Arial"/>
                <a:cs typeface="Arial"/>
              </a:rPr>
              <a:t> </a:t>
            </a:r>
            <a:r>
              <a:rPr lang="nn-NO" sz="2000" dirty="0">
                <a:latin typeface="Arial"/>
                <a:cs typeface="Arial"/>
              </a:rPr>
              <a:t>bra</a:t>
            </a:r>
            <a:r>
              <a:rPr lang="nn-NO" sz="2000" spc="-35" dirty="0">
                <a:latin typeface="Arial"/>
                <a:cs typeface="Arial"/>
              </a:rPr>
              <a:t> </a:t>
            </a:r>
            <a:r>
              <a:rPr lang="nn-NO" sz="2000" dirty="0">
                <a:latin typeface="Arial"/>
                <a:cs typeface="Arial"/>
              </a:rPr>
              <a:t>å</a:t>
            </a:r>
            <a:r>
              <a:rPr lang="nn-NO" sz="2000" spc="-5" dirty="0">
                <a:latin typeface="Arial"/>
                <a:cs typeface="Arial"/>
              </a:rPr>
              <a:t> </a:t>
            </a:r>
            <a:r>
              <a:rPr lang="nn-NO" sz="2000" spc="-10" dirty="0">
                <a:latin typeface="Arial"/>
                <a:cs typeface="Arial"/>
              </a:rPr>
              <a:t>hugse 	</a:t>
            </a:r>
            <a:r>
              <a:rPr lang="nn-NO" sz="2000" dirty="0">
                <a:latin typeface="Arial"/>
                <a:cs typeface="Arial"/>
              </a:rPr>
              <a:t>frå i</a:t>
            </a:r>
            <a:r>
              <a:rPr lang="nn-NO" sz="2000" spc="-20" dirty="0">
                <a:latin typeface="Arial"/>
                <a:cs typeface="Arial"/>
              </a:rPr>
              <a:t> </a:t>
            </a:r>
            <a:r>
              <a:rPr lang="nn-NO" sz="2000" spc="-25" dirty="0">
                <a:latin typeface="Arial"/>
                <a:cs typeface="Arial"/>
              </a:rPr>
              <a:t>dag</a:t>
            </a:r>
            <a:endParaRPr lang="nn-NO" sz="2000" dirty="0">
              <a:latin typeface="Arial"/>
              <a:cs typeface="Arial"/>
            </a:endParaRPr>
          </a:p>
          <a:p>
            <a:pPr marL="281305" marR="578485" indent="-179705">
              <a:lnSpc>
                <a:spcPct val="113700"/>
              </a:lnSpc>
              <a:spcBef>
                <a:spcPts val="545"/>
              </a:spcBef>
              <a:buChar char="•"/>
              <a:tabLst>
                <a:tab pos="282575" algn="l"/>
              </a:tabLst>
            </a:pPr>
            <a:r>
              <a:rPr lang="nn-NO" sz="2000" dirty="0">
                <a:latin typeface="Arial"/>
                <a:cs typeface="Arial"/>
              </a:rPr>
              <a:t>dine</a:t>
            </a:r>
            <a:r>
              <a:rPr lang="nn-NO" sz="2000" spc="-40" dirty="0">
                <a:latin typeface="Arial"/>
                <a:cs typeface="Arial"/>
              </a:rPr>
              <a:t> </a:t>
            </a:r>
            <a:r>
              <a:rPr lang="nn-NO" sz="2000" dirty="0">
                <a:latin typeface="Arial"/>
                <a:cs typeface="Arial"/>
              </a:rPr>
              <a:t>eigne</a:t>
            </a:r>
            <a:r>
              <a:rPr lang="nn-NO" sz="2000" spc="-40" dirty="0">
                <a:latin typeface="Arial"/>
                <a:cs typeface="Arial"/>
              </a:rPr>
              <a:t> </a:t>
            </a:r>
            <a:r>
              <a:rPr lang="nn-NO" sz="2000" dirty="0">
                <a:latin typeface="Arial"/>
                <a:cs typeface="Arial"/>
              </a:rPr>
              <a:t>tankar</a:t>
            </a:r>
            <a:r>
              <a:rPr lang="nn-NO" sz="2000" spc="-40" dirty="0">
                <a:latin typeface="Arial"/>
                <a:cs typeface="Arial"/>
              </a:rPr>
              <a:t> </a:t>
            </a:r>
            <a:r>
              <a:rPr lang="nn-NO" sz="2000" dirty="0">
                <a:latin typeface="Arial"/>
                <a:cs typeface="Arial"/>
              </a:rPr>
              <a:t>og</a:t>
            </a:r>
            <a:r>
              <a:rPr lang="nn-NO" sz="2000" spc="-40" dirty="0">
                <a:latin typeface="Arial"/>
                <a:cs typeface="Arial"/>
              </a:rPr>
              <a:t> </a:t>
            </a:r>
            <a:r>
              <a:rPr lang="nn-NO" sz="2000" spc="-10" dirty="0">
                <a:latin typeface="Arial"/>
                <a:cs typeface="Arial"/>
              </a:rPr>
              <a:t>følelsar </a:t>
            </a:r>
            <a:r>
              <a:rPr lang="nn-NO" sz="2000" dirty="0">
                <a:latin typeface="Arial"/>
                <a:cs typeface="Arial"/>
              </a:rPr>
              <a:t>rundt</a:t>
            </a:r>
            <a:r>
              <a:rPr lang="nn-NO" sz="2000" spc="-35" dirty="0">
                <a:latin typeface="Arial"/>
                <a:cs typeface="Arial"/>
              </a:rPr>
              <a:t> </a:t>
            </a:r>
            <a:r>
              <a:rPr lang="nn-NO" sz="2000" dirty="0">
                <a:latin typeface="Arial"/>
                <a:cs typeface="Arial"/>
              </a:rPr>
              <a:t>dette</a:t>
            </a:r>
            <a:r>
              <a:rPr lang="nn-NO" sz="2000" spc="-40" dirty="0">
                <a:latin typeface="Arial"/>
                <a:cs typeface="Arial"/>
              </a:rPr>
              <a:t> </a:t>
            </a:r>
            <a:r>
              <a:rPr lang="nn-NO" sz="2000" spc="-20" dirty="0">
                <a:latin typeface="Arial"/>
                <a:cs typeface="Arial"/>
              </a:rPr>
              <a:t>møtet</a:t>
            </a:r>
            <a:endParaRPr lang="nn-NO" sz="2000" dirty="0">
              <a:latin typeface="Arial"/>
              <a:cs typeface="Arial"/>
            </a:endParaRPr>
          </a:p>
          <a:p>
            <a:pPr marL="12700" marR="1188085">
              <a:lnSpc>
                <a:spcPct val="113700"/>
              </a:lnSpc>
              <a:spcBef>
                <a:spcPts val="2175"/>
              </a:spcBef>
            </a:pPr>
            <a:r>
              <a:rPr lang="nn-NO" sz="2000" dirty="0">
                <a:latin typeface="Arial"/>
                <a:cs typeface="Arial"/>
              </a:rPr>
              <a:t>Ingen</a:t>
            </a:r>
            <a:r>
              <a:rPr lang="nn-NO" sz="2000" spc="-40" dirty="0">
                <a:latin typeface="Arial"/>
                <a:cs typeface="Arial"/>
              </a:rPr>
              <a:t> </a:t>
            </a:r>
            <a:r>
              <a:rPr lang="nn-NO" sz="2000" dirty="0">
                <a:latin typeface="Arial"/>
                <a:cs typeface="Arial"/>
              </a:rPr>
              <a:t>andre</a:t>
            </a:r>
            <a:r>
              <a:rPr lang="nn-NO" sz="2000" spc="-40" dirty="0">
                <a:latin typeface="Arial"/>
                <a:cs typeface="Arial"/>
              </a:rPr>
              <a:t> </a:t>
            </a:r>
            <a:r>
              <a:rPr lang="nn-NO" sz="2000" dirty="0">
                <a:latin typeface="Arial"/>
                <a:cs typeface="Arial"/>
              </a:rPr>
              <a:t>kjem</a:t>
            </a:r>
            <a:r>
              <a:rPr lang="nn-NO" sz="2000" spc="-40" dirty="0">
                <a:latin typeface="Arial"/>
                <a:cs typeface="Arial"/>
              </a:rPr>
              <a:t> </a:t>
            </a:r>
            <a:r>
              <a:rPr lang="nn-NO" sz="2000" dirty="0">
                <a:latin typeface="Arial"/>
                <a:cs typeface="Arial"/>
              </a:rPr>
              <a:t>til</a:t>
            </a:r>
            <a:r>
              <a:rPr lang="nn-NO" sz="2000" spc="-40" dirty="0">
                <a:latin typeface="Arial"/>
                <a:cs typeface="Arial"/>
              </a:rPr>
              <a:t> </a:t>
            </a:r>
            <a:r>
              <a:rPr lang="nn-NO" sz="2000" spc="-50" dirty="0">
                <a:latin typeface="Arial"/>
                <a:cs typeface="Arial"/>
              </a:rPr>
              <a:t>å  </a:t>
            </a:r>
            <a:r>
              <a:rPr lang="nn-NO" sz="2000" dirty="0">
                <a:latin typeface="Arial"/>
                <a:cs typeface="Arial"/>
              </a:rPr>
              <a:t>lese</a:t>
            </a:r>
            <a:r>
              <a:rPr lang="nn-NO" sz="2000" spc="-50" dirty="0">
                <a:latin typeface="Arial"/>
                <a:cs typeface="Arial"/>
              </a:rPr>
              <a:t> </a:t>
            </a:r>
            <a:r>
              <a:rPr lang="nn-NO" sz="2000" dirty="0">
                <a:latin typeface="Arial"/>
                <a:cs typeface="Arial"/>
              </a:rPr>
              <a:t>det</a:t>
            </a:r>
            <a:r>
              <a:rPr lang="nn-NO" sz="2000" spc="-35" dirty="0">
                <a:latin typeface="Arial"/>
                <a:cs typeface="Arial"/>
              </a:rPr>
              <a:t> </a:t>
            </a:r>
            <a:r>
              <a:rPr lang="nn-NO" sz="2000" dirty="0">
                <a:latin typeface="Arial"/>
                <a:cs typeface="Arial"/>
              </a:rPr>
              <a:t>du</a:t>
            </a:r>
            <a:r>
              <a:rPr lang="nn-NO" sz="2000" spc="-15" dirty="0">
                <a:latin typeface="Arial"/>
                <a:cs typeface="Arial"/>
              </a:rPr>
              <a:t> </a:t>
            </a:r>
            <a:r>
              <a:rPr lang="nn-NO" sz="2000" spc="-10" dirty="0">
                <a:latin typeface="Arial"/>
                <a:cs typeface="Arial"/>
              </a:rPr>
              <a:t>skriv.</a:t>
            </a:r>
            <a:endParaRPr lang="nn-NO" sz="2000" dirty="0">
              <a:latin typeface="Arial"/>
              <a:cs typeface="Arial"/>
            </a:endParaRPr>
          </a:p>
        </p:txBody>
      </p:sp>
      <p:grpSp>
        <p:nvGrpSpPr>
          <p:cNvPr id="5" name="object 5">
            <a:extLst>
              <a:ext uri="{FF2B5EF4-FFF2-40B4-BE49-F238E27FC236}">
                <a16:creationId xmlns:a16="http://schemas.microsoft.com/office/drawing/2014/main" id="{4740665B-EA5B-65E0-142F-021D9A60A2EB}"/>
              </a:ext>
            </a:extLst>
          </p:cNvPr>
          <p:cNvGrpSpPr/>
          <p:nvPr/>
        </p:nvGrpSpPr>
        <p:grpSpPr>
          <a:xfrm>
            <a:off x="4829809" y="1934844"/>
            <a:ext cx="5539105" cy="4979620"/>
            <a:chOff x="4829809" y="1934844"/>
            <a:chExt cx="5539105" cy="4979620"/>
          </a:xfrm>
        </p:grpSpPr>
        <p:pic>
          <p:nvPicPr>
            <p:cNvPr id="6" name="object 6">
              <a:extLst>
                <a:ext uri="{FF2B5EF4-FFF2-40B4-BE49-F238E27FC236}">
                  <a16:creationId xmlns:a16="http://schemas.microsoft.com/office/drawing/2014/main" id="{2BD23AAA-4F79-604A-EE5D-5146999B7FF0}"/>
                </a:ext>
              </a:extLst>
            </p:cNvPr>
            <p:cNvPicPr/>
            <p:nvPr/>
          </p:nvPicPr>
          <p:blipFill>
            <a:blip r:embed="rId3" cstate="print"/>
            <a:stretch>
              <a:fillRect/>
            </a:stretch>
          </p:blipFill>
          <p:spPr>
            <a:xfrm>
              <a:off x="8566939" y="5708144"/>
              <a:ext cx="464538" cy="398015"/>
            </a:xfrm>
            <a:prstGeom prst="rect">
              <a:avLst/>
            </a:prstGeom>
          </p:spPr>
        </p:pic>
        <p:pic>
          <p:nvPicPr>
            <p:cNvPr id="7" name="object 7">
              <a:extLst>
                <a:ext uri="{FF2B5EF4-FFF2-40B4-BE49-F238E27FC236}">
                  <a16:creationId xmlns:a16="http://schemas.microsoft.com/office/drawing/2014/main" id="{A173DE21-04B0-6F30-7267-A9CDF6F7D93C}"/>
                </a:ext>
              </a:extLst>
            </p:cNvPr>
            <p:cNvPicPr/>
            <p:nvPr/>
          </p:nvPicPr>
          <p:blipFill>
            <a:blip r:embed="rId4" cstate="print"/>
            <a:stretch>
              <a:fillRect/>
            </a:stretch>
          </p:blipFill>
          <p:spPr>
            <a:xfrm>
              <a:off x="4829809" y="1934844"/>
              <a:ext cx="1687194" cy="1186814"/>
            </a:xfrm>
            <a:prstGeom prst="rect">
              <a:avLst/>
            </a:prstGeom>
          </p:spPr>
        </p:pic>
        <p:pic>
          <p:nvPicPr>
            <p:cNvPr id="8" name="object 8">
              <a:extLst>
                <a:ext uri="{FF2B5EF4-FFF2-40B4-BE49-F238E27FC236}">
                  <a16:creationId xmlns:a16="http://schemas.microsoft.com/office/drawing/2014/main" id="{E8868AAE-BD7B-8A01-168C-F076B62F80C5}"/>
                </a:ext>
              </a:extLst>
            </p:cNvPr>
            <p:cNvPicPr/>
            <p:nvPr/>
          </p:nvPicPr>
          <p:blipFill>
            <a:blip r:embed="rId5" cstate="print"/>
            <a:stretch>
              <a:fillRect/>
            </a:stretch>
          </p:blipFill>
          <p:spPr>
            <a:xfrm>
              <a:off x="6513829" y="1934844"/>
              <a:ext cx="1208404" cy="949960"/>
            </a:xfrm>
            <a:prstGeom prst="rect">
              <a:avLst/>
            </a:prstGeom>
          </p:spPr>
        </p:pic>
        <p:pic>
          <p:nvPicPr>
            <p:cNvPr id="9" name="object 9">
              <a:extLst>
                <a:ext uri="{FF2B5EF4-FFF2-40B4-BE49-F238E27FC236}">
                  <a16:creationId xmlns:a16="http://schemas.microsoft.com/office/drawing/2014/main" id="{E3E82E75-004B-040B-DA32-A0871386EA00}"/>
                </a:ext>
              </a:extLst>
            </p:cNvPr>
            <p:cNvPicPr/>
            <p:nvPr/>
          </p:nvPicPr>
          <p:blipFill>
            <a:blip r:embed="rId6" cstate="print"/>
            <a:stretch>
              <a:fillRect/>
            </a:stretch>
          </p:blipFill>
          <p:spPr>
            <a:xfrm>
              <a:off x="7718424" y="1934844"/>
              <a:ext cx="725804" cy="661035"/>
            </a:xfrm>
            <a:prstGeom prst="rect">
              <a:avLst/>
            </a:prstGeom>
          </p:spPr>
        </p:pic>
        <p:pic>
          <p:nvPicPr>
            <p:cNvPr id="10" name="object 10">
              <a:extLst>
                <a:ext uri="{FF2B5EF4-FFF2-40B4-BE49-F238E27FC236}">
                  <a16:creationId xmlns:a16="http://schemas.microsoft.com/office/drawing/2014/main" id="{13C05716-E3FB-1259-6123-D9009497FD83}"/>
                </a:ext>
              </a:extLst>
            </p:cNvPr>
            <p:cNvPicPr/>
            <p:nvPr/>
          </p:nvPicPr>
          <p:blipFill>
            <a:blip r:embed="rId7" cstate="print"/>
            <a:stretch>
              <a:fillRect/>
            </a:stretch>
          </p:blipFill>
          <p:spPr>
            <a:xfrm>
              <a:off x="8441054" y="1934844"/>
              <a:ext cx="1927860" cy="474345"/>
            </a:xfrm>
            <a:prstGeom prst="rect">
              <a:avLst/>
            </a:prstGeom>
          </p:spPr>
        </p:pic>
        <p:pic>
          <p:nvPicPr>
            <p:cNvPr id="11" name="object 11">
              <a:extLst>
                <a:ext uri="{FF2B5EF4-FFF2-40B4-BE49-F238E27FC236}">
                  <a16:creationId xmlns:a16="http://schemas.microsoft.com/office/drawing/2014/main" id="{7A7B604E-A206-464D-D353-1A2DDB1B7E96}"/>
                </a:ext>
              </a:extLst>
            </p:cNvPr>
            <p:cNvPicPr/>
            <p:nvPr/>
          </p:nvPicPr>
          <p:blipFill>
            <a:blip r:embed="rId8" cstate="print"/>
            <a:stretch>
              <a:fillRect/>
            </a:stretch>
          </p:blipFill>
          <p:spPr>
            <a:xfrm>
              <a:off x="9463404" y="2405379"/>
              <a:ext cx="904875" cy="953135"/>
            </a:xfrm>
            <a:prstGeom prst="rect">
              <a:avLst/>
            </a:prstGeom>
          </p:spPr>
        </p:pic>
        <p:pic>
          <p:nvPicPr>
            <p:cNvPr id="12" name="object 12">
              <a:extLst>
                <a:ext uri="{FF2B5EF4-FFF2-40B4-BE49-F238E27FC236}">
                  <a16:creationId xmlns:a16="http://schemas.microsoft.com/office/drawing/2014/main" id="{1A4A31E5-C284-E3CA-B60E-331A22318772}"/>
                </a:ext>
              </a:extLst>
            </p:cNvPr>
            <p:cNvPicPr/>
            <p:nvPr/>
          </p:nvPicPr>
          <p:blipFill>
            <a:blip r:embed="rId9" cstate="print"/>
            <a:stretch>
              <a:fillRect/>
            </a:stretch>
          </p:blipFill>
          <p:spPr>
            <a:xfrm>
              <a:off x="6513829" y="2880994"/>
              <a:ext cx="154304" cy="42545"/>
            </a:xfrm>
            <a:prstGeom prst="rect">
              <a:avLst/>
            </a:prstGeom>
          </p:spPr>
        </p:pic>
        <p:pic>
          <p:nvPicPr>
            <p:cNvPr id="13" name="object 13">
              <a:extLst>
                <a:ext uri="{FF2B5EF4-FFF2-40B4-BE49-F238E27FC236}">
                  <a16:creationId xmlns:a16="http://schemas.microsoft.com/office/drawing/2014/main" id="{FC39D616-E3F1-1398-BE44-91EB76EAAA16}"/>
                </a:ext>
              </a:extLst>
            </p:cNvPr>
            <p:cNvPicPr/>
            <p:nvPr/>
          </p:nvPicPr>
          <p:blipFill>
            <a:blip r:embed="rId10" cstate="print"/>
            <a:stretch>
              <a:fillRect/>
            </a:stretch>
          </p:blipFill>
          <p:spPr>
            <a:xfrm>
              <a:off x="4829809" y="3118484"/>
              <a:ext cx="967105" cy="240664"/>
            </a:xfrm>
            <a:prstGeom prst="rect">
              <a:avLst/>
            </a:prstGeom>
          </p:spPr>
        </p:pic>
        <p:pic>
          <p:nvPicPr>
            <p:cNvPr id="14" name="object 14">
              <a:extLst>
                <a:ext uri="{FF2B5EF4-FFF2-40B4-BE49-F238E27FC236}">
                  <a16:creationId xmlns:a16="http://schemas.microsoft.com/office/drawing/2014/main" id="{1B6ABC1E-5FA7-A19C-53E2-BC2BA446FFDE}"/>
                </a:ext>
              </a:extLst>
            </p:cNvPr>
            <p:cNvPicPr/>
            <p:nvPr/>
          </p:nvPicPr>
          <p:blipFill>
            <a:blip r:embed="rId11" cstate="print"/>
            <a:stretch>
              <a:fillRect/>
            </a:stretch>
          </p:blipFill>
          <p:spPr>
            <a:xfrm>
              <a:off x="4829809" y="3355289"/>
              <a:ext cx="240664" cy="3559162"/>
            </a:xfrm>
            <a:prstGeom prst="rect">
              <a:avLst/>
            </a:prstGeom>
          </p:spPr>
        </p:pic>
        <p:pic>
          <p:nvPicPr>
            <p:cNvPr id="15" name="object 15">
              <a:extLst>
                <a:ext uri="{FF2B5EF4-FFF2-40B4-BE49-F238E27FC236}">
                  <a16:creationId xmlns:a16="http://schemas.microsoft.com/office/drawing/2014/main" id="{94858229-5A21-0C8B-CB04-299D89A8AFC1}"/>
                </a:ext>
              </a:extLst>
            </p:cNvPr>
            <p:cNvPicPr/>
            <p:nvPr/>
          </p:nvPicPr>
          <p:blipFill>
            <a:blip r:embed="rId12" cstate="print"/>
            <a:stretch>
              <a:fillRect/>
            </a:stretch>
          </p:blipFill>
          <p:spPr>
            <a:xfrm>
              <a:off x="9661525" y="3355339"/>
              <a:ext cx="706754" cy="1190625"/>
            </a:xfrm>
            <a:prstGeom prst="rect">
              <a:avLst/>
            </a:prstGeom>
          </p:spPr>
        </p:pic>
        <p:pic>
          <p:nvPicPr>
            <p:cNvPr id="16" name="object 16">
              <a:extLst>
                <a:ext uri="{FF2B5EF4-FFF2-40B4-BE49-F238E27FC236}">
                  <a16:creationId xmlns:a16="http://schemas.microsoft.com/office/drawing/2014/main" id="{E95DAD24-B031-57F7-5794-5F84147836DB}"/>
                </a:ext>
              </a:extLst>
            </p:cNvPr>
            <p:cNvPicPr/>
            <p:nvPr/>
          </p:nvPicPr>
          <p:blipFill>
            <a:blip r:embed="rId13" cstate="print"/>
            <a:stretch>
              <a:fillRect/>
            </a:stretch>
          </p:blipFill>
          <p:spPr>
            <a:xfrm>
              <a:off x="5066664" y="3732479"/>
              <a:ext cx="245745" cy="3181972"/>
            </a:xfrm>
            <a:prstGeom prst="rect">
              <a:avLst/>
            </a:prstGeom>
          </p:spPr>
        </p:pic>
        <p:pic>
          <p:nvPicPr>
            <p:cNvPr id="17" name="object 17">
              <a:extLst>
                <a:ext uri="{FF2B5EF4-FFF2-40B4-BE49-F238E27FC236}">
                  <a16:creationId xmlns:a16="http://schemas.microsoft.com/office/drawing/2014/main" id="{841B6079-065A-01EA-B4BC-54B166CE2013}"/>
                </a:ext>
              </a:extLst>
            </p:cNvPr>
            <p:cNvPicPr/>
            <p:nvPr/>
          </p:nvPicPr>
          <p:blipFill>
            <a:blip r:embed="rId14" cstate="print"/>
            <a:stretch>
              <a:fillRect/>
            </a:stretch>
          </p:blipFill>
          <p:spPr>
            <a:xfrm>
              <a:off x="9885679" y="4542154"/>
              <a:ext cx="482600" cy="1534160"/>
            </a:xfrm>
            <a:prstGeom prst="rect">
              <a:avLst/>
            </a:prstGeom>
          </p:spPr>
        </p:pic>
        <p:pic>
          <p:nvPicPr>
            <p:cNvPr id="18" name="object 18">
              <a:extLst>
                <a:ext uri="{FF2B5EF4-FFF2-40B4-BE49-F238E27FC236}">
                  <a16:creationId xmlns:a16="http://schemas.microsoft.com/office/drawing/2014/main" id="{696E2507-B44F-CE09-5C8A-9E8FD788F4D3}"/>
                </a:ext>
              </a:extLst>
            </p:cNvPr>
            <p:cNvPicPr/>
            <p:nvPr/>
          </p:nvPicPr>
          <p:blipFill>
            <a:blip r:embed="rId15" cstate="print"/>
            <a:stretch>
              <a:fillRect/>
            </a:stretch>
          </p:blipFill>
          <p:spPr>
            <a:xfrm>
              <a:off x="5308599" y="4893259"/>
              <a:ext cx="243839" cy="2020570"/>
            </a:xfrm>
            <a:prstGeom prst="rect">
              <a:avLst/>
            </a:prstGeom>
          </p:spPr>
        </p:pic>
        <p:pic>
          <p:nvPicPr>
            <p:cNvPr id="19" name="object 19">
              <a:extLst>
                <a:ext uri="{FF2B5EF4-FFF2-40B4-BE49-F238E27FC236}">
                  <a16:creationId xmlns:a16="http://schemas.microsoft.com/office/drawing/2014/main" id="{559D16E8-2B23-BD59-F4A3-4385D497C256}"/>
                </a:ext>
              </a:extLst>
            </p:cNvPr>
            <p:cNvPicPr/>
            <p:nvPr/>
          </p:nvPicPr>
          <p:blipFill>
            <a:blip r:embed="rId16" cstate="print"/>
            <a:stretch>
              <a:fillRect/>
            </a:stretch>
          </p:blipFill>
          <p:spPr>
            <a:xfrm>
              <a:off x="9645650" y="5486399"/>
              <a:ext cx="243840" cy="759460"/>
            </a:xfrm>
            <a:prstGeom prst="rect">
              <a:avLst/>
            </a:prstGeom>
          </p:spPr>
        </p:pic>
        <p:pic>
          <p:nvPicPr>
            <p:cNvPr id="20" name="object 20">
              <a:extLst>
                <a:ext uri="{FF2B5EF4-FFF2-40B4-BE49-F238E27FC236}">
                  <a16:creationId xmlns:a16="http://schemas.microsoft.com/office/drawing/2014/main" id="{BF30BB6E-6B0B-175D-EFA0-3C64B3DEF57A}"/>
                </a:ext>
              </a:extLst>
            </p:cNvPr>
            <p:cNvPicPr/>
            <p:nvPr/>
          </p:nvPicPr>
          <p:blipFill>
            <a:blip r:embed="rId17" cstate="print"/>
            <a:stretch>
              <a:fillRect/>
            </a:stretch>
          </p:blipFill>
          <p:spPr>
            <a:xfrm>
              <a:off x="8923019" y="5551753"/>
              <a:ext cx="725804" cy="1099820"/>
            </a:xfrm>
            <a:prstGeom prst="rect">
              <a:avLst/>
            </a:prstGeom>
          </p:spPr>
        </p:pic>
        <p:pic>
          <p:nvPicPr>
            <p:cNvPr id="21" name="object 21">
              <a:extLst>
                <a:ext uri="{FF2B5EF4-FFF2-40B4-BE49-F238E27FC236}">
                  <a16:creationId xmlns:a16="http://schemas.microsoft.com/office/drawing/2014/main" id="{826CF3E2-A115-9621-C2A7-F8EBCBBF7D48}"/>
                </a:ext>
              </a:extLst>
            </p:cNvPr>
            <p:cNvPicPr/>
            <p:nvPr/>
          </p:nvPicPr>
          <p:blipFill>
            <a:blip r:embed="rId18" cstate="print"/>
            <a:stretch>
              <a:fillRect/>
            </a:stretch>
          </p:blipFill>
          <p:spPr>
            <a:xfrm>
              <a:off x="7958454" y="5814644"/>
              <a:ext cx="967740" cy="1099807"/>
            </a:xfrm>
            <a:prstGeom prst="rect">
              <a:avLst/>
            </a:prstGeom>
          </p:spPr>
        </p:pic>
        <p:pic>
          <p:nvPicPr>
            <p:cNvPr id="22" name="object 22">
              <a:extLst>
                <a:ext uri="{FF2B5EF4-FFF2-40B4-BE49-F238E27FC236}">
                  <a16:creationId xmlns:a16="http://schemas.microsoft.com/office/drawing/2014/main" id="{67212171-3D39-A5F5-76A9-6622C0DBDC0A}"/>
                </a:ext>
              </a:extLst>
            </p:cNvPr>
            <p:cNvPicPr/>
            <p:nvPr/>
          </p:nvPicPr>
          <p:blipFill>
            <a:blip r:embed="rId19" cstate="print"/>
            <a:stretch>
              <a:fillRect/>
            </a:stretch>
          </p:blipFill>
          <p:spPr>
            <a:xfrm>
              <a:off x="5549264" y="6047053"/>
              <a:ext cx="245745" cy="867397"/>
            </a:xfrm>
            <a:prstGeom prst="rect">
              <a:avLst/>
            </a:prstGeom>
          </p:spPr>
        </p:pic>
        <p:pic>
          <p:nvPicPr>
            <p:cNvPr id="23" name="object 23">
              <a:extLst>
                <a:ext uri="{FF2B5EF4-FFF2-40B4-BE49-F238E27FC236}">
                  <a16:creationId xmlns:a16="http://schemas.microsoft.com/office/drawing/2014/main" id="{7A68FDBC-E220-2C28-0378-05C5D3041B65}"/>
                </a:ext>
              </a:extLst>
            </p:cNvPr>
            <p:cNvPicPr/>
            <p:nvPr/>
          </p:nvPicPr>
          <p:blipFill>
            <a:blip r:embed="rId20" cstate="print"/>
            <a:stretch>
              <a:fillRect/>
            </a:stretch>
          </p:blipFill>
          <p:spPr>
            <a:xfrm>
              <a:off x="7235824" y="6010859"/>
              <a:ext cx="725804" cy="902969"/>
            </a:xfrm>
            <a:prstGeom prst="rect">
              <a:avLst/>
            </a:prstGeom>
          </p:spPr>
        </p:pic>
        <p:pic>
          <p:nvPicPr>
            <p:cNvPr id="24" name="object 24">
              <a:extLst>
                <a:ext uri="{FF2B5EF4-FFF2-40B4-BE49-F238E27FC236}">
                  <a16:creationId xmlns:a16="http://schemas.microsoft.com/office/drawing/2014/main" id="{77E1287C-D03E-929A-1540-569B99AA0848}"/>
                </a:ext>
              </a:extLst>
            </p:cNvPr>
            <p:cNvPicPr/>
            <p:nvPr/>
          </p:nvPicPr>
          <p:blipFill>
            <a:blip r:embed="rId21" cstate="print"/>
            <a:stretch>
              <a:fillRect/>
            </a:stretch>
          </p:blipFill>
          <p:spPr>
            <a:xfrm>
              <a:off x="6271894" y="6207709"/>
              <a:ext cx="967740" cy="706755"/>
            </a:xfrm>
            <a:prstGeom prst="rect">
              <a:avLst/>
            </a:prstGeom>
          </p:spPr>
        </p:pic>
        <p:pic>
          <p:nvPicPr>
            <p:cNvPr id="25" name="object 25">
              <a:extLst>
                <a:ext uri="{FF2B5EF4-FFF2-40B4-BE49-F238E27FC236}">
                  <a16:creationId xmlns:a16="http://schemas.microsoft.com/office/drawing/2014/main" id="{46F032D1-B68E-10AC-82EF-739CC87E8FDB}"/>
                </a:ext>
              </a:extLst>
            </p:cNvPr>
            <p:cNvPicPr/>
            <p:nvPr/>
          </p:nvPicPr>
          <p:blipFill>
            <a:blip r:embed="rId22" cstate="print"/>
            <a:stretch>
              <a:fillRect/>
            </a:stretch>
          </p:blipFill>
          <p:spPr>
            <a:xfrm>
              <a:off x="5791199" y="6469964"/>
              <a:ext cx="483870" cy="443852"/>
            </a:xfrm>
            <a:prstGeom prst="rect">
              <a:avLst/>
            </a:prstGeom>
          </p:spPr>
        </p:pic>
        <p:sp>
          <p:nvSpPr>
            <p:cNvPr id="26" name="object 26">
              <a:extLst>
                <a:ext uri="{FF2B5EF4-FFF2-40B4-BE49-F238E27FC236}">
                  <a16:creationId xmlns:a16="http://schemas.microsoft.com/office/drawing/2014/main" id="{FCD8416F-166A-B847-45AB-9C2C06F4E0D2}"/>
                </a:ext>
              </a:extLst>
            </p:cNvPr>
            <p:cNvSpPr/>
            <p:nvPr/>
          </p:nvSpPr>
          <p:spPr>
            <a:xfrm>
              <a:off x="5024754" y="2180589"/>
              <a:ext cx="5029835" cy="4409440"/>
            </a:xfrm>
            <a:custGeom>
              <a:avLst/>
              <a:gdLst/>
              <a:ahLst/>
              <a:cxnLst/>
              <a:rect l="l" t="t" r="r" b="b"/>
              <a:pathLst>
                <a:path w="5029834" h="4409440">
                  <a:moveTo>
                    <a:pt x="4286885" y="0"/>
                  </a:moveTo>
                  <a:lnTo>
                    <a:pt x="4243705" y="3810"/>
                  </a:lnTo>
                  <a:lnTo>
                    <a:pt x="104140" y="1130300"/>
                  </a:lnTo>
                  <a:lnTo>
                    <a:pt x="64135" y="1149350"/>
                  </a:lnTo>
                  <a:lnTo>
                    <a:pt x="32385" y="1179830"/>
                  </a:lnTo>
                  <a:lnTo>
                    <a:pt x="10160" y="1219835"/>
                  </a:lnTo>
                  <a:lnTo>
                    <a:pt x="0" y="1265555"/>
                  </a:lnTo>
                  <a:lnTo>
                    <a:pt x="3175" y="1313814"/>
                  </a:lnTo>
                  <a:lnTo>
                    <a:pt x="624205" y="4293819"/>
                  </a:lnTo>
                  <a:lnTo>
                    <a:pt x="640715" y="4338269"/>
                  </a:lnTo>
                  <a:lnTo>
                    <a:pt x="667385" y="4373829"/>
                  </a:lnTo>
                  <a:lnTo>
                    <a:pt x="702945" y="4397959"/>
                  </a:lnTo>
                  <a:lnTo>
                    <a:pt x="742950" y="4409389"/>
                  </a:lnTo>
                  <a:lnTo>
                    <a:pt x="786130" y="4405579"/>
                  </a:lnTo>
                  <a:lnTo>
                    <a:pt x="4925695" y="3279140"/>
                  </a:lnTo>
                  <a:lnTo>
                    <a:pt x="4965700" y="3260090"/>
                  </a:lnTo>
                  <a:lnTo>
                    <a:pt x="4997450" y="3229610"/>
                  </a:lnTo>
                  <a:lnTo>
                    <a:pt x="5019675" y="3189605"/>
                  </a:lnTo>
                  <a:lnTo>
                    <a:pt x="5029835" y="3143885"/>
                  </a:lnTo>
                  <a:lnTo>
                    <a:pt x="5026660" y="3095625"/>
                  </a:lnTo>
                  <a:lnTo>
                    <a:pt x="4405630" y="115570"/>
                  </a:lnTo>
                  <a:lnTo>
                    <a:pt x="4389755" y="71120"/>
                  </a:lnTo>
                  <a:lnTo>
                    <a:pt x="4362450" y="35560"/>
                  </a:lnTo>
                  <a:lnTo>
                    <a:pt x="4326890" y="11430"/>
                  </a:lnTo>
                  <a:lnTo>
                    <a:pt x="4286885" y="0"/>
                  </a:lnTo>
                  <a:close/>
                </a:path>
              </a:pathLst>
            </a:custGeom>
            <a:solidFill>
              <a:srgbClr val="1F4134"/>
            </a:solidFill>
          </p:spPr>
          <p:txBody>
            <a:bodyPr wrap="square" lIns="0" tIns="0" rIns="0" bIns="0" rtlCol="0"/>
            <a:lstStyle/>
            <a:p>
              <a:endParaRPr/>
            </a:p>
          </p:txBody>
        </p:sp>
        <p:sp>
          <p:nvSpPr>
            <p:cNvPr id="27" name="object 27">
              <a:extLst>
                <a:ext uri="{FF2B5EF4-FFF2-40B4-BE49-F238E27FC236}">
                  <a16:creationId xmlns:a16="http://schemas.microsoft.com/office/drawing/2014/main" id="{B22E4D66-A7E4-3DEF-DC17-1B84F7D5BFC3}"/>
                </a:ext>
              </a:extLst>
            </p:cNvPr>
            <p:cNvSpPr/>
            <p:nvPr/>
          </p:nvSpPr>
          <p:spPr>
            <a:xfrm>
              <a:off x="5013959" y="2169794"/>
              <a:ext cx="5051425" cy="4431030"/>
            </a:xfrm>
            <a:custGeom>
              <a:avLst/>
              <a:gdLst/>
              <a:ahLst/>
              <a:cxnLst/>
              <a:rect l="l" t="t" r="r" b="b"/>
              <a:pathLst>
                <a:path w="5051425" h="4431030">
                  <a:moveTo>
                    <a:pt x="4286249" y="0"/>
                  </a:moveTo>
                  <a:lnTo>
                    <a:pt x="4269105" y="1269"/>
                  </a:lnTo>
                  <a:lnTo>
                    <a:pt x="4260215" y="2539"/>
                  </a:lnTo>
                  <a:lnTo>
                    <a:pt x="4251324" y="5079"/>
                  </a:lnTo>
                  <a:lnTo>
                    <a:pt x="112394" y="1131569"/>
                  </a:lnTo>
                  <a:lnTo>
                    <a:pt x="66039" y="1153794"/>
                  </a:lnTo>
                  <a:lnTo>
                    <a:pt x="31114" y="1190625"/>
                  </a:lnTo>
                  <a:lnTo>
                    <a:pt x="8254" y="1236979"/>
                  </a:lnTo>
                  <a:lnTo>
                    <a:pt x="0" y="1290319"/>
                  </a:lnTo>
                  <a:lnTo>
                    <a:pt x="1269" y="1308100"/>
                  </a:lnTo>
                  <a:lnTo>
                    <a:pt x="624839" y="4306519"/>
                  </a:lnTo>
                  <a:lnTo>
                    <a:pt x="643889" y="4357319"/>
                  </a:lnTo>
                  <a:lnTo>
                    <a:pt x="675639" y="4396054"/>
                  </a:lnTo>
                  <a:lnTo>
                    <a:pt x="717550" y="4422089"/>
                  </a:lnTo>
                  <a:lnTo>
                    <a:pt x="765175" y="4430979"/>
                  </a:lnTo>
                  <a:lnTo>
                    <a:pt x="782319" y="4429709"/>
                  </a:lnTo>
                  <a:lnTo>
                    <a:pt x="791210" y="4428439"/>
                  </a:lnTo>
                  <a:lnTo>
                    <a:pt x="800100" y="4425899"/>
                  </a:lnTo>
                  <a:lnTo>
                    <a:pt x="857885" y="4410659"/>
                  </a:lnTo>
                  <a:lnTo>
                    <a:pt x="765175" y="4410659"/>
                  </a:lnTo>
                  <a:lnTo>
                    <a:pt x="744854" y="4408754"/>
                  </a:lnTo>
                  <a:lnTo>
                    <a:pt x="706119" y="4393514"/>
                  </a:lnTo>
                  <a:lnTo>
                    <a:pt x="674369" y="4365574"/>
                  </a:lnTo>
                  <a:lnTo>
                    <a:pt x="651510" y="4325569"/>
                  </a:lnTo>
                  <a:lnTo>
                    <a:pt x="24129" y="1322704"/>
                  </a:lnTo>
                  <a:lnTo>
                    <a:pt x="20954" y="1297939"/>
                  </a:lnTo>
                  <a:lnTo>
                    <a:pt x="20954" y="1290319"/>
                  </a:lnTo>
                  <a:lnTo>
                    <a:pt x="27939" y="1243329"/>
                  </a:lnTo>
                  <a:lnTo>
                    <a:pt x="47625" y="1202054"/>
                  </a:lnTo>
                  <a:lnTo>
                    <a:pt x="78104" y="1170304"/>
                  </a:lnTo>
                  <a:lnTo>
                    <a:pt x="117475" y="1151254"/>
                  </a:lnTo>
                  <a:lnTo>
                    <a:pt x="4264024" y="22859"/>
                  </a:lnTo>
                  <a:lnTo>
                    <a:pt x="4279265" y="20954"/>
                  </a:lnTo>
                  <a:lnTo>
                    <a:pt x="4356735" y="20954"/>
                  </a:lnTo>
                  <a:lnTo>
                    <a:pt x="4356099" y="20319"/>
                  </a:lnTo>
                  <a:lnTo>
                    <a:pt x="4333874" y="9525"/>
                  </a:lnTo>
                  <a:lnTo>
                    <a:pt x="4310380" y="2539"/>
                  </a:lnTo>
                  <a:lnTo>
                    <a:pt x="4286249" y="0"/>
                  </a:lnTo>
                  <a:close/>
                </a:path>
                <a:path w="5051425" h="4431030">
                  <a:moveTo>
                    <a:pt x="4933949" y="3279775"/>
                  </a:moveTo>
                  <a:lnTo>
                    <a:pt x="787400" y="4408119"/>
                  </a:lnTo>
                  <a:lnTo>
                    <a:pt x="779779" y="4409389"/>
                  </a:lnTo>
                  <a:lnTo>
                    <a:pt x="765175" y="4410659"/>
                  </a:lnTo>
                  <a:lnTo>
                    <a:pt x="857885" y="4410659"/>
                  </a:lnTo>
                  <a:lnTo>
                    <a:pt x="4939030" y="3299459"/>
                  </a:lnTo>
                  <a:lnTo>
                    <a:pt x="4933949" y="3279775"/>
                  </a:lnTo>
                  <a:close/>
                </a:path>
                <a:path w="5051425" h="4431030">
                  <a:moveTo>
                    <a:pt x="4356735" y="20954"/>
                  </a:moveTo>
                  <a:lnTo>
                    <a:pt x="4286249" y="20954"/>
                  </a:lnTo>
                  <a:lnTo>
                    <a:pt x="4306570" y="22859"/>
                  </a:lnTo>
                  <a:lnTo>
                    <a:pt x="4326890" y="28575"/>
                  </a:lnTo>
                  <a:lnTo>
                    <a:pt x="4362449" y="50164"/>
                  </a:lnTo>
                  <a:lnTo>
                    <a:pt x="4389755" y="84454"/>
                  </a:lnTo>
                  <a:lnTo>
                    <a:pt x="4406899" y="128904"/>
                  </a:lnTo>
                  <a:lnTo>
                    <a:pt x="5027295" y="3108324"/>
                  </a:lnTo>
                  <a:lnTo>
                    <a:pt x="5029199" y="3116579"/>
                  </a:lnTo>
                  <a:lnTo>
                    <a:pt x="5031105" y="3141344"/>
                  </a:lnTo>
                  <a:lnTo>
                    <a:pt x="5029199" y="3164840"/>
                  </a:lnTo>
                  <a:lnTo>
                    <a:pt x="5023485" y="3187699"/>
                  </a:lnTo>
                  <a:lnTo>
                    <a:pt x="5003799" y="3228974"/>
                  </a:lnTo>
                  <a:lnTo>
                    <a:pt x="4973320" y="3260725"/>
                  </a:lnTo>
                  <a:lnTo>
                    <a:pt x="4933949" y="3279775"/>
                  </a:lnTo>
                  <a:lnTo>
                    <a:pt x="4939030" y="3299459"/>
                  </a:lnTo>
                  <a:lnTo>
                    <a:pt x="4985385" y="3277234"/>
                  </a:lnTo>
                  <a:lnTo>
                    <a:pt x="5020310" y="3241040"/>
                  </a:lnTo>
                  <a:lnTo>
                    <a:pt x="5043170" y="3194049"/>
                  </a:lnTo>
                  <a:lnTo>
                    <a:pt x="5051424" y="3141344"/>
                  </a:lnTo>
                  <a:lnTo>
                    <a:pt x="5050790" y="3131819"/>
                  </a:lnTo>
                  <a:lnTo>
                    <a:pt x="4426585" y="124459"/>
                  </a:lnTo>
                  <a:lnTo>
                    <a:pt x="4407535" y="74294"/>
                  </a:lnTo>
                  <a:lnTo>
                    <a:pt x="4375785" y="34925"/>
                  </a:lnTo>
                  <a:lnTo>
                    <a:pt x="4356735" y="20954"/>
                  </a:lnTo>
                  <a:close/>
                </a:path>
              </a:pathLst>
            </a:custGeom>
            <a:solidFill>
              <a:srgbClr val="002B38"/>
            </a:solidFill>
          </p:spPr>
          <p:txBody>
            <a:bodyPr wrap="square" lIns="0" tIns="0" rIns="0" bIns="0" rtlCol="0"/>
            <a:lstStyle/>
            <a:p>
              <a:endParaRPr/>
            </a:p>
          </p:txBody>
        </p:sp>
        <p:sp>
          <p:nvSpPr>
            <p:cNvPr id="28" name="object 28">
              <a:extLst>
                <a:ext uri="{FF2B5EF4-FFF2-40B4-BE49-F238E27FC236}">
                  <a16:creationId xmlns:a16="http://schemas.microsoft.com/office/drawing/2014/main" id="{93C432B7-6304-458D-AED4-EF0806ECFB77}"/>
                </a:ext>
              </a:extLst>
            </p:cNvPr>
            <p:cNvSpPr/>
            <p:nvPr/>
          </p:nvSpPr>
          <p:spPr>
            <a:xfrm>
              <a:off x="5104129" y="2251709"/>
              <a:ext cx="4881245" cy="4243705"/>
            </a:xfrm>
            <a:custGeom>
              <a:avLst/>
              <a:gdLst/>
              <a:ahLst/>
              <a:cxnLst/>
              <a:rect l="l" t="t" r="r" b="b"/>
              <a:pathLst>
                <a:path w="4881245" h="4243705">
                  <a:moveTo>
                    <a:pt x="4168775" y="0"/>
                  </a:moveTo>
                  <a:lnTo>
                    <a:pt x="4126865" y="3810"/>
                  </a:lnTo>
                  <a:lnTo>
                    <a:pt x="101600" y="1097279"/>
                  </a:lnTo>
                  <a:lnTo>
                    <a:pt x="62230" y="1115694"/>
                  </a:lnTo>
                  <a:lnTo>
                    <a:pt x="31750" y="1144904"/>
                  </a:lnTo>
                  <a:lnTo>
                    <a:pt x="10160" y="1183639"/>
                  </a:lnTo>
                  <a:lnTo>
                    <a:pt x="0" y="1227454"/>
                  </a:lnTo>
                  <a:lnTo>
                    <a:pt x="3175" y="1273810"/>
                  </a:lnTo>
                  <a:lnTo>
                    <a:pt x="597535" y="4133164"/>
                  </a:lnTo>
                  <a:lnTo>
                    <a:pt x="613410" y="4176344"/>
                  </a:lnTo>
                  <a:lnTo>
                    <a:pt x="639445" y="4209999"/>
                  </a:lnTo>
                  <a:lnTo>
                    <a:pt x="673735" y="4233494"/>
                  </a:lnTo>
                  <a:lnTo>
                    <a:pt x="713105" y="4243654"/>
                  </a:lnTo>
                  <a:lnTo>
                    <a:pt x="755015" y="4240479"/>
                  </a:lnTo>
                  <a:lnTo>
                    <a:pt x="4780280" y="3146425"/>
                  </a:lnTo>
                  <a:lnTo>
                    <a:pt x="4819015" y="3128645"/>
                  </a:lnTo>
                  <a:lnTo>
                    <a:pt x="4850130" y="3098800"/>
                  </a:lnTo>
                  <a:lnTo>
                    <a:pt x="4871085" y="3060700"/>
                  </a:lnTo>
                  <a:lnTo>
                    <a:pt x="4881245" y="3016885"/>
                  </a:lnTo>
                  <a:lnTo>
                    <a:pt x="4878705" y="2969895"/>
                  </a:lnTo>
                  <a:lnTo>
                    <a:pt x="4284345" y="110489"/>
                  </a:lnTo>
                  <a:lnTo>
                    <a:pt x="4268470" y="67310"/>
                  </a:lnTo>
                  <a:lnTo>
                    <a:pt x="4241800" y="33654"/>
                  </a:lnTo>
                  <a:lnTo>
                    <a:pt x="4208145" y="10794"/>
                  </a:lnTo>
                  <a:lnTo>
                    <a:pt x="4168775" y="0"/>
                  </a:lnTo>
                  <a:close/>
                </a:path>
              </a:pathLst>
            </a:custGeom>
            <a:solidFill>
              <a:srgbClr val="305646"/>
            </a:solidFill>
          </p:spPr>
          <p:txBody>
            <a:bodyPr wrap="square" lIns="0" tIns="0" rIns="0" bIns="0" rtlCol="0"/>
            <a:lstStyle/>
            <a:p>
              <a:endParaRPr/>
            </a:p>
          </p:txBody>
        </p:sp>
        <p:sp>
          <p:nvSpPr>
            <p:cNvPr id="29" name="object 29">
              <a:extLst>
                <a:ext uri="{FF2B5EF4-FFF2-40B4-BE49-F238E27FC236}">
                  <a16:creationId xmlns:a16="http://schemas.microsoft.com/office/drawing/2014/main" id="{D8DE36BA-1B84-B147-E81B-E9685E9208D2}"/>
                </a:ext>
              </a:extLst>
            </p:cNvPr>
            <p:cNvSpPr/>
            <p:nvPr/>
          </p:nvSpPr>
          <p:spPr>
            <a:xfrm>
              <a:off x="6675754" y="5501004"/>
              <a:ext cx="837565" cy="1185545"/>
            </a:xfrm>
            <a:custGeom>
              <a:avLst/>
              <a:gdLst/>
              <a:ahLst/>
              <a:cxnLst/>
              <a:rect l="l" t="t" r="r" b="b"/>
              <a:pathLst>
                <a:path w="837565" h="1185545">
                  <a:moveTo>
                    <a:pt x="158750" y="0"/>
                  </a:moveTo>
                  <a:lnTo>
                    <a:pt x="0" y="38734"/>
                  </a:lnTo>
                  <a:lnTo>
                    <a:pt x="26670" y="84454"/>
                  </a:lnTo>
                  <a:lnTo>
                    <a:pt x="51435" y="130174"/>
                  </a:lnTo>
                  <a:lnTo>
                    <a:pt x="74295" y="177164"/>
                  </a:lnTo>
                  <a:lnTo>
                    <a:pt x="96520" y="224154"/>
                  </a:lnTo>
                  <a:lnTo>
                    <a:pt x="117475" y="271144"/>
                  </a:lnTo>
                  <a:lnTo>
                    <a:pt x="137795" y="318769"/>
                  </a:lnTo>
                  <a:lnTo>
                    <a:pt x="156845" y="365759"/>
                  </a:lnTo>
                  <a:lnTo>
                    <a:pt x="219075" y="516254"/>
                  </a:lnTo>
                  <a:lnTo>
                    <a:pt x="241300" y="568959"/>
                  </a:lnTo>
                  <a:lnTo>
                    <a:pt x="264795" y="621029"/>
                  </a:lnTo>
                  <a:lnTo>
                    <a:pt x="297179" y="688339"/>
                  </a:lnTo>
                  <a:lnTo>
                    <a:pt x="336550" y="761364"/>
                  </a:lnTo>
                  <a:lnTo>
                    <a:pt x="358775" y="799414"/>
                  </a:lnTo>
                  <a:lnTo>
                    <a:pt x="383540" y="838149"/>
                  </a:lnTo>
                  <a:lnTo>
                    <a:pt x="410210" y="878154"/>
                  </a:lnTo>
                  <a:lnTo>
                    <a:pt x="439420" y="917524"/>
                  </a:lnTo>
                  <a:lnTo>
                    <a:pt x="470535" y="957529"/>
                  </a:lnTo>
                  <a:lnTo>
                    <a:pt x="504825" y="997534"/>
                  </a:lnTo>
                  <a:lnTo>
                    <a:pt x="541654" y="1036904"/>
                  </a:lnTo>
                  <a:lnTo>
                    <a:pt x="581025" y="1075639"/>
                  </a:lnTo>
                  <a:lnTo>
                    <a:pt x="623570" y="1113104"/>
                  </a:lnTo>
                  <a:lnTo>
                    <a:pt x="668654" y="1149934"/>
                  </a:lnTo>
                  <a:lnTo>
                    <a:pt x="717550" y="1185494"/>
                  </a:lnTo>
                  <a:lnTo>
                    <a:pt x="713740" y="1101674"/>
                  </a:lnTo>
                  <a:lnTo>
                    <a:pt x="837565" y="1107389"/>
                  </a:lnTo>
                  <a:lnTo>
                    <a:pt x="784225" y="1068654"/>
                  </a:lnTo>
                  <a:lnTo>
                    <a:pt x="725804" y="1018489"/>
                  </a:lnTo>
                  <a:lnTo>
                    <a:pt x="694054" y="988644"/>
                  </a:lnTo>
                  <a:lnTo>
                    <a:pt x="662304" y="955624"/>
                  </a:lnTo>
                  <a:lnTo>
                    <a:pt x="629285" y="918159"/>
                  </a:lnTo>
                  <a:lnTo>
                    <a:pt x="596265" y="876249"/>
                  </a:lnTo>
                  <a:lnTo>
                    <a:pt x="562610" y="829894"/>
                  </a:lnTo>
                  <a:lnTo>
                    <a:pt x="528954" y="778509"/>
                  </a:lnTo>
                  <a:lnTo>
                    <a:pt x="495300" y="721994"/>
                  </a:lnTo>
                  <a:lnTo>
                    <a:pt x="461645" y="659764"/>
                  </a:lnTo>
                  <a:lnTo>
                    <a:pt x="428625" y="592454"/>
                  </a:lnTo>
                  <a:lnTo>
                    <a:pt x="405765" y="541019"/>
                  </a:lnTo>
                  <a:lnTo>
                    <a:pt x="362585" y="438784"/>
                  </a:lnTo>
                  <a:lnTo>
                    <a:pt x="321945" y="339724"/>
                  </a:lnTo>
                  <a:lnTo>
                    <a:pt x="302260" y="290829"/>
                  </a:lnTo>
                  <a:lnTo>
                    <a:pt x="281304" y="242569"/>
                  </a:lnTo>
                  <a:lnTo>
                    <a:pt x="259715" y="193674"/>
                  </a:lnTo>
                  <a:lnTo>
                    <a:pt x="236854" y="144779"/>
                  </a:lnTo>
                  <a:lnTo>
                    <a:pt x="212725" y="96519"/>
                  </a:lnTo>
                  <a:lnTo>
                    <a:pt x="186690" y="48259"/>
                  </a:lnTo>
                  <a:lnTo>
                    <a:pt x="158750" y="0"/>
                  </a:lnTo>
                  <a:close/>
                </a:path>
              </a:pathLst>
            </a:custGeom>
            <a:solidFill>
              <a:srgbClr val="6B9430"/>
            </a:solidFill>
          </p:spPr>
          <p:txBody>
            <a:bodyPr wrap="square" lIns="0" tIns="0" rIns="0" bIns="0" rtlCol="0"/>
            <a:lstStyle/>
            <a:p>
              <a:endParaRPr/>
            </a:p>
          </p:txBody>
        </p:sp>
        <p:sp>
          <p:nvSpPr>
            <p:cNvPr id="30" name="object 30">
              <a:extLst>
                <a:ext uri="{FF2B5EF4-FFF2-40B4-BE49-F238E27FC236}">
                  <a16:creationId xmlns:a16="http://schemas.microsoft.com/office/drawing/2014/main" id="{310FAE1E-E644-4EC3-0904-7FCCF2C96DD0}"/>
                </a:ext>
              </a:extLst>
            </p:cNvPr>
            <p:cNvSpPr/>
            <p:nvPr/>
          </p:nvSpPr>
          <p:spPr>
            <a:xfrm>
              <a:off x="6670039" y="5494654"/>
              <a:ext cx="861694" cy="1193165"/>
            </a:xfrm>
            <a:custGeom>
              <a:avLst/>
              <a:gdLst/>
              <a:ahLst/>
              <a:cxnLst/>
              <a:rect l="l" t="t" r="r" b="b"/>
              <a:pathLst>
                <a:path w="861695" h="1193165">
                  <a:moveTo>
                    <a:pt x="167004" y="0"/>
                  </a:moveTo>
                  <a:lnTo>
                    <a:pt x="0" y="42544"/>
                  </a:lnTo>
                  <a:lnTo>
                    <a:pt x="3175" y="46989"/>
                  </a:lnTo>
                  <a:lnTo>
                    <a:pt x="28575" y="90169"/>
                  </a:lnTo>
                  <a:lnTo>
                    <a:pt x="52069" y="133984"/>
                  </a:lnTo>
                  <a:lnTo>
                    <a:pt x="74294" y="178434"/>
                  </a:lnTo>
                  <a:lnTo>
                    <a:pt x="95884" y="224154"/>
                  </a:lnTo>
                  <a:lnTo>
                    <a:pt x="115569" y="269874"/>
                  </a:lnTo>
                  <a:lnTo>
                    <a:pt x="135254" y="316229"/>
                  </a:lnTo>
                  <a:lnTo>
                    <a:pt x="172084" y="408939"/>
                  </a:lnTo>
                  <a:lnTo>
                    <a:pt x="190500" y="455929"/>
                  </a:lnTo>
                  <a:lnTo>
                    <a:pt x="227329" y="548639"/>
                  </a:lnTo>
                  <a:lnTo>
                    <a:pt x="246379" y="594994"/>
                  </a:lnTo>
                  <a:lnTo>
                    <a:pt x="266064" y="638809"/>
                  </a:lnTo>
                  <a:lnTo>
                    <a:pt x="287019" y="682624"/>
                  </a:lnTo>
                  <a:lnTo>
                    <a:pt x="309244" y="726439"/>
                  </a:lnTo>
                  <a:lnTo>
                    <a:pt x="332739" y="768984"/>
                  </a:lnTo>
                  <a:lnTo>
                    <a:pt x="357504" y="810844"/>
                  </a:lnTo>
                  <a:lnTo>
                    <a:pt x="383539" y="851484"/>
                  </a:lnTo>
                  <a:lnTo>
                    <a:pt x="411479" y="891489"/>
                  </a:lnTo>
                  <a:lnTo>
                    <a:pt x="440054" y="930224"/>
                  </a:lnTo>
                  <a:lnTo>
                    <a:pt x="470534" y="968324"/>
                  </a:lnTo>
                  <a:lnTo>
                    <a:pt x="502284" y="1005154"/>
                  </a:lnTo>
                  <a:lnTo>
                    <a:pt x="535939" y="1040079"/>
                  </a:lnTo>
                  <a:lnTo>
                    <a:pt x="570229" y="1073734"/>
                  </a:lnTo>
                  <a:lnTo>
                    <a:pt x="606425" y="1106119"/>
                  </a:lnTo>
                  <a:lnTo>
                    <a:pt x="644525" y="1136599"/>
                  </a:lnTo>
                  <a:lnTo>
                    <a:pt x="683259" y="1165809"/>
                  </a:lnTo>
                  <a:lnTo>
                    <a:pt x="723900" y="1193114"/>
                  </a:lnTo>
                  <a:lnTo>
                    <a:pt x="723900" y="1191209"/>
                  </a:lnTo>
                  <a:lnTo>
                    <a:pt x="722629" y="1191209"/>
                  </a:lnTo>
                  <a:lnTo>
                    <a:pt x="678179" y="1156284"/>
                  </a:lnTo>
                  <a:lnTo>
                    <a:pt x="636904" y="1121359"/>
                  </a:lnTo>
                  <a:lnTo>
                    <a:pt x="597534" y="1085164"/>
                  </a:lnTo>
                  <a:lnTo>
                    <a:pt x="561339" y="1048969"/>
                  </a:lnTo>
                  <a:lnTo>
                    <a:pt x="527050" y="1012139"/>
                  </a:lnTo>
                  <a:lnTo>
                    <a:pt x="494664" y="974674"/>
                  </a:lnTo>
                  <a:lnTo>
                    <a:pt x="464184" y="936574"/>
                  </a:lnTo>
                  <a:lnTo>
                    <a:pt x="435609" y="897839"/>
                  </a:lnTo>
                  <a:lnTo>
                    <a:pt x="408939" y="858469"/>
                  </a:lnTo>
                  <a:lnTo>
                    <a:pt x="383539" y="818464"/>
                  </a:lnTo>
                  <a:lnTo>
                    <a:pt x="359409" y="777874"/>
                  </a:lnTo>
                  <a:lnTo>
                    <a:pt x="336550" y="737234"/>
                  </a:lnTo>
                  <a:lnTo>
                    <a:pt x="314325" y="695324"/>
                  </a:lnTo>
                  <a:lnTo>
                    <a:pt x="272414" y="610234"/>
                  </a:lnTo>
                  <a:lnTo>
                    <a:pt x="233044" y="522604"/>
                  </a:lnTo>
                  <a:lnTo>
                    <a:pt x="213359" y="477519"/>
                  </a:lnTo>
                  <a:lnTo>
                    <a:pt x="153669" y="339089"/>
                  </a:lnTo>
                  <a:lnTo>
                    <a:pt x="132714" y="292099"/>
                  </a:lnTo>
                  <a:lnTo>
                    <a:pt x="111759" y="243839"/>
                  </a:lnTo>
                  <a:lnTo>
                    <a:pt x="89534" y="194944"/>
                  </a:lnTo>
                  <a:lnTo>
                    <a:pt x="70484" y="156209"/>
                  </a:lnTo>
                  <a:lnTo>
                    <a:pt x="51434" y="118109"/>
                  </a:lnTo>
                  <a:lnTo>
                    <a:pt x="30479" y="80009"/>
                  </a:lnTo>
                  <a:lnTo>
                    <a:pt x="12700" y="48894"/>
                  </a:lnTo>
                  <a:lnTo>
                    <a:pt x="6984" y="48894"/>
                  </a:lnTo>
                  <a:lnTo>
                    <a:pt x="8889" y="43179"/>
                  </a:lnTo>
                  <a:lnTo>
                    <a:pt x="31114" y="43179"/>
                  </a:lnTo>
                  <a:lnTo>
                    <a:pt x="161925" y="13334"/>
                  </a:lnTo>
                  <a:lnTo>
                    <a:pt x="160019" y="9524"/>
                  </a:lnTo>
                  <a:lnTo>
                    <a:pt x="173354" y="9524"/>
                  </a:lnTo>
                  <a:lnTo>
                    <a:pt x="167004" y="0"/>
                  </a:lnTo>
                  <a:close/>
                </a:path>
                <a:path w="861695" h="1193165">
                  <a:moveTo>
                    <a:pt x="716279" y="1104849"/>
                  </a:moveTo>
                  <a:lnTo>
                    <a:pt x="722629" y="1191209"/>
                  </a:lnTo>
                  <a:lnTo>
                    <a:pt x="723900" y="1191209"/>
                  </a:lnTo>
                  <a:lnTo>
                    <a:pt x="723264" y="1172159"/>
                  </a:lnTo>
                  <a:lnTo>
                    <a:pt x="723264" y="1129614"/>
                  </a:lnTo>
                  <a:lnTo>
                    <a:pt x="722629" y="1111199"/>
                  </a:lnTo>
                  <a:lnTo>
                    <a:pt x="719454" y="1111199"/>
                  </a:lnTo>
                  <a:lnTo>
                    <a:pt x="722629" y="1108024"/>
                  </a:lnTo>
                  <a:lnTo>
                    <a:pt x="824864" y="1108024"/>
                  </a:lnTo>
                  <a:lnTo>
                    <a:pt x="824864" y="1107389"/>
                  </a:lnTo>
                  <a:lnTo>
                    <a:pt x="716279" y="1104849"/>
                  </a:lnTo>
                  <a:close/>
                </a:path>
                <a:path w="861695" h="1193165">
                  <a:moveTo>
                    <a:pt x="824864" y="1108024"/>
                  </a:moveTo>
                  <a:lnTo>
                    <a:pt x="722629" y="1108024"/>
                  </a:lnTo>
                  <a:lnTo>
                    <a:pt x="722629" y="1111199"/>
                  </a:lnTo>
                  <a:lnTo>
                    <a:pt x="861694" y="1120089"/>
                  </a:lnTo>
                  <a:lnTo>
                    <a:pt x="858519" y="1118184"/>
                  </a:lnTo>
                  <a:lnTo>
                    <a:pt x="840104" y="1118184"/>
                  </a:lnTo>
                  <a:lnTo>
                    <a:pt x="824864" y="1108024"/>
                  </a:lnTo>
                  <a:close/>
                </a:path>
                <a:path w="861695" h="1193165">
                  <a:moveTo>
                    <a:pt x="824864" y="1107389"/>
                  </a:moveTo>
                  <a:lnTo>
                    <a:pt x="840104" y="1118184"/>
                  </a:lnTo>
                  <a:lnTo>
                    <a:pt x="843279" y="1108024"/>
                  </a:lnTo>
                  <a:lnTo>
                    <a:pt x="824864" y="1107389"/>
                  </a:lnTo>
                  <a:close/>
                </a:path>
                <a:path w="861695" h="1193165">
                  <a:moveTo>
                    <a:pt x="173354" y="9524"/>
                  </a:moveTo>
                  <a:lnTo>
                    <a:pt x="160019" y="9524"/>
                  </a:lnTo>
                  <a:lnTo>
                    <a:pt x="165734" y="12064"/>
                  </a:lnTo>
                  <a:lnTo>
                    <a:pt x="161925" y="13334"/>
                  </a:lnTo>
                  <a:lnTo>
                    <a:pt x="184784" y="53339"/>
                  </a:lnTo>
                  <a:lnTo>
                    <a:pt x="208279" y="98424"/>
                  </a:lnTo>
                  <a:lnTo>
                    <a:pt x="230504" y="144144"/>
                  </a:lnTo>
                  <a:lnTo>
                    <a:pt x="251459" y="189864"/>
                  </a:lnTo>
                  <a:lnTo>
                    <a:pt x="271779" y="236219"/>
                  </a:lnTo>
                  <a:lnTo>
                    <a:pt x="291464" y="282574"/>
                  </a:lnTo>
                  <a:lnTo>
                    <a:pt x="348614" y="423544"/>
                  </a:lnTo>
                  <a:lnTo>
                    <a:pt x="367664" y="469899"/>
                  </a:lnTo>
                  <a:lnTo>
                    <a:pt x="386714" y="516889"/>
                  </a:lnTo>
                  <a:lnTo>
                    <a:pt x="407034" y="563244"/>
                  </a:lnTo>
                  <a:lnTo>
                    <a:pt x="427989" y="609599"/>
                  </a:lnTo>
                  <a:lnTo>
                    <a:pt x="449579" y="655319"/>
                  </a:lnTo>
                  <a:lnTo>
                    <a:pt x="473075" y="701039"/>
                  </a:lnTo>
                  <a:lnTo>
                    <a:pt x="498475" y="745489"/>
                  </a:lnTo>
                  <a:lnTo>
                    <a:pt x="525144" y="788669"/>
                  </a:lnTo>
                  <a:lnTo>
                    <a:pt x="553084" y="831799"/>
                  </a:lnTo>
                  <a:lnTo>
                    <a:pt x="582929" y="873074"/>
                  </a:lnTo>
                  <a:lnTo>
                    <a:pt x="614679" y="913079"/>
                  </a:lnTo>
                  <a:lnTo>
                    <a:pt x="647700" y="951814"/>
                  </a:lnTo>
                  <a:lnTo>
                    <a:pt x="682625" y="988644"/>
                  </a:lnTo>
                  <a:lnTo>
                    <a:pt x="719454" y="1024204"/>
                  </a:lnTo>
                  <a:lnTo>
                    <a:pt x="757554" y="1057224"/>
                  </a:lnTo>
                  <a:lnTo>
                    <a:pt x="797559" y="1088974"/>
                  </a:lnTo>
                  <a:lnTo>
                    <a:pt x="843279" y="1108024"/>
                  </a:lnTo>
                  <a:lnTo>
                    <a:pt x="840104" y="1118184"/>
                  </a:lnTo>
                  <a:lnTo>
                    <a:pt x="858519" y="1118184"/>
                  </a:lnTo>
                  <a:lnTo>
                    <a:pt x="845819" y="1109294"/>
                  </a:lnTo>
                  <a:lnTo>
                    <a:pt x="805179" y="1078814"/>
                  </a:lnTo>
                  <a:lnTo>
                    <a:pt x="766444" y="1047064"/>
                  </a:lnTo>
                  <a:lnTo>
                    <a:pt x="729614" y="1012774"/>
                  </a:lnTo>
                  <a:lnTo>
                    <a:pt x="694689" y="977214"/>
                  </a:lnTo>
                  <a:lnTo>
                    <a:pt x="661034" y="939749"/>
                  </a:lnTo>
                  <a:lnTo>
                    <a:pt x="629284" y="901014"/>
                  </a:lnTo>
                  <a:lnTo>
                    <a:pt x="598804" y="861009"/>
                  </a:lnTo>
                  <a:lnTo>
                    <a:pt x="570229" y="819734"/>
                  </a:lnTo>
                  <a:lnTo>
                    <a:pt x="542925" y="777874"/>
                  </a:lnTo>
                  <a:lnTo>
                    <a:pt x="516889" y="734694"/>
                  </a:lnTo>
                  <a:lnTo>
                    <a:pt x="492125" y="690244"/>
                  </a:lnTo>
                  <a:lnTo>
                    <a:pt x="469264" y="645794"/>
                  </a:lnTo>
                  <a:lnTo>
                    <a:pt x="447675" y="600709"/>
                  </a:lnTo>
                  <a:lnTo>
                    <a:pt x="426719" y="554354"/>
                  </a:lnTo>
                  <a:lnTo>
                    <a:pt x="386079" y="461644"/>
                  </a:lnTo>
                  <a:lnTo>
                    <a:pt x="367029" y="414654"/>
                  </a:lnTo>
                  <a:lnTo>
                    <a:pt x="327659" y="320674"/>
                  </a:lnTo>
                  <a:lnTo>
                    <a:pt x="307975" y="274319"/>
                  </a:lnTo>
                  <a:lnTo>
                    <a:pt x="266064" y="181609"/>
                  </a:lnTo>
                  <a:lnTo>
                    <a:pt x="243839" y="136524"/>
                  </a:lnTo>
                  <a:lnTo>
                    <a:pt x="220344" y="91439"/>
                  </a:lnTo>
                  <a:lnTo>
                    <a:pt x="195579" y="46989"/>
                  </a:lnTo>
                  <a:lnTo>
                    <a:pt x="173354" y="9524"/>
                  </a:lnTo>
                  <a:close/>
                </a:path>
                <a:path w="861695" h="1193165">
                  <a:moveTo>
                    <a:pt x="722629" y="1108024"/>
                  </a:moveTo>
                  <a:lnTo>
                    <a:pt x="719454" y="1111199"/>
                  </a:lnTo>
                  <a:lnTo>
                    <a:pt x="722629" y="1111199"/>
                  </a:lnTo>
                  <a:lnTo>
                    <a:pt x="722629" y="1108024"/>
                  </a:lnTo>
                  <a:close/>
                </a:path>
                <a:path w="861695" h="1193165">
                  <a:moveTo>
                    <a:pt x="8889" y="43179"/>
                  </a:moveTo>
                  <a:lnTo>
                    <a:pt x="6984" y="48894"/>
                  </a:lnTo>
                  <a:lnTo>
                    <a:pt x="12064" y="47624"/>
                  </a:lnTo>
                  <a:lnTo>
                    <a:pt x="8889" y="43179"/>
                  </a:lnTo>
                  <a:close/>
                </a:path>
                <a:path w="861695" h="1193165">
                  <a:moveTo>
                    <a:pt x="12064" y="47624"/>
                  </a:moveTo>
                  <a:lnTo>
                    <a:pt x="6984" y="48894"/>
                  </a:lnTo>
                  <a:lnTo>
                    <a:pt x="12700" y="48894"/>
                  </a:lnTo>
                  <a:lnTo>
                    <a:pt x="12064" y="47624"/>
                  </a:lnTo>
                  <a:close/>
                </a:path>
                <a:path w="861695" h="1193165">
                  <a:moveTo>
                    <a:pt x="31114" y="43179"/>
                  </a:moveTo>
                  <a:lnTo>
                    <a:pt x="8889" y="43179"/>
                  </a:lnTo>
                  <a:lnTo>
                    <a:pt x="12064" y="47624"/>
                  </a:lnTo>
                  <a:lnTo>
                    <a:pt x="31114" y="43179"/>
                  </a:lnTo>
                  <a:close/>
                </a:path>
                <a:path w="861695" h="1193165">
                  <a:moveTo>
                    <a:pt x="160019" y="9524"/>
                  </a:moveTo>
                  <a:lnTo>
                    <a:pt x="161925" y="13334"/>
                  </a:lnTo>
                  <a:lnTo>
                    <a:pt x="165734" y="12064"/>
                  </a:lnTo>
                  <a:lnTo>
                    <a:pt x="160019" y="9524"/>
                  </a:lnTo>
                  <a:close/>
                </a:path>
              </a:pathLst>
            </a:custGeom>
            <a:solidFill>
              <a:srgbClr val="002B38"/>
            </a:solidFill>
          </p:spPr>
          <p:txBody>
            <a:bodyPr wrap="square" lIns="0" tIns="0" rIns="0" bIns="0" rtlCol="0"/>
            <a:lstStyle/>
            <a:p>
              <a:endParaRPr/>
            </a:p>
          </p:txBody>
        </p:sp>
        <p:sp>
          <p:nvSpPr>
            <p:cNvPr id="31" name="object 31">
              <a:extLst>
                <a:ext uri="{FF2B5EF4-FFF2-40B4-BE49-F238E27FC236}">
                  <a16:creationId xmlns:a16="http://schemas.microsoft.com/office/drawing/2014/main" id="{0F786F0A-E9F3-9068-CE9A-6A1B60866020}"/>
                </a:ext>
              </a:extLst>
            </p:cNvPr>
            <p:cNvSpPr/>
            <p:nvPr/>
          </p:nvSpPr>
          <p:spPr>
            <a:xfrm>
              <a:off x="5288279" y="2943859"/>
              <a:ext cx="2468245" cy="3382010"/>
            </a:xfrm>
            <a:custGeom>
              <a:avLst/>
              <a:gdLst/>
              <a:ahLst/>
              <a:cxnLst/>
              <a:rect l="l" t="t" r="r" b="b"/>
              <a:pathLst>
                <a:path w="2468245" h="3382010">
                  <a:moveTo>
                    <a:pt x="1863090" y="0"/>
                  </a:moveTo>
                  <a:lnTo>
                    <a:pt x="149225" y="466089"/>
                  </a:lnTo>
                  <a:lnTo>
                    <a:pt x="107315" y="483235"/>
                  </a:lnTo>
                  <a:lnTo>
                    <a:pt x="71120" y="509269"/>
                  </a:lnTo>
                  <a:lnTo>
                    <a:pt x="41275" y="543560"/>
                  </a:lnTo>
                  <a:lnTo>
                    <a:pt x="19050" y="583564"/>
                  </a:lnTo>
                  <a:lnTo>
                    <a:pt x="4445" y="628014"/>
                  </a:lnTo>
                  <a:lnTo>
                    <a:pt x="0" y="675639"/>
                  </a:lnTo>
                  <a:lnTo>
                    <a:pt x="4445" y="724535"/>
                  </a:lnTo>
                  <a:lnTo>
                    <a:pt x="523240" y="3218815"/>
                  </a:lnTo>
                  <a:lnTo>
                    <a:pt x="538480" y="3265170"/>
                  </a:lnTo>
                  <a:lnTo>
                    <a:pt x="561340" y="3305175"/>
                  </a:lnTo>
                  <a:lnTo>
                    <a:pt x="591820" y="3337560"/>
                  </a:lnTo>
                  <a:lnTo>
                    <a:pt x="627380" y="3361639"/>
                  </a:lnTo>
                  <a:lnTo>
                    <a:pt x="667385" y="3376879"/>
                  </a:lnTo>
                  <a:lnTo>
                    <a:pt x="709930" y="3381959"/>
                  </a:lnTo>
                  <a:lnTo>
                    <a:pt x="753745" y="3375609"/>
                  </a:lnTo>
                  <a:lnTo>
                    <a:pt x="2468245" y="2909570"/>
                  </a:lnTo>
                  <a:lnTo>
                    <a:pt x="1863090" y="0"/>
                  </a:lnTo>
                  <a:close/>
                </a:path>
              </a:pathLst>
            </a:custGeom>
            <a:solidFill>
              <a:srgbClr val="EEE7E8"/>
            </a:solidFill>
          </p:spPr>
          <p:txBody>
            <a:bodyPr wrap="square" lIns="0" tIns="0" rIns="0" bIns="0" rtlCol="0"/>
            <a:lstStyle/>
            <a:p>
              <a:endParaRPr/>
            </a:p>
          </p:txBody>
        </p:sp>
        <p:sp>
          <p:nvSpPr>
            <p:cNvPr id="32" name="object 32">
              <a:extLst>
                <a:ext uri="{FF2B5EF4-FFF2-40B4-BE49-F238E27FC236}">
                  <a16:creationId xmlns:a16="http://schemas.microsoft.com/office/drawing/2014/main" id="{71954432-FA3F-A49B-9FB4-FCC4F0431364}"/>
                </a:ext>
              </a:extLst>
            </p:cNvPr>
            <p:cNvSpPr/>
            <p:nvPr/>
          </p:nvSpPr>
          <p:spPr>
            <a:xfrm>
              <a:off x="5288279" y="2943859"/>
              <a:ext cx="2468245" cy="3382010"/>
            </a:xfrm>
            <a:custGeom>
              <a:avLst/>
              <a:gdLst/>
              <a:ahLst/>
              <a:cxnLst/>
              <a:rect l="l" t="t" r="r" b="b"/>
              <a:pathLst>
                <a:path w="2468245" h="3382010">
                  <a:moveTo>
                    <a:pt x="4445" y="724535"/>
                  </a:moveTo>
                  <a:lnTo>
                    <a:pt x="523240" y="3218815"/>
                  </a:lnTo>
                  <a:lnTo>
                    <a:pt x="538480" y="3265170"/>
                  </a:lnTo>
                  <a:lnTo>
                    <a:pt x="561340" y="3305175"/>
                  </a:lnTo>
                  <a:lnTo>
                    <a:pt x="591820" y="3337560"/>
                  </a:lnTo>
                  <a:lnTo>
                    <a:pt x="627380" y="3361639"/>
                  </a:lnTo>
                  <a:lnTo>
                    <a:pt x="667385" y="3376879"/>
                  </a:lnTo>
                  <a:lnTo>
                    <a:pt x="709930" y="3381959"/>
                  </a:lnTo>
                  <a:lnTo>
                    <a:pt x="753745" y="3375609"/>
                  </a:lnTo>
                  <a:lnTo>
                    <a:pt x="2468245" y="2909570"/>
                  </a:lnTo>
                  <a:lnTo>
                    <a:pt x="1863090" y="0"/>
                  </a:lnTo>
                  <a:lnTo>
                    <a:pt x="149225" y="466089"/>
                  </a:lnTo>
                  <a:lnTo>
                    <a:pt x="107315" y="483235"/>
                  </a:lnTo>
                  <a:lnTo>
                    <a:pt x="71120" y="509269"/>
                  </a:lnTo>
                  <a:lnTo>
                    <a:pt x="41275" y="543560"/>
                  </a:lnTo>
                  <a:lnTo>
                    <a:pt x="19050" y="583564"/>
                  </a:lnTo>
                  <a:lnTo>
                    <a:pt x="4445" y="628014"/>
                  </a:lnTo>
                  <a:lnTo>
                    <a:pt x="0" y="675639"/>
                  </a:lnTo>
                  <a:lnTo>
                    <a:pt x="4445" y="724535"/>
                  </a:lnTo>
                </a:path>
              </a:pathLst>
            </a:custGeom>
            <a:ln w="3403">
              <a:solidFill>
                <a:srgbClr val="002B38"/>
              </a:solidFill>
            </a:ln>
          </p:spPr>
          <p:txBody>
            <a:bodyPr wrap="square" lIns="0" tIns="0" rIns="0" bIns="0" rtlCol="0"/>
            <a:lstStyle/>
            <a:p>
              <a:endParaRPr/>
            </a:p>
          </p:txBody>
        </p:sp>
        <p:sp>
          <p:nvSpPr>
            <p:cNvPr id="33" name="object 33">
              <a:extLst>
                <a:ext uri="{FF2B5EF4-FFF2-40B4-BE49-F238E27FC236}">
                  <a16:creationId xmlns:a16="http://schemas.microsoft.com/office/drawing/2014/main" id="{8F445912-DCEF-C2C7-6068-E19D3B2A5F0B}"/>
                </a:ext>
              </a:extLst>
            </p:cNvPr>
            <p:cNvSpPr/>
            <p:nvPr/>
          </p:nvSpPr>
          <p:spPr>
            <a:xfrm>
              <a:off x="7332344" y="2422524"/>
              <a:ext cx="2468880" cy="3381375"/>
            </a:xfrm>
            <a:custGeom>
              <a:avLst/>
              <a:gdLst/>
              <a:ahLst/>
              <a:cxnLst/>
              <a:rect l="l" t="t" r="r" b="b"/>
              <a:pathLst>
                <a:path w="2468879" h="3381375">
                  <a:moveTo>
                    <a:pt x="1758950" y="0"/>
                  </a:moveTo>
                  <a:lnTo>
                    <a:pt x="1714500" y="5714"/>
                  </a:lnTo>
                  <a:lnTo>
                    <a:pt x="0" y="471804"/>
                  </a:lnTo>
                  <a:lnTo>
                    <a:pt x="605154" y="3381375"/>
                  </a:lnTo>
                  <a:lnTo>
                    <a:pt x="2319654" y="2915920"/>
                  </a:lnTo>
                  <a:lnTo>
                    <a:pt x="2361564" y="2898775"/>
                  </a:lnTo>
                  <a:lnTo>
                    <a:pt x="2397759" y="2872105"/>
                  </a:lnTo>
                  <a:lnTo>
                    <a:pt x="2427604" y="2838450"/>
                  </a:lnTo>
                  <a:lnTo>
                    <a:pt x="2449829" y="2798445"/>
                  </a:lnTo>
                  <a:lnTo>
                    <a:pt x="2463800" y="2753995"/>
                  </a:lnTo>
                  <a:lnTo>
                    <a:pt x="2468879" y="2706370"/>
                  </a:lnTo>
                  <a:lnTo>
                    <a:pt x="2463800" y="2657475"/>
                  </a:lnTo>
                  <a:lnTo>
                    <a:pt x="1945004" y="162560"/>
                  </a:lnTo>
                  <a:lnTo>
                    <a:pt x="1930400" y="116204"/>
                  </a:lnTo>
                  <a:lnTo>
                    <a:pt x="1906904" y="76200"/>
                  </a:lnTo>
                  <a:lnTo>
                    <a:pt x="1877059" y="43814"/>
                  </a:lnTo>
                  <a:lnTo>
                    <a:pt x="1841500" y="19685"/>
                  </a:lnTo>
                  <a:lnTo>
                    <a:pt x="1801495" y="4445"/>
                  </a:lnTo>
                  <a:lnTo>
                    <a:pt x="1758950" y="0"/>
                  </a:lnTo>
                  <a:close/>
                </a:path>
              </a:pathLst>
            </a:custGeom>
            <a:solidFill>
              <a:srgbClr val="EEE7E8"/>
            </a:solidFill>
          </p:spPr>
          <p:txBody>
            <a:bodyPr wrap="square" lIns="0" tIns="0" rIns="0" bIns="0" rtlCol="0"/>
            <a:lstStyle/>
            <a:p>
              <a:endParaRPr/>
            </a:p>
          </p:txBody>
        </p:sp>
        <p:sp>
          <p:nvSpPr>
            <p:cNvPr id="34" name="object 34">
              <a:extLst>
                <a:ext uri="{FF2B5EF4-FFF2-40B4-BE49-F238E27FC236}">
                  <a16:creationId xmlns:a16="http://schemas.microsoft.com/office/drawing/2014/main" id="{8838787F-7D00-B723-A559-D2C0425132B5}"/>
                </a:ext>
              </a:extLst>
            </p:cNvPr>
            <p:cNvSpPr/>
            <p:nvPr/>
          </p:nvSpPr>
          <p:spPr>
            <a:xfrm>
              <a:off x="7330439" y="2420619"/>
              <a:ext cx="2472690" cy="3385820"/>
            </a:xfrm>
            <a:custGeom>
              <a:avLst/>
              <a:gdLst/>
              <a:ahLst/>
              <a:cxnLst/>
              <a:rect l="l" t="t" r="r" b="b"/>
              <a:pathLst>
                <a:path w="2472690" h="3385820">
                  <a:moveTo>
                    <a:pt x="1715769" y="6350"/>
                  </a:moveTo>
                  <a:lnTo>
                    <a:pt x="0" y="472439"/>
                  </a:lnTo>
                  <a:lnTo>
                    <a:pt x="605789" y="3385819"/>
                  </a:lnTo>
                  <a:lnTo>
                    <a:pt x="621664" y="3381375"/>
                  </a:lnTo>
                  <a:lnTo>
                    <a:pt x="608329" y="3381375"/>
                  </a:lnTo>
                  <a:lnTo>
                    <a:pt x="4444" y="474979"/>
                  </a:lnTo>
                  <a:lnTo>
                    <a:pt x="1717039" y="9525"/>
                  </a:lnTo>
                  <a:lnTo>
                    <a:pt x="1715769" y="6350"/>
                  </a:lnTo>
                  <a:close/>
                </a:path>
                <a:path w="2472690" h="3385820">
                  <a:moveTo>
                    <a:pt x="1789429" y="3175"/>
                  </a:moveTo>
                  <a:lnTo>
                    <a:pt x="1762759" y="3175"/>
                  </a:lnTo>
                  <a:lnTo>
                    <a:pt x="1804669" y="8889"/>
                  </a:lnTo>
                  <a:lnTo>
                    <a:pt x="1843404" y="23494"/>
                  </a:lnTo>
                  <a:lnTo>
                    <a:pt x="1878329" y="47625"/>
                  </a:lnTo>
                  <a:lnTo>
                    <a:pt x="1908175" y="80009"/>
                  </a:lnTo>
                  <a:lnTo>
                    <a:pt x="1931034" y="119379"/>
                  </a:lnTo>
                  <a:lnTo>
                    <a:pt x="1945639" y="165100"/>
                  </a:lnTo>
                  <a:lnTo>
                    <a:pt x="2464434" y="2659379"/>
                  </a:lnTo>
                  <a:lnTo>
                    <a:pt x="2468879" y="2695574"/>
                  </a:lnTo>
                  <a:lnTo>
                    <a:pt x="2468879" y="2707004"/>
                  </a:lnTo>
                  <a:lnTo>
                    <a:pt x="2464434" y="2754629"/>
                  </a:lnTo>
                  <a:lnTo>
                    <a:pt x="2450464" y="2799079"/>
                  </a:lnTo>
                  <a:lnTo>
                    <a:pt x="2428239" y="2839085"/>
                  </a:lnTo>
                  <a:lnTo>
                    <a:pt x="2398394" y="2872740"/>
                  </a:lnTo>
                  <a:lnTo>
                    <a:pt x="2362834" y="2898774"/>
                  </a:lnTo>
                  <a:lnTo>
                    <a:pt x="2320925" y="2915919"/>
                  </a:lnTo>
                  <a:lnTo>
                    <a:pt x="608329" y="3381375"/>
                  </a:lnTo>
                  <a:lnTo>
                    <a:pt x="621664" y="3381375"/>
                  </a:lnTo>
                  <a:lnTo>
                    <a:pt x="2322194" y="2919094"/>
                  </a:lnTo>
                  <a:lnTo>
                    <a:pt x="2364104" y="2901949"/>
                  </a:lnTo>
                  <a:lnTo>
                    <a:pt x="2400934" y="2875279"/>
                  </a:lnTo>
                  <a:lnTo>
                    <a:pt x="2430779" y="2840990"/>
                  </a:lnTo>
                  <a:lnTo>
                    <a:pt x="2453639" y="2800349"/>
                  </a:lnTo>
                  <a:lnTo>
                    <a:pt x="2467609" y="2755265"/>
                  </a:lnTo>
                  <a:lnTo>
                    <a:pt x="2472689" y="2707004"/>
                  </a:lnTo>
                  <a:lnTo>
                    <a:pt x="2471419" y="2682874"/>
                  </a:lnTo>
                  <a:lnTo>
                    <a:pt x="2467710" y="2659379"/>
                  </a:lnTo>
                  <a:lnTo>
                    <a:pt x="2467609" y="2658744"/>
                  </a:lnTo>
                  <a:lnTo>
                    <a:pt x="1948814" y="164464"/>
                  </a:lnTo>
                  <a:lnTo>
                    <a:pt x="1934209" y="118109"/>
                  </a:lnTo>
                  <a:lnTo>
                    <a:pt x="1910714" y="78104"/>
                  </a:lnTo>
                  <a:lnTo>
                    <a:pt x="1880869" y="45084"/>
                  </a:lnTo>
                  <a:lnTo>
                    <a:pt x="1845309" y="20954"/>
                  </a:lnTo>
                  <a:lnTo>
                    <a:pt x="1805304" y="5079"/>
                  </a:lnTo>
                  <a:lnTo>
                    <a:pt x="1789429" y="3175"/>
                  </a:lnTo>
                  <a:close/>
                </a:path>
                <a:path w="2472690" h="3385820">
                  <a:moveTo>
                    <a:pt x="1762759" y="0"/>
                  </a:moveTo>
                  <a:lnTo>
                    <a:pt x="1739264" y="1269"/>
                  </a:lnTo>
                  <a:lnTo>
                    <a:pt x="1727834" y="3175"/>
                  </a:lnTo>
                  <a:lnTo>
                    <a:pt x="1715769" y="6350"/>
                  </a:lnTo>
                  <a:lnTo>
                    <a:pt x="1717039" y="9525"/>
                  </a:lnTo>
                  <a:lnTo>
                    <a:pt x="1728469" y="6984"/>
                  </a:lnTo>
                  <a:lnTo>
                    <a:pt x="1739900" y="5079"/>
                  </a:lnTo>
                  <a:lnTo>
                    <a:pt x="1751329" y="3809"/>
                  </a:lnTo>
                  <a:lnTo>
                    <a:pt x="1762759" y="3175"/>
                  </a:lnTo>
                  <a:lnTo>
                    <a:pt x="1789429" y="3175"/>
                  </a:lnTo>
                  <a:lnTo>
                    <a:pt x="1762759" y="0"/>
                  </a:lnTo>
                  <a:close/>
                </a:path>
              </a:pathLst>
            </a:custGeom>
            <a:solidFill>
              <a:srgbClr val="002B38"/>
            </a:solidFill>
          </p:spPr>
          <p:txBody>
            <a:bodyPr wrap="square" lIns="0" tIns="0" rIns="0" bIns="0" rtlCol="0"/>
            <a:lstStyle/>
            <a:p>
              <a:endParaRPr/>
            </a:p>
          </p:txBody>
        </p:sp>
        <p:sp>
          <p:nvSpPr>
            <p:cNvPr id="35" name="object 35">
              <a:extLst>
                <a:ext uri="{FF2B5EF4-FFF2-40B4-BE49-F238E27FC236}">
                  <a16:creationId xmlns:a16="http://schemas.microsoft.com/office/drawing/2014/main" id="{1E9F3192-EBA7-007E-8BF0-31490E4E22DE}"/>
                </a:ext>
              </a:extLst>
            </p:cNvPr>
            <p:cNvSpPr/>
            <p:nvPr/>
          </p:nvSpPr>
          <p:spPr>
            <a:xfrm>
              <a:off x="5588634" y="2822574"/>
              <a:ext cx="3907154" cy="3089910"/>
            </a:xfrm>
            <a:custGeom>
              <a:avLst/>
              <a:gdLst/>
              <a:ahLst/>
              <a:cxnLst/>
              <a:rect l="l" t="t" r="r" b="b"/>
              <a:pathLst>
                <a:path w="3907154" h="3089910">
                  <a:moveTo>
                    <a:pt x="1819910" y="2701925"/>
                  </a:moveTo>
                  <a:lnTo>
                    <a:pt x="443864" y="3075940"/>
                  </a:lnTo>
                  <a:lnTo>
                    <a:pt x="447039" y="3089910"/>
                  </a:lnTo>
                  <a:lnTo>
                    <a:pt x="1823085" y="2715895"/>
                  </a:lnTo>
                  <a:lnTo>
                    <a:pt x="1819910" y="2701925"/>
                  </a:lnTo>
                  <a:close/>
                </a:path>
                <a:path w="3907154" h="3089910">
                  <a:moveTo>
                    <a:pt x="1775460" y="2488565"/>
                  </a:moveTo>
                  <a:lnTo>
                    <a:pt x="399414" y="2861945"/>
                  </a:lnTo>
                  <a:lnTo>
                    <a:pt x="402589" y="2876550"/>
                  </a:lnTo>
                  <a:lnTo>
                    <a:pt x="1778635" y="2502535"/>
                  </a:lnTo>
                  <a:lnTo>
                    <a:pt x="1775460" y="2488565"/>
                  </a:lnTo>
                  <a:close/>
                </a:path>
                <a:path w="3907154" h="3089910">
                  <a:moveTo>
                    <a:pt x="1731010" y="2274570"/>
                  </a:moveTo>
                  <a:lnTo>
                    <a:pt x="354964" y="2648585"/>
                  </a:lnTo>
                  <a:lnTo>
                    <a:pt x="358139" y="2663190"/>
                  </a:lnTo>
                  <a:lnTo>
                    <a:pt x="1734185" y="2289175"/>
                  </a:lnTo>
                  <a:lnTo>
                    <a:pt x="1731010" y="2274570"/>
                  </a:lnTo>
                  <a:close/>
                </a:path>
                <a:path w="3907154" h="3089910">
                  <a:moveTo>
                    <a:pt x="1686560" y="2061210"/>
                  </a:moveTo>
                  <a:lnTo>
                    <a:pt x="310514" y="2435225"/>
                  </a:lnTo>
                  <a:lnTo>
                    <a:pt x="313689" y="2449195"/>
                  </a:lnTo>
                  <a:lnTo>
                    <a:pt x="1689735" y="2075180"/>
                  </a:lnTo>
                  <a:lnTo>
                    <a:pt x="1686560" y="2061210"/>
                  </a:lnTo>
                  <a:close/>
                </a:path>
                <a:path w="3907154" h="3089910">
                  <a:moveTo>
                    <a:pt x="1642110" y="1847850"/>
                  </a:moveTo>
                  <a:lnTo>
                    <a:pt x="266064" y="2221230"/>
                  </a:lnTo>
                  <a:lnTo>
                    <a:pt x="269239" y="2235835"/>
                  </a:lnTo>
                  <a:lnTo>
                    <a:pt x="1645285" y="1861820"/>
                  </a:lnTo>
                  <a:lnTo>
                    <a:pt x="1642110" y="1847850"/>
                  </a:lnTo>
                  <a:close/>
                </a:path>
                <a:path w="3907154" h="3089910">
                  <a:moveTo>
                    <a:pt x="1598294" y="1633855"/>
                  </a:moveTo>
                  <a:lnTo>
                    <a:pt x="221614" y="2007870"/>
                  </a:lnTo>
                  <a:lnTo>
                    <a:pt x="224789" y="2021839"/>
                  </a:lnTo>
                  <a:lnTo>
                    <a:pt x="1600835" y="1648460"/>
                  </a:lnTo>
                  <a:lnTo>
                    <a:pt x="1598294" y="1633855"/>
                  </a:lnTo>
                  <a:close/>
                </a:path>
                <a:path w="3907154" h="3089910">
                  <a:moveTo>
                    <a:pt x="1553844" y="1420495"/>
                  </a:moveTo>
                  <a:lnTo>
                    <a:pt x="177164" y="1794510"/>
                  </a:lnTo>
                  <a:lnTo>
                    <a:pt x="180339" y="1808480"/>
                  </a:lnTo>
                  <a:lnTo>
                    <a:pt x="1556385" y="1434464"/>
                  </a:lnTo>
                  <a:lnTo>
                    <a:pt x="1553844" y="1420495"/>
                  </a:lnTo>
                  <a:close/>
                </a:path>
                <a:path w="3907154" h="3089910">
                  <a:moveTo>
                    <a:pt x="1509394" y="1206500"/>
                  </a:moveTo>
                  <a:lnTo>
                    <a:pt x="133350" y="1580514"/>
                  </a:lnTo>
                  <a:lnTo>
                    <a:pt x="135889" y="1595120"/>
                  </a:lnTo>
                  <a:lnTo>
                    <a:pt x="1511935" y="1221104"/>
                  </a:lnTo>
                  <a:lnTo>
                    <a:pt x="1509394" y="1206500"/>
                  </a:lnTo>
                  <a:close/>
                </a:path>
                <a:path w="3907154" h="3089910">
                  <a:moveTo>
                    <a:pt x="1464944" y="993139"/>
                  </a:moveTo>
                  <a:lnTo>
                    <a:pt x="88900" y="1367154"/>
                  </a:lnTo>
                  <a:lnTo>
                    <a:pt x="91439" y="1381125"/>
                  </a:lnTo>
                  <a:lnTo>
                    <a:pt x="1467485" y="1007745"/>
                  </a:lnTo>
                  <a:lnTo>
                    <a:pt x="1464944" y="993139"/>
                  </a:lnTo>
                  <a:close/>
                </a:path>
                <a:path w="3907154" h="3089910">
                  <a:moveTo>
                    <a:pt x="1420494" y="779779"/>
                  </a:moveTo>
                  <a:lnTo>
                    <a:pt x="44450" y="1153795"/>
                  </a:lnTo>
                  <a:lnTo>
                    <a:pt x="46989" y="1167764"/>
                  </a:lnTo>
                  <a:lnTo>
                    <a:pt x="1423035" y="793750"/>
                  </a:lnTo>
                  <a:lnTo>
                    <a:pt x="1420494" y="779779"/>
                  </a:lnTo>
                  <a:close/>
                </a:path>
                <a:path w="3907154" h="3089910">
                  <a:moveTo>
                    <a:pt x="1376044" y="565785"/>
                  </a:moveTo>
                  <a:lnTo>
                    <a:pt x="0" y="939800"/>
                  </a:lnTo>
                  <a:lnTo>
                    <a:pt x="2539" y="954404"/>
                  </a:lnTo>
                  <a:lnTo>
                    <a:pt x="1378585" y="580389"/>
                  </a:lnTo>
                  <a:lnTo>
                    <a:pt x="1376044" y="565785"/>
                  </a:lnTo>
                  <a:close/>
                </a:path>
                <a:path w="3907154" h="3089910">
                  <a:moveTo>
                    <a:pt x="3903980" y="2135505"/>
                  </a:moveTo>
                  <a:lnTo>
                    <a:pt x="2527935" y="2509520"/>
                  </a:lnTo>
                  <a:lnTo>
                    <a:pt x="2531110" y="2524125"/>
                  </a:lnTo>
                  <a:lnTo>
                    <a:pt x="3907155" y="2150110"/>
                  </a:lnTo>
                  <a:lnTo>
                    <a:pt x="3903980" y="2135505"/>
                  </a:lnTo>
                  <a:close/>
                </a:path>
                <a:path w="3907154" h="3089910">
                  <a:moveTo>
                    <a:pt x="3859530" y="1922145"/>
                  </a:moveTo>
                  <a:lnTo>
                    <a:pt x="2483485" y="2296160"/>
                  </a:lnTo>
                  <a:lnTo>
                    <a:pt x="2486660" y="2310130"/>
                  </a:lnTo>
                  <a:lnTo>
                    <a:pt x="3862705" y="1936114"/>
                  </a:lnTo>
                  <a:lnTo>
                    <a:pt x="3859530" y="1922145"/>
                  </a:lnTo>
                  <a:close/>
                </a:path>
                <a:path w="3907154" h="3089910">
                  <a:moveTo>
                    <a:pt x="3815080" y="1708785"/>
                  </a:moveTo>
                  <a:lnTo>
                    <a:pt x="2439035" y="2082164"/>
                  </a:lnTo>
                  <a:lnTo>
                    <a:pt x="2442210" y="2096770"/>
                  </a:lnTo>
                  <a:lnTo>
                    <a:pt x="3818255" y="1722755"/>
                  </a:lnTo>
                  <a:lnTo>
                    <a:pt x="3815080" y="1708785"/>
                  </a:lnTo>
                  <a:close/>
                </a:path>
                <a:path w="3907154" h="3089910">
                  <a:moveTo>
                    <a:pt x="3770630" y="1494789"/>
                  </a:moveTo>
                  <a:lnTo>
                    <a:pt x="2394585" y="1868805"/>
                  </a:lnTo>
                  <a:lnTo>
                    <a:pt x="2397760" y="1882775"/>
                  </a:lnTo>
                  <a:lnTo>
                    <a:pt x="3773805" y="1509395"/>
                  </a:lnTo>
                  <a:lnTo>
                    <a:pt x="3770630" y="1494789"/>
                  </a:lnTo>
                  <a:close/>
                </a:path>
                <a:path w="3907154" h="3089910">
                  <a:moveTo>
                    <a:pt x="3726180" y="1281429"/>
                  </a:moveTo>
                  <a:lnTo>
                    <a:pt x="2350135" y="1655445"/>
                  </a:lnTo>
                  <a:lnTo>
                    <a:pt x="2353310" y="1669414"/>
                  </a:lnTo>
                  <a:lnTo>
                    <a:pt x="3729355" y="1295400"/>
                  </a:lnTo>
                  <a:lnTo>
                    <a:pt x="3726180" y="1281429"/>
                  </a:lnTo>
                  <a:close/>
                </a:path>
                <a:path w="3907154" h="3089910">
                  <a:moveTo>
                    <a:pt x="3681730" y="1068070"/>
                  </a:moveTo>
                  <a:lnTo>
                    <a:pt x="2305685" y="1441450"/>
                  </a:lnTo>
                  <a:lnTo>
                    <a:pt x="2308860" y="1456054"/>
                  </a:lnTo>
                  <a:lnTo>
                    <a:pt x="3684905" y="1082039"/>
                  </a:lnTo>
                  <a:lnTo>
                    <a:pt x="3681730" y="1068070"/>
                  </a:lnTo>
                  <a:close/>
                </a:path>
                <a:path w="3907154" h="3089910">
                  <a:moveTo>
                    <a:pt x="3637915" y="854075"/>
                  </a:moveTo>
                  <a:lnTo>
                    <a:pt x="2261235" y="1228089"/>
                  </a:lnTo>
                  <a:lnTo>
                    <a:pt x="2264410" y="1242060"/>
                  </a:lnTo>
                  <a:lnTo>
                    <a:pt x="3640455" y="868679"/>
                  </a:lnTo>
                  <a:lnTo>
                    <a:pt x="3637915" y="854075"/>
                  </a:lnTo>
                  <a:close/>
                </a:path>
                <a:path w="3907154" h="3089910">
                  <a:moveTo>
                    <a:pt x="3593465" y="640714"/>
                  </a:moveTo>
                  <a:lnTo>
                    <a:pt x="2216785" y="1014729"/>
                  </a:lnTo>
                  <a:lnTo>
                    <a:pt x="2219960" y="1028700"/>
                  </a:lnTo>
                  <a:lnTo>
                    <a:pt x="3596005" y="654685"/>
                  </a:lnTo>
                  <a:lnTo>
                    <a:pt x="3593465" y="640714"/>
                  </a:lnTo>
                  <a:close/>
                </a:path>
                <a:path w="3907154" h="3089910">
                  <a:moveTo>
                    <a:pt x="3549015" y="426720"/>
                  </a:moveTo>
                  <a:lnTo>
                    <a:pt x="2172969" y="800735"/>
                  </a:lnTo>
                  <a:lnTo>
                    <a:pt x="2175510" y="815339"/>
                  </a:lnTo>
                  <a:lnTo>
                    <a:pt x="3551555" y="441325"/>
                  </a:lnTo>
                  <a:lnTo>
                    <a:pt x="3549015" y="426720"/>
                  </a:lnTo>
                  <a:close/>
                </a:path>
                <a:path w="3907154" h="3089910">
                  <a:moveTo>
                    <a:pt x="3504565" y="213360"/>
                  </a:moveTo>
                  <a:lnTo>
                    <a:pt x="2128519" y="587375"/>
                  </a:lnTo>
                  <a:lnTo>
                    <a:pt x="2131060" y="601345"/>
                  </a:lnTo>
                  <a:lnTo>
                    <a:pt x="3507105" y="227964"/>
                  </a:lnTo>
                  <a:lnTo>
                    <a:pt x="3504565" y="213360"/>
                  </a:lnTo>
                  <a:close/>
                </a:path>
                <a:path w="3907154" h="3089910">
                  <a:moveTo>
                    <a:pt x="3460115" y="0"/>
                  </a:moveTo>
                  <a:lnTo>
                    <a:pt x="2084069" y="374014"/>
                  </a:lnTo>
                  <a:lnTo>
                    <a:pt x="2086610" y="387985"/>
                  </a:lnTo>
                  <a:lnTo>
                    <a:pt x="3462655" y="13970"/>
                  </a:lnTo>
                  <a:lnTo>
                    <a:pt x="3460115" y="0"/>
                  </a:lnTo>
                  <a:close/>
                </a:path>
              </a:pathLst>
            </a:custGeom>
            <a:solidFill>
              <a:srgbClr val="CDBDBD"/>
            </a:solidFill>
          </p:spPr>
          <p:txBody>
            <a:bodyPr wrap="square" lIns="0" tIns="0" rIns="0" bIns="0" rtlCol="0"/>
            <a:lstStyle/>
            <a:p>
              <a:endParaRPr/>
            </a:p>
          </p:txBody>
        </p:sp>
        <p:pic>
          <p:nvPicPr>
            <p:cNvPr id="36" name="object 36">
              <a:extLst>
                <a:ext uri="{FF2B5EF4-FFF2-40B4-BE49-F238E27FC236}">
                  <a16:creationId xmlns:a16="http://schemas.microsoft.com/office/drawing/2014/main" id="{7F80544E-7A46-9933-4275-CA9EF582B6CD}"/>
                </a:ext>
              </a:extLst>
            </p:cNvPr>
            <p:cNvPicPr/>
            <p:nvPr/>
          </p:nvPicPr>
          <p:blipFill>
            <a:blip r:embed="rId23" cstate="print"/>
            <a:stretch>
              <a:fillRect/>
            </a:stretch>
          </p:blipFill>
          <p:spPr>
            <a:xfrm>
              <a:off x="9873614" y="4302124"/>
              <a:ext cx="129540" cy="278764"/>
            </a:xfrm>
            <a:prstGeom prst="rect">
              <a:avLst/>
            </a:prstGeom>
          </p:spPr>
        </p:pic>
        <p:sp>
          <p:nvSpPr>
            <p:cNvPr id="37" name="object 37">
              <a:extLst>
                <a:ext uri="{FF2B5EF4-FFF2-40B4-BE49-F238E27FC236}">
                  <a16:creationId xmlns:a16="http://schemas.microsoft.com/office/drawing/2014/main" id="{869D3938-FB95-FF27-93EF-5F4D4B04D014}"/>
                </a:ext>
              </a:extLst>
            </p:cNvPr>
            <p:cNvSpPr/>
            <p:nvPr/>
          </p:nvSpPr>
          <p:spPr>
            <a:xfrm>
              <a:off x="8705850" y="4392929"/>
              <a:ext cx="1194435" cy="1395095"/>
            </a:xfrm>
            <a:custGeom>
              <a:avLst/>
              <a:gdLst/>
              <a:ahLst/>
              <a:cxnLst/>
              <a:rect l="l" t="t" r="r" b="b"/>
              <a:pathLst>
                <a:path w="1194434" h="1395095">
                  <a:moveTo>
                    <a:pt x="395604" y="1218564"/>
                  </a:moveTo>
                  <a:lnTo>
                    <a:pt x="73025" y="1306194"/>
                  </a:lnTo>
                  <a:lnTo>
                    <a:pt x="0" y="1395094"/>
                  </a:lnTo>
                  <a:lnTo>
                    <a:pt x="325120" y="1306194"/>
                  </a:lnTo>
                  <a:lnTo>
                    <a:pt x="395604" y="1218564"/>
                  </a:lnTo>
                  <a:close/>
                </a:path>
                <a:path w="1194434" h="1395095">
                  <a:moveTo>
                    <a:pt x="1151254" y="0"/>
                  </a:moveTo>
                  <a:lnTo>
                    <a:pt x="1113790" y="45084"/>
                  </a:lnTo>
                  <a:lnTo>
                    <a:pt x="1157604" y="256539"/>
                  </a:lnTo>
                  <a:lnTo>
                    <a:pt x="1194434" y="209549"/>
                  </a:lnTo>
                  <a:lnTo>
                    <a:pt x="1151254" y="0"/>
                  </a:lnTo>
                  <a:close/>
                </a:path>
              </a:pathLst>
            </a:custGeom>
            <a:solidFill>
              <a:srgbClr val="1F3B2F"/>
            </a:solidFill>
          </p:spPr>
          <p:txBody>
            <a:bodyPr wrap="square" lIns="0" tIns="0" rIns="0" bIns="0" rtlCol="0"/>
            <a:lstStyle/>
            <a:p>
              <a:endParaRPr/>
            </a:p>
          </p:txBody>
        </p:sp>
        <p:sp>
          <p:nvSpPr>
            <p:cNvPr id="38" name="object 38">
              <a:extLst>
                <a:ext uri="{FF2B5EF4-FFF2-40B4-BE49-F238E27FC236}">
                  <a16:creationId xmlns:a16="http://schemas.microsoft.com/office/drawing/2014/main" id="{D03B1C53-75E1-F32B-9B1C-2EC88306B5E7}"/>
                </a:ext>
              </a:extLst>
            </p:cNvPr>
            <p:cNvSpPr/>
            <p:nvPr/>
          </p:nvSpPr>
          <p:spPr>
            <a:xfrm>
              <a:off x="8682989" y="4372609"/>
              <a:ext cx="1233170" cy="1442720"/>
            </a:xfrm>
            <a:custGeom>
              <a:avLst/>
              <a:gdLst/>
              <a:ahLst/>
              <a:cxnLst/>
              <a:rect l="l" t="t" r="r" b="b"/>
              <a:pathLst>
                <a:path w="1233170" h="1442720">
                  <a:moveTo>
                    <a:pt x="347344" y="1326514"/>
                  </a:moveTo>
                  <a:lnTo>
                    <a:pt x="22225" y="1415414"/>
                  </a:lnTo>
                  <a:lnTo>
                    <a:pt x="0" y="1442720"/>
                  </a:lnTo>
                  <a:lnTo>
                    <a:pt x="325119" y="1353820"/>
                  </a:lnTo>
                  <a:lnTo>
                    <a:pt x="347344" y="1326514"/>
                  </a:lnTo>
                  <a:close/>
                </a:path>
                <a:path w="1233170" h="1442720">
                  <a:moveTo>
                    <a:pt x="1189989" y="0"/>
                  </a:moveTo>
                  <a:lnTo>
                    <a:pt x="1173479" y="20319"/>
                  </a:lnTo>
                  <a:lnTo>
                    <a:pt x="1216659" y="229869"/>
                  </a:lnTo>
                  <a:lnTo>
                    <a:pt x="1233169" y="208279"/>
                  </a:lnTo>
                  <a:lnTo>
                    <a:pt x="1189989" y="0"/>
                  </a:lnTo>
                  <a:close/>
                </a:path>
              </a:pathLst>
            </a:custGeom>
            <a:solidFill>
              <a:srgbClr val="042934"/>
            </a:solidFill>
          </p:spPr>
          <p:txBody>
            <a:bodyPr wrap="square" lIns="0" tIns="0" rIns="0" bIns="0" rtlCol="0"/>
            <a:lstStyle/>
            <a:p>
              <a:endParaRPr/>
            </a:p>
          </p:txBody>
        </p:sp>
        <p:sp>
          <p:nvSpPr>
            <p:cNvPr id="39" name="object 39">
              <a:extLst>
                <a:ext uri="{FF2B5EF4-FFF2-40B4-BE49-F238E27FC236}">
                  <a16:creationId xmlns:a16="http://schemas.microsoft.com/office/drawing/2014/main" id="{7B3A1400-1FE8-C8D6-DBCF-0D307D1ECD01}"/>
                </a:ext>
              </a:extLst>
            </p:cNvPr>
            <p:cNvSpPr/>
            <p:nvPr/>
          </p:nvSpPr>
          <p:spPr>
            <a:xfrm>
              <a:off x="8778875" y="4438014"/>
              <a:ext cx="1084580" cy="1261110"/>
            </a:xfrm>
            <a:custGeom>
              <a:avLst/>
              <a:gdLst/>
              <a:ahLst/>
              <a:cxnLst/>
              <a:rect l="l" t="t" r="r" b="b"/>
              <a:pathLst>
                <a:path w="1084579" h="1261110">
                  <a:moveTo>
                    <a:pt x="447040" y="1018540"/>
                  </a:moveTo>
                  <a:lnTo>
                    <a:pt x="128904" y="1104900"/>
                  </a:lnTo>
                  <a:lnTo>
                    <a:pt x="0" y="1261110"/>
                  </a:lnTo>
                  <a:lnTo>
                    <a:pt x="322579" y="1173480"/>
                  </a:lnTo>
                  <a:lnTo>
                    <a:pt x="447040" y="1018540"/>
                  </a:lnTo>
                  <a:close/>
                </a:path>
                <a:path w="1084579" h="1261110">
                  <a:moveTo>
                    <a:pt x="1040765" y="0"/>
                  </a:moveTo>
                  <a:lnTo>
                    <a:pt x="916940" y="150495"/>
                  </a:lnTo>
                  <a:lnTo>
                    <a:pt x="962025" y="368300"/>
                  </a:lnTo>
                  <a:lnTo>
                    <a:pt x="1084579" y="211455"/>
                  </a:lnTo>
                  <a:lnTo>
                    <a:pt x="1040765" y="0"/>
                  </a:lnTo>
                  <a:close/>
                </a:path>
              </a:pathLst>
            </a:custGeom>
            <a:solidFill>
              <a:srgbClr val="2E4F41"/>
            </a:solidFill>
          </p:spPr>
          <p:txBody>
            <a:bodyPr wrap="square" lIns="0" tIns="0" rIns="0" bIns="0" rtlCol="0"/>
            <a:lstStyle/>
            <a:p>
              <a:endParaRPr/>
            </a:p>
          </p:txBody>
        </p:sp>
        <p:sp>
          <p:nvSpPr>
            <p:cNvPr id="40" name="object 40">
              <a:extLst>
                <a:ext uri="{FF2B5EF4-FFF2-40B4-BE49-F238E27FC236}">
                  <a16:creationId xmlns:a16="http://schemas.microsoft.com/office/drawing/2014/main" id="{AC2B389F-2F9F-7AA4-233F-37D6E8C483C0}"/>
                </a:ext>
              </a:extLst>
            </p:cNvPr>
            <p:cNvSpPr/>
            <p:nvPr/>
          </p:nvSpPr>
          <p:spPr>
            <a:xfrm>
              <a:off x="8911589" y="4591684"/>
              <a:ext cx="826769" cy="946785"/>
            </a:xfrm>
            <a:custGeom>
              <a:avLst/>
              <a:gdLst/>
              <a:ahLst/>
              <a:cxnLst/>
              <a:rect l="l" t="t" r="r" b="b"/>
              <a:pathLst>
                <a:path w="826770" h="946785">
                  <a:moveTo>
                    <a:pt x="781050" y="0"/>
                  </a:moveTo>
                  <a:lnTo>
                    <a:pt x="448309" y="403225"/>
                  </a:lnTo>
                  <a:lnTo>
                    <a:pt x="581659" y="367029"/>
                  </a:lnTo>
                  <a:lnTo>
                    <a:pt x="584834" y="381634"/>
                  </a:lnTo>
                  <a:lnTo>
                    <a:pt x="432434" y="422909"/>
                  </a:lnTo>
                  <a:lnTo>
                    <a:pt x="0" y="946784"/>
                  </a:lnTo>
                  <a:lnTo>
                    <a:pt x="318134" y="860425"/>
                  </a:lnTo>
                  <a:lnTo>
                    <a:pt x="516889" y="610869"/>
                  </a:lnTo>
                  <a:lnTo>
                    <a:pt x="826769" y="218439"/>
                  </a:lnTo>
                  <a:lnTo>
                    <a:pt x="781050" y="0"/>
                  </a:lnTo>
                  <a:close/>
                </a:path>
              </a:pathLst>
            </a:custGeom>
            <a:solidFill>
              <a:srgbClr val="D0C8C8"/>
            </a:solidFill>
          </p:spPr>
          <p:txBody>
            <a:bodyPr wrap="square" lIns="0" tIns="0" rIns="0" bIns="0" rtlCol="0"/>
            <a:lstStyle/>
            <a:p>
              <a:endParaRPr/>
            </a:p>
          </p:txBody>
        </p:sp>
        <p:sp>
          <p:nvSpPr>
            <p:cNvPr id="41" name="object 41">
              <a:extLst>
                <a:ext uri="{FF2B5EF4-FFF2-40B4-BE49-F238E27FC236}">
                  <a16:creationId xmlns:a16="http://schemas.microsoft.com/office/drawing/2014/main" id="{AA711AF1-74FC-F84C-B365-E7CDFC73B825}"/>
                </a:ext>
              </a:extLst>
            </p:cNvPr>
            <p:cNvSpPr/>
            <p:nvPr/>
          </p:nvSpPr>
          <p:spPr>
            <a:xfrm>
              <a:off x="8907779" y="4588509"/>
              <a:ext cx="832485" cy="954405"/>
            </a:xfrm>
            <a:custGeom>
              <a:avLst/>
              <a:gdLst/>
              <a:ahLst/>
              <a:cxnLst/>
              <a:rect l="l" t="t" r="r" b="b"/>
              <a:pathLst>
                <a:path w="832484" h="954404">
                  <a:moveTo>
                    <a:pt x="321310" y="863600"/>
                  </a:moveTo>
                  <a:lnTo>
                    <a:pt x="3175" y="949959"/>
                  </a:lnTo>
                  <a:lnTo>
                    <a:pt x="0" y="954404"/>
                  </a:lnTo>
                  <a:lnTo>
                    <a:pt x="317500" y="868044"/>
                  </a:lnTo>
                  <a:lnTo>
                    <a:pt x="321310" y="863600"/>
                  </a:lnTo>
                  <a:close/>
                </a:path>
                <a:path w="832484" h="954404">
                  <a:moveTo>
                    <a:pt x="787400" y="0"/>
                  </a:moveTo>
                  <a:lnTo>
                    <a:pt x="784225" y="3175"/>
                  </a:lnTo>
                  <a:lnTo>
                    <a:pt x="829945" y="221614"/>
                  </a:lnTo>
                  <a:lnTo>
                    <a:pt x="832485" y="217804"/>
                  </a:lnTo>
                  <a:lnTo>
                    <a:pt x="787400" y="0"/>
                  </a:lnTo>
                  <a:close/>
                </a:path>
              </a:pathLst>
            </a:custGeom>
            <a:solidFill>
              <a:srgbClr val="042934"/>
            </a:solidFill>
          </p:spPr>
          <p:txBody>
            <a:bodyPr wrap="square" lIns="0" tIns="0" rIns="0" bIns="0" rtlCol="0"/>
            <a:lstStyle/>
            <a:p>
              <a:endParaRPr/>
            </a:p>
          </p:txBody>
        </p:sp>
        <p:sp>
          <p:nvSpPr>
            <p:cNvPr id="42" name="object 42">
              <a:extLst>
                <a:ext uri="{FF2B5EF4-FFF2-40B4-BE49-F238E27FC236}">
                  <a16:creationId xmlns:a16="http://schemas.microsoft.com/office/drawing/2014/main" id="{6F7CAF0A-95DE-798C-69DF-BB0A3A173371}"/>
                </a:ext>
              </a:extLst>
            </p:cNvPr>
            <p:cNvSpPr/>
            <p:nvPr/>
          </p:nvSpPr>
          <p:spPr>
            <a:xfrm>
              <a:off x="9344025" y="4958714"/>
              <a:ext cx="152400" cy="55880"/>
            </a:xfrm>
            <a:custGeom>
              <a:avLst/>
              <a:gdLst/>
              <a:ahLst/>
              <a:cxnLst/>
              <a:rect l="l" t="t" r="r" b="b"/>
              <a:pathLst>
                <a:path w="152400" h="55879">
                  <a:moveTo>
                    <a:pt x="149225" y="0"/>
                  </a:moveTo>
                  <a:lnTo>
                    <a:pt x="15875" y="36195"/>
                  </a:lnTo>
                  <a:lnTo>
                    <a:pt x="0" y="55880"/>
                  </a:lnTo>
                  <a:lnTo>
                    <a:pt x="152400" y="14605"/>
                  </a:lnTo>
                  <a:lnTo>
                    <a:pt x="149225" y="0"/>
                  </a:lnTo>
                  <a:close/>
                </a:path>
              </a:pathLst>
            </a:custGeom>
            <a:solidFill>
              <a:srgbClr val="B3A4A6"/>
            </a:solidFill>
          </p:spPr>
          <p:txBody>
            <a:bodyPr wrap="square" lIns="0" tIns="0" rIns="0" bIns="0" rtlCol="0"/>
            <a:lstStyle/>
            <a:p>
              <a:endParaRPr/>
            </a:p>
          </p:txBody>
        </p:sp>
        <p:sp>
          <p:nvSpPr>
            <p:cNvPr id="43" name="object 43">
              <a:extLst>
                <a:ext uri="{FF2B5EF4-FFF2-40B4-BE49-F238E27FC236}">
                  <a16:creationId xmlns:a16="http://schemas.microsoft.com/office/drawing/2014/main" id="{2BD2BBA2-B4DE-4381-8A94-AC963ADD6C49}"/>
                </a:ext>
              </a:extLst>
            </p:cNvPr>
            <p:cNvSpPr/>
            <p:nvPr/>
          </p:nvSpPr>
          <p:spPr>
            <a:xfrm>
              <a:off x="8439150" y="4248149"/>
              <a:ext cx="1579880" cy="1938655"/>
            </a:xfrm>
            <a:custGeom>
              <a:avLst/>
              <a:gdLst/>
              <a:ahLst/>
              <a:cxnLst/>
              <a:rect l="l" t="t" r="r" b="b"/>
              <a:pathLst>
                <a:path w="1579879" h="1938654">
                  <a:moveTo>
                    <a:pt x="1491615" y="0"/>
                  </a:moveTo>
                  <a:lnTo>
                    <a:pt x="1437640" y="28575"/>
                  </a:lnTo>
                  <a:lnTo>
                    <a:pt x="109220" y="1618614"/>
                  </a:lnTo>
                  <a:lnTo>
                    <a:pt x="83184" y="1660525"/>
                  </a:lnTo>
                  <a:lnTo>
                    <a:pt x="54609" y="1755139"/>
                  </a:lnTo>
                  <a:lnTo>
                    <a:pt x="35559" y="1816100"/>
                  </a:lnTo>
                  <a:lnTo>
                    <a:pt x="15875" y="1877695"/>
                  </a:lnTo>
                  <a:lnTo>
                    <a:pt x="0" y="1926589"/>
                  </a:lnTo>
                  <a:lnTo>
                    <a:pt x="0" y="1932305"/>
                  </a:lnTo>
                  <a:lnTo>
                    <a:pt x="3175" y="1936114"/>
                  </a:lnTo>
                  <a:lnTo>
                    <a:pt x="7620" y="1938655"/>
                  </a:lnTo>
                  <a:lnTo>
                    <a:pt x="13334" y="1937385"/>
                  </a:lnTo>
                  <a:lnTo>
                    <a:pt x="57784" y="1911350"/>
                  </a:lnTo>
                  <a:lnTo>
                    <a:pt x="113665" y="1878964"/>
                  </a:lnTo>
                  <a:lnTo>
                    <a:pt x="168909" y="1847850"/>
                  </a:lnTo>
                  <a:lnTo>
                    <a:pt x="234315" y="1812925"/>
                  </a:lnTo>
                  <a:lnTo>
                    <a:pt x="255270" y="1799589"/>
                  </a:lnTo>
                  <a:lnTo>
                    <a:pt x="290829" y="1765300"/>
                  </a:lnTo>
                  <a:lnTo>
                    <a:pt x="1563370" y="130175"/>
                  </a:lnTo>
                  <a:lnTo>
                    <a:pt x="1579879" y="71755"/>
                  </a:lnTo>
                  <a:lnTo>
                    <a:pt x="1570990" y="41910"/>
                  </a:lnTo>
                  <a:lnTo>
                    <a:pt x="1550670" y="17779"/>
                  </a:lnTo>
                  <a:lnTo>
                    <a:pt x="1522095" y="3175"/>
                  </a:lnTo>
                  <a:lnTo>
                    <a:pt x="1491615" y="0"/>
                  </a:lnTo>
                  <a:close/>
                </a:path>
              </a:pathLst>
            </a:custGeom>
            <a:solidFill>
              <a:srgbClr val="F59C05"/>
            </a:solidFill>
          </p:spPr>
          <p:txBody>
            <a:bodyPr wrap="square" lIns="0" tIns="0" rIns="0" bIns="0" rtlCol="0"/>
            <a:lstStyle/>
            <a:p>
              <a:endParaRPr/>
            </a:p>
          </p:txBody>
        </p:sp>
        <p:sp>
          <p:nvSpPr>
            <p:cNvPr id="44" name="object 44">
              <a:extLst>
                <a:ext uri="{FF2B5EF4-FFF2-40B4-BE49-F238E27FC236}">
                  <a16:creationId xmlns:a16="http://schemas.microsoft.com/office/drawing/2014/main" id="{AC169E13-8476-C0EC-22C3-E6CA01384A45}"/>
                </a:ext>
              </a:extLst>
            </p:cNvPr>
            <p:cNvSpPr/>
            <p:nvPr/>
          </p:nvSpPr>
          <p:spPr>
            <a:xfrm>
              <a:off x="8431529" y="4246879"/>
              <a:ext cx="1588770" cy="1946910"/>
            </a:xfrm>
            <a:custGeom>
              <a:avLst/>
              <a:gdLst/>
              <a:ahLst/>
              <a:cxnLst/>
              <a:rect l="l" t="t" r="r" b="b"/>
              <a:pathLst>
                <a:path w="1588770" h="1946910">
                  <a:moveTo>
                    <a:pt x="1503045" y="0"/>
                  </a:moveTo>
                  <a:lnTo>
                    <a:pt x="1449704" y="23495"/>
                  </a:lnTo>
                  <a:lnTo>
                    <a:pt x="110490" y="1616710"/>
                  </a:lnTo>
                  <a:lnTo>
                    <a:pt x="83820" y="1660525"/>
                  </a:lnTo>
                  <a:lnTo>
                    <a:pt x="57785" y="1746885"/>
                  </a:lnTo>
                  <a:lnTo>
                    <a:pt x="45720" y="1784350"/>
                  </a:lnTo>
                  <a:lnTo>
                    <a:pt x="34290" y="1822450"/>
                  </a:lnTo>
                  <a:lnTo>
                    <a:pt x="21590" y="1859915"/>
                  </a:lnTo>
                  <a:lnTo>
                    <a:pt x="17779" y="1871980"/>
                  </a:lnTo>
                  <a:lnTo>
                    <a:pt x="6985" y="1904365"/>
                  </a:lnTo>
                  <a:lnTo>
                    <a:pt x="3175" y="1916430"/>
                  </a:lnTo>
                  <a:lnTo>
                    <a:pt x="635" y="1923415"/>
                  </a:lnTo>
                  <a:lnTo>
                    <a:pt x="0" y="1933575"/>
                  </a:lnTo>
                  <a:lnTo>
                    <a:pt x="5079" y="1942465"/>
                  </a:lnTo>
                  <a:lnTo>
                    <a:pt x="13335" y="1946910"/>
                  </a:lnTo>
                  <a:lnTo>
                    <a:pt x="23495" y="1945640"/>
                  </a:lnTo>
                  <a:lnTo>
                    <a:pt x="50165" y="1931035"/>
                  </a:lnTo>
                  <a:lnTo>
                    <a:pt x="17145" y="1931035"/>
                  </a:lnTo>
                  <a:lnTo>
                    <a:pt x="15875" y="1929765"/>
                  </a:lnTo>
                  <a:lnTo>
                    <a:pt x="36829" y="1864995"/>
                  </a:lnTo>
                  <a:lnTo>
                    <a:pt x="60960" y="1788795"/>
                  </a:lnTo>
                  <a:lnTo>
                    <a:pt x="72390" y="1750695"/>
                  </a:lnTo>
                  <a:lnTo>
                    <a:pt x="82550" y="1712595"/>
                  </a:lnTo>
                  <a:lnTo>
                    <a:pt x="88900" y="1689100"/>
                  </a:lnTo>
                  <a:lnTo>
                    <a:pt x="107950" y="1645285"/>
                  </a:lnTo>
                  <a:lnTo>
                    <a:pt x="1424940" y="55880"/>
                  </a:lnTo>
                  <a:lnTo>
                    <a:pt x="1450975" y="25400"/>
                  </a:lnTo>
                  <a:lnTo>
                    <a:pt x="1503679" y="1905"/>
                  </a:lnTo>
                  <a:lnTo>
                    <a:pt x="1520190" y="1905"/>
                  </a:lnTo>
                  <a:lnTo>
                    <a:pt x="1503045" y="0"/>
                  </a:lnTo>
                  <a:close/>
                </a:path>
                <a:path w="1588770" h="1946910">
                  <a:moveTo>
                    <a:pt x="1520190" y="1905"/>
                  </a:moveTo>
                  <a:lnTo>
                    <a:pt x="1503679" y="1905"/>
                  </a:lnTo>
                  <a:lnTo>
                    <a:pt x="1532254" y="5080"/>
                  </a:lnTo>
                  <a:lnTo>
                    <a:pt x="1558290" y="19050"/>
                  </a:lnTo>
                  <a:lnTo>
                    <a:pt x="1576704" y="41275"/>
                  </a:lnTo>
                  <a:lnTo>
                    <a:pt x="1586229" y="68580"/>
                  </a:lnTo>
                  <a:lnTo>
                    <a:pt x="1585705" y="92710"/>
                  </a:lnTo>
                  <a:lnTo>
                    <a:pt x="1585595" y="97790"/>
                  </a:lnTo>
                  <a:lnTo>
                    <a:pt x="1574165" y="124460"/>
                  </a:lnTo>
                  <a:lnTo>
                    <a:pt x="1568450" y="132715"/>
                  </a:lnTo>
                  <a:lnTo>
                    <a:pt x="1562735" y="140335"/>
                  </a:lnTo>
                  <a:lnTo>
                    <a:pt x="1556385" y="147955"/>
                  </a:lnTo>
                  <a:lnTo>
                    <a:pt x="1550035" y="156210"/>
                  </a:lnTo>
                  <a:lnTo>
                    <a:pt x="787400" y="1122045"/>
                  </a:lnTo>
                  <a:lnTo>
                    <a:pt x="386715" y="1637665"/>
                  </a:lnTo>
                  <a:lnTo>
                    <a:pt x="297179" y="1753870"/>
                  </a:lnTo>
                  <a:lnTo>
                    <a:pt x="290829" y="1761490"/>
                  </a:lnTo>
                  <a:lnTo>
                    <a:pt x="248285" y="1799590"/>
                  </a:lnTo>
                  <a:lnTo>
                    <a:pt x="213995" y="1819275"/>
                  </a:lnTo>
                  <a:lnTo>
                    <a:pt x="179070" y="1837055"/>
                  </a:lnTo>
                  <a:lnTo>
                    <a:pt x="144779" y="1856105"/>
                  </a:lnTo>
                  <a:lnTo>
                    <a:pt x="17145" y="1931035"/>
                  </a:lnTo>
                  <a:lnTo>
                    <a:pt x="50165" y="1931035"/>
                  </a:lnTo>
                  <a:lnTo>
                    <a:pt x="153035" y="1871345"/>
                  </a:lnTo>
                  <a:lnTo>
                    <a:pt x="187960" y="1852295"/>
                  </a:lnTo>
                  <a:lnTo>
                    <a:pt x="240665" y="1824990"/>
                  </a:lnTo>
                  <a:lnTo>
                    <a:pt x="275590" y="1802765"/>
                  </a:lnTo>
                  <a:lnTo>
                    <a:pt x="304800" y="1773555"/>
                  </a:lnTo>
                  <a:lnTo>
                    <a:pt x="311785" y="1765300"/>
                  </a:lnTo>
                  <a:lnTo>
                    <a:pt x="803910" y="1134745"/>
                  </a:lnTo>
                  <a:lnTo>
                    <a:pt x="1565275" y="142240"/>
                  </a:lnTo>
                  <a:lnTo>
                    <a:pt x="1588770" y="98425"/>
                  </a:lnTo>
                  <a:lnTo>
                    <a:pt x="1588770" y="68580"/>
                  </a:lnTo>
                  <a:lnTo>
                    <a:pt x="1579245" y="40640"/>
                  </a:lnTo>
                  <a:lnTo>
                    <a:pt x="1559560" y="17780"/>
                  </a:lnTo>
                  <a:lnTo>
                    <a:pt x="1532890" y="3175"/>
                  </a:lnTo>
                  <a:lnTo>
                    <a:pt x="1520190" y="1905"/>
                  </a:lnTo>
                  <a:close/>
                </a:path>
              </a:pathLst>
            </a:custGeom>
            <a:solidFill>
              <a:srgbClr val="002B38"/>
            </a:solidFill>
          </p:spPr>
          <p:txBody>
            <a:bodyPr wrap="square" lIns="0" tIns="0" rIns="0" bIns="0" rtlCol="0"/>
            <a:lstStyle/>
            <a:p>
              <a:endParaRPr/>
            </a:p>
          </p:txBody>
        </p:sp>
        <p:sp>
          <p:nvSpPr>
            <p:cNvPr id="45" name="object 45">
              <a:extLst>
                <a:ext uri="{FF2B5EF4-FFF2-40B4-BE49-F238E27FC236}">
                  <a16:creationId xmlns:a16="http://schemas.microsoft.com/office/drawing/2014/main" id="{1CBC207D-4E99-5348-1165-56D2EF310283}"/>
                </a:ext>
              </a:extLst>
            </p:cNvPr>
            <p:cNvSpPr/>
            <p:nvPr/>
          </p:nvSpPr>
          <p:spPr>
            <a:xfrm>
              <a:off x="9034779" y="4692014"/>
              <a:ext cx="553085" cy="646430"/>
            </a:xfrm>
            <a:custGeom>
              <a:avLst/>
              <a:gdLst/>
              <a:ahLst/>
              <a:cxnLst/>
              <a:rect l="l" t="t" r="r" b="b"/>
              <a:pathLst>
                <a:path w="553084" h="646429">
                  <a:moveTo>
                    <a:pt x="488315" y="57150"/>
                  </a:moveTo>
                  <a:lnTo>
                    <a:pt x="481329" y="57785"/>
                  </a:lnTo>
                  <a:lnTo>
                    <a:pt x="0" y="631190"/>
                  </a:lnTo>
                  <a:lnTo>
                    <a:pt x="635" y="638175"/>
                  </a:lnTo>
                  <a:lnTo>
                    <a:pt x="5079" y="642620"/>
                  </a:lnTo>
                  <a:lnTo>
                    <a:pt x="10160" y="646430"/>
                  </a:lnTo>
                  <a:lnTo>
                    <a:pt x="17779" y="645795"/>
                  </a:lnTo>
                  <a:lnTo>
                    <a:pt x="499110" y="72390"/>
                  </a:lnTo>
                  <a:lnTo>
                    <a:pt x="498475" y="65405"/>
                  </a:lnTo>
                  <a:lnTo>
                    <a:pt x="488315" y="57150"/>
                  </a:lnTo>
                  <a:close/>
                </a:path>
                <a:path w="553084" h="646429">
                  <a:moveTo>
                    <a:pt x="545465" y="0"/>
                  </a:moveTo>
                  <a:lnTo>
                    <a:pt x="527050" y="0"/>
                  </a:lnTo>
                  <a:lnTo>
                    <a:pt x="519429" y="7620"/>
                  </a:lnTo>
                  <a:lnTo>
                    <a:pt x="519429" y="26035"/>
                  </a:lnTo>
                  <a:lnTo>
                    <a:pt x="527050" y="33655"/>
                  </a:lnTo>
                  <a:lnTo>
                    <a:pt x="545465" y="33655"/>
                  </a:lnTo>
                  <a:lnTo>
                    <a:pt x="553085" y="26035"/>
                  </a:lnTo>
                  <a:lnTo>
                    <a:pt x="553085" y="7620"/>
                  </a:lnTo>
                  <a:lnTo>
                    <a:pt x="545465" y="0"/>
                  </a:lnTo>
                  <a:close/>
                </a:path>
              </a:pathLst>
            </a:custGeom>
            <a:solidFill>
              <a:srgbClr val="F0ED9B"/>
            </a:solidFill>
          </p:spPr>
          <p:txBody>
            <a:bodyPr wrap="square" lIns="0" tIns="0" rIns="0" bIns="0" rtlCol="0"/>
            <a:lstStyle/>
            <a:p>
              <a:endParaRPr/>
            </a:p>
          </p:txBody>
        </p:sp>
        <p:sp>
          <p:nvSpPr>
            <p:cNvPr id="46" name="object 46">
              <a:extLst>
                <a:ext uri="{FF2B5EF4-FFF2-40B4-BE49-F238E27FC236}">
                  <a16:creationId xmlns:a16="http://schemas.microsoft.com/office/drawing/2014/main" id="{B9BCC297-3E31-6BCE-D842-28856C81DFBE}"/>
                </a:ext>
              </a:extLst>
            </p:cNvPr>
            <p:cNvSpPr/>
            <p:nvPr/>
          </p:nvSpPr>
          <p:spPr>
            <a:xfrm>
              <a:off x="8468994" y="4267834"/>
              <a:ext cx="1520190" cy="1878964"/>
            </a:xfrm>
            <a:custGeom>
              <a:avLst/>
              <a:gdLst/>
              <a:ahLst/>
              <a:cxnLst/>
              <a:rect l="l" t="t" r="r" b="b"/>
              <a:pathLst>
                <a:path w="1520190" h="1878964">
                  <a:moveTo>
                    <a:pt x="1464945" y="0"/>
                  </a:moveTo>
                  <a:lnTo>
                    <a:pt x="1480820" y="23494"/>
                  </a:lnTo>
                  <a:lnTo>
                    <a:pt x="1486534" y="50164"/>
                  </a:lnTo>
                  <a:lnTo>
                    <a:pt x="1483359" y="77469"/>
                  </a:lnTo>
                  <a:lnTo>
                    <a:pt x="222250" y="1706879"/>
                  </a:lnTo>
                  <a:lnTo>
                    <a:pt x="186689" y="1740535"/>
                  </a:lnTo>
                  <a:lnTo>
                    <a:pt x="144779" y="1765300"/>
                  </a:lnTo>
                  <a:lnTo>
                    <a:pt x="94614" y="1791335"/>
                  </a:lnTo>
                  <a:lnTo>
                    <a:pt x="34925" y="1824354"/>
                  </a:lnTo>
                  <a:lnTo>
                    <a:pt x="5714" y="1853564"/>
                  </a:lnTo>
                  <a:lnTo>
                    <a:pt x="0" y="1872614"/>
                  </a:lnTo>
                  <a:lnTo>
                    <a:pt x="2539" y="1877060"/>
                  </a:lnTo>
                  <a:lnTo>
                    <a:pt x="7620" y="1878964"/>
                  </a:lnTo>
                  <a:lnTo>
                    <a:pt x="13334" y="1877695"/>
                  </a:lnTo>
                  <a:lnTo>
                    <a:pt x="52070" y="1854835"/>
                  </a:lnTo>
                  <a:lnTo>
                    <a:pt x="96520" y="1830070"/>
                  </a:lnTo>
                  <a:lnTo>
                    <a:pt x="140970" y="1805939"/>
                  </a:lnTo>
                  <a:lnTo>
                    <a:pt x="200025" y="1774825"/>
                  </a:lnTo>
                  <a:lnTo>
                    <a:pt x="239395" y="1746250"/>
                  </a:lnTo>
                  <a:lnTo>
                    <a:pt x="1502409" y="126364"/>
                  </a:lnTo>
                  <a:lnTo>
                    <a:pt x="1520189" y="73025"/>
                  </a:lnTo>
                  <a:lnTo>
                    <a:pt x="1514475" y="45084"/>
                  </a:lnTo>
                  <a:lnTo>
                    <a:pt x="1499234" y="20954"/>
                  </a:lnTo>
                  <a:lnTo>
                    <a:pt x="1490979" y="13969"/>
                  </a:lnTo>
                  <a:lnTo>
                    <a:pt x="1482725" y="8254"/>
                  </a:lnTo>
                  <a:lnTo>
                    <a:pt x="1474470" y="3175"/>
                  </a:lnTo>
                  <a:lnTo>
                    <a:pt x="1464945" y="0"/>
                  </a:lnTo>
                  <a:close/>
                </a:path>
              </a:pathLst>
            </a:custGeom>
            <a:solidFill>
              <a:srgbClr val="D18617"/>
            </a:solidFill>
          </p:spPr>
          <p:txBody>
            <a:bodyPr wrap="square" lIns="0" tIns="0" rIns="0" bIns="0" rtlCol="0"/>
            <a:lstStyle/>
            <a:p>
              <a:endParaRPr/>
            </a:p>
          </p:txBody>
        </p:sp>
        <p:sp>
          <p:nvSpPr>
            <p:cNvPr id="47" name="object 47">
              <a:extLst>
                <a:ext uri="{FF2B5EF4-FFF2-40B4-BE49-F238E27FC236}">
                  <a16:creationId xmlns:a16="http://schemas.microsoft.com/office/drawing/2014/main" id="{B04C078F-AC17-760C-C8DB-A33E74D101E9}"/>
                </a:ext>
              </a:extLst>
            </p:cNvPr>
            <p:cNvSpPr/>
            <p:nvPr/>
          </p:nvSpPr>
          <p:spPr>
            <a:xfrm>
              <a:off x="7213599" y="2806699"/>
              <a:ext cx="654685" cy="3139440"/>
            </a:xfrm>
            <a:custGeom>
              <a:avLst/>
              <a:gdLst/>
              <a:ahLst/>
              <a:cxnLst/>
              <a:rect l="l" t="t" r="r" b="b"/>
              <a:pathLst>
                <a:path w="654684" h="3139440">
                  <a:moveTo>
                    <a:pt x="0" y="0"/>
                  </a:moveTo>
                  <a:lnTo>
                    <a:pt x="654684" y="3139440"/>
                  </a:lnTo>
                  <a:lnTo>
                    <a:pt x="0" y="0"/>
                  </a:lnTo>
                  <a:close/>
                </a:path>
              </a:pathLst>
            </a:custGeom>
            <a:solidFill>
              <a:srgbClr val="1F4134"/>
            </a:solidFill>
          </p:spPr>
          <p:txBody>
            <a:bodyPr wrap="square" lIns="0" tIns="0" rIns="0" bIns="0" rtlCol="0"/>
            <a:lstStyle/>
            <a:p>
              <a:endParaRPr/>
            </a:p>
          </p:txBody>
        </p:sp>
        <p:sp>
          <p:nvSpPr>
            <p:cNvPr id="48" name="object 48">
              <a:extLst>
                <a:ext uri="{FF2B5EF4-FFF2-40B4-BE49-F238E27FC236}">
                  <a16:creationId xmlns:a16="http://schemas.microsoft.com/office/drawing/2014/main" id="{C6FC49EB-D2A3-B4FA-E670-8E75CCECD836}"/>
                </a:ext>
              </a:extLst>
            </p:cNvPr>
            <p:cNvSpPr/>
            <p:nvPr/>
          </p:nvSpPr>
          <p:spPr>
            <a:xfrm>
              <a:off x="7213599" y="2806699"/>
              <a:ext cx="654685" cy="3139440"/>
            </a:xfrm>
            <a:custGeom>
              <a:avLst/>
              <a:gdLst/>
              <a:ahLst/>
              <a:cxnLst/>
              <a:rect l="l" t="t" r="r" b="b"/>
              <a:pathLst>
                <a:path w="654684" h="3139440">
                  <a:moveTo>
                    <a:pt x="0" y="0"/>
                  </a:moveTo>
                  <a:lnTo>
                    <a:pt x="654684" y="3139440"/>
                  </a:lnTo>
                  <a:lnTo>
                    <a:pt x="0" y="0"/>
                  </a:lnTo>
                </a:path>
              </a:pathLst>
            </a:custGeom>
            <a:ln w="13627">
              <a:solidFill>
                <a:srgbClr val="1F4134"/>
              </a:solidFill>
            </a:ln>
          </p:spPr>
          <p:txBody>
            <a:bodyPr wrap="square" lIns="0" tIns="0" rIns="0" bIns="0" rtlCol="0"/>
            <a:lstStyle/>
            <a:p>
              <a:endParaRPr/>
            </a:p>
          </p:txBody>
        </p:sp>
        <p:sp>
          <p:nvSpPr>
            <p:cNvPr id="49" name="object 49">
              <a:extLst>
                <a:ext uri="{FF2B5EF4-FFF2-40B4-BE49-F238E27FC236}">
                  <a16:creationId xmlns:a16="http://schemas.microsoft.com/office/drawing/2014/main" id="{6EFBF571-E938-76D8-B0C2-4FF2DA11B2EF}"/>
                </a:ext>
              </a:extLst>
            </p:cNvPr>
            <p:cNvSpPr/>
            <p:nvPr/>
          </p:nvSpPr>
          <p:spPr>
            <a:xfrm>
              <a:off x="7128509" y="3188334"/>
              <a:ext cx="367665" cy="134620"/>
            </a:xfrm>
            <a:custGeom>
              <a:avLst/>
              <a:gdLst/>
              <a:ahLst/>
              <a:cxnLst/>
              <a:rect l="l" t="t" r="r" b="b"/>
              <a:pathLst>
                <a:path w="367665" h="134620">
                  <a:moveTo>
                    <a:pt x="350520" y="0"/>
                  </a:moveTo>
                  <a:lnTo>
                    <a:pt x="15875" y="88900"/>
                  </a:lnTo>
                  <a:lnTo>
                    <a:pt x="0" y="107950"/>
                  </a:lnTo>
                  <a:lnTo>
                    <a:pt x="0" y="116839"/>
                  </a:lnTo>
                  <a:lnTo>
                    <a:pt x="3810" y="125094"/>
                  </a:lnTo>
                  <a:lnTo>
                    <a:pt x="9525" y="131444"/>
                  </a:lnTo>
                  <a:lnTo>
                    <a:pt x="17145" y="134619"/>
                  </a:lnTo>
                  <a:lnTo>
                    <a:pt x="25400" y="133985"/>
                  </a:lnTo>
                  <a:lnTo>
                    <a:pt x="351790" y="45085"/>
                  </a:lnTo>
                  <a:lnTo>
                    <a:pt x="359410" y="41275"/>
                  </a:lnTo>
                  <a:lnTo>
                    <a:pt x="365125" y="34925"/>
                  </a:lnTo>
                  <a:lnTo>
                    <a:pt x="367665" y="26669"/>
                  </a:lnTo>
                  <a:lnTo>
                    <a:pt x="367665" y="17144"/>
                  </a:lnTo>
                  <a:lnTo>
                    <a:pt x="363855" y="8889"/>
                  </a:lnTo>
                  <a:lnTo>
                    <a:pt x="358140" y="2539"/>
                  </a:lnTo>
                  <a:lnTo>
                    <a:pt x="350520" y="0"/>
                  </a:lnTo>
                  <a:close/>
                </a:path>
              </a:pathLst>
            </a:custGeom>
            <a:solidFill>
              <a:srgbClr val="B59D76"/>
            </a:solidFill>
          </p:spPr>
          <p:txBody>
            <a:bodyPr wrap="square" lIns="0" tIns="0" rIns="0" bIns="0" rtlCol="0"/>
            <a:lstStyle/>
            <a:p>
              <a:endParaRPr/>
            </a:p>
          </p:txBody>
        </p:sp>
        <p:sp>
          <p:nvSpPr>
            <p:cNvPr id="50" name="object 50">
              <a:extLst>
                <a:ext uri="{FF2B5EF4-FFF2-40B4-BE49-F238E27FC236}">
                  <a16:creationId xmlns:a16="http://schemas.microsoft.com/office/drawing/2014/main" id="{679747FE-4B64-AB4D-E958-DE399170C671}"/>
                </a:ext>
              </a:extLst>
            </p:cNvPr>
            <p:cNvSpPr/>
            <p:nvPr/>
          </p:nvSpPr>
          <p:spPr>
            <a:xfrm>
              <a:off x="7118349" y="3187699"/>
              <a:ext cx="377825" cy="146050"/>
            </a:xfrm>
            <a:custGeom>
              <a:avLst/>
              <a:gdLst/>
              <a:ahLst/>
              <a:cxnLst/>
              <a:rect l="l" t="t" r="r" b="b"/>
              <a:pathLst>
                <a:path w="377825" h="146050">
                  <a:moveTo>
                    <a:pt x="357504" y="0"/>
                  </a:moveTo>
                  <a:lnTo>
                    <a:pt x="121284" y="54610"/>
                  </a:lnTo>
                  <a:lnTo>
                    <a:pt x="22859" y="80010"/>
                  </a:lnTo>
                  <a:lnTo>
                    <a:pt x="0" y="106679"/>
                  </a:lnTo>
                  <a:lnTo>
                    <a:pt x="0" y="120014"/>
                  </a:lnTo>
                  <a:lnTo>
                    <a:pt x="5715" y="132714"/>
                  </a:lnTo>
                  <a:lnTo>
                    <a:pt x="15240" y="141604"/>
                  </a:lnTo>
                  <a:lnTo>
                    <a:pt x="28575" y="145414"/>
                  </a:lnTo>
                  <a:lnTo>
                    <a:pt x="34290" y="146050"/>
                  </a:lnTo>
                  <a:lnTo>
                    <a:pt x="39370" y="143510"/>
                  </a:lnTo>
                  <a:lnTo>
                    <a:pt x="68579" y="135254"/>
                  </a:lnTo>
                  <a:lnTo>
                    <a:pt x="92075" y="128270"/>
                  </a:lnTo>
                  <a:lnTo>
                    <a:pt x="28575" y="128270"/>
                  </a:lnTo>
                  <a:lnTo>
                    <a:pt x="23495" y="123825"/>
                  </a:lnTo>
                  <a:lnTo>
                    <a:pt x="19684" y="118110"/>
                  </a:lnTo>
                  <a:lnTo>
                    <a:pt x="19684" y="110489"/>
                  </a:lnTo>
                  <a:lnTo>
                    <a:pt x="22225" y="103504"/>
                  </a:lnTo>
                  <a:lnTo>
                    <a:pt x="27940" y="99695"/>
                  </a:lnTo>
                  <a:lnTo>
                    <a:pt x="77470" y="86360"/>
                  </a:lnTo>
                  <a:lnTo>
                    <a:pt x="126365" y="71754"/>
                  </a:lnTo>
                  <a:lnTo>
                    <a:pt x="345440" y="3810"/>
                  </a:lnTo>
                  <a:lnTo>
                    <a:pt x="349250" y="3175"/>
                  </a:lnTo>
                  <a:lnTo>
                    <a:pt x="353695" y="1270"/>
                  </a:lnTo>
                  <a:lnTo>
                    <a:pt x="359409" y="1270"/>
                  </a:lnTo>
                  <a:lnTo>
                    <a:pt x="357504" y="0"/>
                  </a:lnTo>
                  <a:close/>
                </a:path>
                <a:path w="377825" h="146050">
                  <a:moveTo>
                    <a:pt x="361315" y="46354"/>
                  </a:moveTo>
                  <a:lnTo>
                    <a:pt x="311784" y="59689"/>
                  </a:lnTo>
                  <a:lnTo>
                    <a:pt x="64134" y="118110"/>
                  </a:lnTo>
                  <a:lnTo>
                    <a:pt x="33654" y="125729"/>
                  </a:lnTo>
                  <a:lnTo>
                    <a:pt x="28575" y="128270"/>
                  </a:lnTo>
                  <a:lnTo>
                    <a:pt x="92075" y="128270"/>
                  </a:lnTo>
                  <a:lnTo>
                    <a:pt x="263525" y="74929"/>
                  </a:lnTo>
                  <a:lnTo>
                    <a:pt x="312420" y="60325"/>
                  </a:lnTo>
                  <a:lnTo>
                    <a:pt x="361315" y="46354"/>
                  </a:lnTo>
                  <a:close/>
                </a:path>
                <a:path w="377825" h="146050">
                  <a:moveTo>
                    <a:pt x="359409" y="1270"/>
                  </a:moveTo>
                  <a:lnTo>
                    <a:pt x="357504" y="1270"/>
                  </a:lnTo>
                  <a:lnTo>
                    <a:pt x="371475" y="7620"/>
                  </a:lnTo>
                  <a:lnTo>
                    <a:pt x="377190" y="22225"/>
                  </a:lnTo>
                  <a:lnTo>
                    <a:pt x="373379" y="36829"/>
                  </a:lnTo>
                  <a:lnTo>
                    <a:pt x="361315" y="46354"/>
                  </a:lnTo>
                  <a:lnTo>
                    <a:pt x="374015" y="36829"/>
                  </a:lnTo>
                  <a:lnTo>
                    <a:pt x="377825" y="21589"/>
                  </a:lnTo>
                  <a:lnTo>
                    <a:pt x="372109" y="6985"/>
                  </a:lnTo>
                  <a:lnTo>
                    <a:pt x="359409" y="1270"/>
                  </a:lnTo>
                  <a:close/>
                </a:path>
              </a:pathLst>
            </a:custGeom>
            <a:solidFill>
              <a:srgbClr val="002B38"/>
            </a:solidFill>
          </p:spPr>
          <p:txBody>
            <a:bodyPr wrap="square" lIns="0" tIns="0" rIns="0" bIns="0" rtlCol="0"/>
            <a:lstStyle/>
            <a:p>
              <a:endParaRPr/>
            </a:p>
          </p:txBody>
        </p:sp>
        <p:sp>
          <p:nvSpPr>
            <p:cNvPr id="51" name="object 51">
              <a:extLst>
                <a:ext uri="{FF2B5EF4-FFF2-40B4-BE49-F238E27FC236}">
                  <a16:creationId xmlns:a16="http://schemas.microsoft.com/office/drawing/2014/main" id="{624C90B9-861D-7C71-17E2-FE31C2E96CB6}"/>
                </a:ext>
              </a:extLst>
            </p:cNvPr>
            <p:cNvSpPr/>
            <p:nvPr/>
          </p:nvSpPr>
          <p:spPr>
            <a:xfrm>
              <a:off x="7221219" y="3635374"/>
              <a:ext cx="368300" cy="134620"/>
            </a:xfrm>
            <a:custGeom>
              <a:avLst/>
              <a:gdLst/>
              <a:ahLst/>
              <a:cxnLst/>
              <a:rect l="l" t="t" r="r" b="b"/>
              <a:pathLst>
                <a:path w="368300" h="134620">
                  <a:moveTo>
                    <a:pt x="351154" y="0"/>
                  </a:moveTo>
                  <a:lnTo>
                    <a:pt x="16509" y="88900"/>
                  </a:lnTo>
                  <a:lnTo>
                    <a:pt x="0" y="107950"/>
                  </a:lnTo>
                  <a:lnTo>
                    <a:pt x="634" y="117475"/>
                  </a:lnTo>
                  <a:lnTo>
                    <a:pt x="3809" y="125729"/>
                  </a:lnTo>
                  <a:lnTo>
                    <a:pt x="9525" y="131445"/>
                  </a:lnTo>
                  <a:lnTo>
                    <a:pt x="17145" y="134620"/>
                  </a:lnTo>
                  <a:lnTo>
                    <a:pt x="25400" y="133985"/>
                  </a:lnTo>
                  <a:lnTo>
                    <a:pt x="352425" y="45720"/>
                  </a:lnTo>
                  <a:lnTo>
                    <a:pt x="359409" y="41910"/>
                  </a:lnTo>
                  <a:lnTo>
                    <a:pt x="365125" y="34925"/>
                  </a:lnTo>
                  <a:lnTo>
                    <a:pt x="368300" y="26670"/>
                  </a:lnTo>
                  <a:lnTo>
                    <a:pt x="367664" y="17145"/>
                  </a:lnTo>
                  <a:lnTo>
                    <a:pt x="364489" y="8889"/>
                  </a:lnTo>
                  <a:lnTo>
                    <a:pt x="358775" y="3175"/>
                  </a:lnTo>
                  <a:lnTo>
                    <a:pt x="351154" y="0"/>
                  </a:lnTo>
                  <a:close/>
                </a:path>
              </a:pathLst>
            </a:custGeom>
            <a:solidFill>
              <a:srgbClr val="B59D76"/>
            </a:solidFill>
          </p:spPr>
          <p:txBody>
            <a:bodyPr wrap="square" lIns="0" tIns="0" rIns="0" bIns="0" rtlCol="0"/>
            <a:lstStyle/>
            <a:p>
              <a:endParaRPr/>
            </a:p>
          </p:txBody>
        </p:sp>
        <p:sp>
          <p:nvSpPr>
            <p:cNvPr id="52" name="object 52">
              <a:extLst>
                <a:ext uri="{FF2B5EF4-FFF2-40B4-BE49-F238E27FC236}">
                  <a16:creationId xmlns:a16="http://schemas.microsoft.com/office/drawing/2014/main" id="{60F07AD4-DF2D-817B-5A8E-EC6387792FBC}"/>
                </a:ext>
              </a:extLst>
            </p:cNvPr>
            <p:cNvSpPr/>
            <p:nvPr/>
          </p:nvSpPr>
          <p:spPr>
            <a:xfrm>
              <a:off x="7211694" y="3634739"/>
              <a:ext cx="377825" cy="145415"/>
            </a:xfrm>
            <a:custGeom>
              <a:avLst/>
              <a:gdLst/>
              <a:ahLst/>
              <a:cxnLst/>
              <a:rect l="l" t="t" r="r" b="b"/>
              <a:pathLst>
                <a:path w="377825" h="145414">
                  <a:moveTo>
                    <a:pt x="358139" y="0"/>
                  </a:moveTo>
                  <a:lnTo>
                    <a:pt x="349884" y="635"/>
                  </a:lnTo>
                  <a:lnTo>
                    <a:pt x="339089" y="3175"/>
                  </a:lnTo>
                  <a:lnTo>
                    <a:pt x="328295" y="6350"/>
                  </a:lnTo>
                  <a:lnTo>
                    <a:pt x="72389" y="66675"/>
                  </a:lnTo>
                  <a:lnTo>
                    <a:pt x="22859" y="80010"/>
                  </a:lnTo>
                  <a:lnTo>
                    <a:pt x="0" y="106045"/>
                  </a:lnTo>
                  <a:lnTo>
                    <a:pt x="0" y="117475"/>
                  </a:lnTo>
                  <a:lnTo>
                    <a:pt x="634" y="120014"/>
                  </a:lnTo>
                  <a:lnTo>
                    <a:pt x="5714" y="132080"/>
                  </a:lnTo>
                  <a:lnTo>
                    <a:pt x="15875" y="141605"/>
                  </a:lnTo>
                  <a:lnTo>
                    <a:pt x="29209" y="145414"/>
                  </a:lnTo>
                  <a:lnTo>
                    <a:pt x="34289" y="145414"/>
                  </a:lnTo>
                  <a:lnTo>
                    <a:pt x="40004" y="143510"/>
                  </a:lnTo>
                  <a:lnTo>
                    <a:pt x="44450" y="142239"/>
                  </a:lnTo>
                  <a:lnTo>
                    <a:pt x="68579" y="134620"/>
                  </a:lnTo>
                  <a:lnTo>
                    <a:pt x="92075" y="127635"/>
                  </a:lnTo>
                  <a:lnTo>
                    <a:pt x="28575" y="127635"/>
                  </a:lnTo>
                  <a:lnTo>
                    <a:pt x="24129" y="123189"/>
                  </a:lnTo>
                  <a:lnTo>
                    <a:pt x="20320" y="117475"/>
                  </a:lnTo>
                  <a:lnTo>
                    <a:pt x="19684" y="109855"/>
                  </a:lnTo>
                  <a:lnTo>
                    <a:pt x="22859" y="103505"/>
                  </a:lnTo>
                  <a:lnTo>
                    <a:pt x="28575" y="99695"/>
                  </a:lnTo>
                  <a:lnTo>
                    <a:pt x="126364" y="71755"/>
                  </a:lnTo>
                  <a:lnTo>
                    <a:pt x="321309" y="10795"/>
                  </a:lnTo>
                  <a:lnTo>
                    <a:pt x="349884" y="2539"/>
                  </a:lnTo>
                  <a:lnTo>
                    <a:pt x="353695" y="635"/>
                  </a:lnTo>
                  <a:lnTo>
                    <a:pt x="360045" y="635"/>
                  </a:lnTo>
                  <a:lnTo>
                    <a:pt x="358139" y="0"/>
                  </a:lnTo>
                  <a:close/>
                </a:path>
                <a:path w="377825" h="145414">
                  <a:moveTo>
                    <a:pt x="361950" y="46355"/>
                  </a:moveTo>
                  <a:lnTo>
                    <a:pt x="262889" y="71755"/>
                  </a:lnTo>
                  <a:lnTo>
                    <a:pt x="113664" y="106045"/>
                  </a:lnTo>
                  <a:lnTo>
                    <a:pt x="34289" y="125095"/>
                  </a:lnTo>
                  <a:lnTo>
                    <a:pt x="28575" y="127635"/>
                  </a:lnTo>
                  <a:lnTo>
                    <a:pt x="92075" y="127635"/>
                  </a:lnTo>
                  <a:lnTo>
                    <a:pt x="263525" y="74295"/>
                  </a:lnTo>
                  <a:lnTo>
                    <a:pt x="312420" y="59689"/>
                  </a:lnTo>
                  <a:lnTo>
                    <a:pt x="361950" y="46355"/>
                  </a:lnTo>
                  <a:close/>
                </a:path>
                <a:path w="377825" h="145414">
                  <a:moveTo>
                    <a:pt x="360045" y="635"/>
                  </a:moveTo>
                  <a:lnTo>
                    <a:pt x="358139" y="635"/>
                  </a:lnTo>
                  <a:lnTo>
                    <a:pt x="372109" y="7620"/>
                  </a:lnTo>
                  <a:lnTo>
                    <a:pt x="377189" y="21589"/>
                  </a:lnTo>
                  <a:lnTo>
                    <a:pt x="374014" y="36830"/>
                  </a:lnTo>
                  <a:lnTo>
                    <a:pt x="361950" y="46355"/>
                  </a:lnTo>
                  <a:lnTo>
                    <a:pt x="374650" y="36830"/>
                  </a:lnTo>
                  <a:lnTo>
                    <a:pt x="377825" y="21589"/>
                  </a:lnTo>
                  <a:lnTo>
                    <a:pt x="372109" y="6985"/>
                  </a:lnTo>
                  <a:lnTo>
                    <a:pt x="360045" y="635"/>
                  </a:lnTo>
                  <a:close/>
                </a:path>
              </a:pathLst>
            </a:custGeom>
            <a:solidFill>
              <a:srgbClr val="002B38"/>
            </a:solidFill>
          </p:spPr>
          <p:txBody>
            <a:bodyPr wrap="square" lIns="0" tIns="0" rIns="0" bIns="0" rtlCol="0"/>
            <a:lstStyle/>
            <a:p>
              <a:endParaRPr/>
            </a:p>
          </p:txBody>
        </p:sp>
        <p:sp>
          <p:nvSpPr>
            <p:cNvPr id="53" name="object 53">
              <a:extLst>
                <a:ext uri="{FF2B5EF4-FFF2-40B4-BE49-F238E27FC236}">
                  <a16:creationId xmlns:a16="http://schemas.microsoft.com/office/drawing/2014/main" id="{193AFA06-E98D-8B88-E734-971B240661C2}"/>
                </a:ext>
              </a:extLst>
            </p:cNvPr>
            <p:cNvSpPr/>
            <p:nvPr/>
          </p:nvSpPr>
          <p:spPr>
            <a:xfrm>
              <a:off x="7313929" y="4083049"/>
              <a:ext cx="367665" cy="134620"/>
            </a:xfrm>
            <a:custGeom>
              <a:avLst/>
              <a:gdLst/>
              <a:ahLst/>
              <a:cxnLst/>
              <a:rect l="l" t="t" r="r" b="b"/>
              <a:pathLst>
                <a:path w="367665" h="134620">
                  <a:moveTo>
                    <a:pt x="350520" y="0"/>
                  </a:moveTo>
                  <a:lnTo>
                    <a:pt x="15875" y="89535"/>
                  </a:lnTo>
                  <a:lnTo>
                    <a:pt x="0" y="107950"/>
                  </a:lnTo>
                  <a:lnTo>
                    <a:pt x="0" y="117475"/>
                  </a:lnTo>
                  <a:lnTo>
                    <a:pt x="3810" y="125729"/>
                  </a:lnTo>
                  <a:lnTo>
                    <a:pt x="9525" y="132079"/>
                  </a:lnTo>
                  <a:lnTo>
                    <a:pt x="17145" y="134620"/>
                  </a:lnTo>
                  <a:lnTo>
                    <a:pt x="25400" y="134620"/>
                  </a:lnTo>
                  <a:lnTo>
                    <a:pt x="351790" y="45720"/>
                  </a:lnTo>
                  <a:lnTo>
                    <a:pt x="359410" y="41910"/>
                  </a:lnTo>
                  <a:lnTo>
                    <a:pt x="365125" y="35560"/>
                  </a:lnTo>
                  <a:lnTo>
                    <a:pt x="367665" y="26670"/>
                  </a:lnTo>
                  <a:lnTo>
                    <a:pt x="367665" y="17779"/>
                  </a:lnTo>
                  <a:lnTo>
                    <a:pt x="363854" y="9525"/>
                  </a:lnTo>
                  <a:lnTo>
                    <a:pt x="358140" y="3175"/>
                  </a:lnTo>
                  <a:lnTo>
                    <a:pt x="350520" y="0"/>
                  </a:lnTo>
                  <a:close/>
                </a:path>
              </a:pathLst>
            </a:custGeom>
            <a:solidFill>
              <a:srgbClr val="B59D76"/>
            </a:solidFill>
          </p:spPr>
          <p:txBody>
            <a:bodyPr wrap="square" lIns="0" tIns="0" rIns="0" bIns="0" rtlCol="0"/>
            <a:lstStyle/>
            <a:p>
              <a:endParaRPr/>
            </a:p>
          </p:txBody>
        </p:sp>
        <p:sp>
          <p:nvSpPr>
            <p:cNvPr id="54" name="object 54">
              <a:extLst>
                <a:ext uri="{FF2B5EF4-FFF2-40B4-BE49-F238E27FC236}">
                  <a16:creationId xmlns:a16="http://schemas.microsoft.com/office/drawing/2014/main" id="{569DF42A-AE45-31C4-2275-8B21D4F8D4C6}"/>
                </a:ext>
              </a:extLst>
            </p:cNvPr>
            <p:cNvSpPr/>
            <p:nvPr/>
          </p:nvSpPr>
          <p:spPr>
            <a:xfrm>
              <a:off x="7304404" y="4082414"/>
              <a:ext cx="377190" cy="146050"/>
            </a:xfrm>
            <a:custGeom>
              <a:avLst/>
              <a:gdLst/>
              <a:ahLst/>
              <a:cxnLst/>
              <a:rect l="l" t="t" r="r" b="b"/>
              <a:pathLst>
                <a:path w="377190" h="146050">
                  <a:moveTo>
                    <a:pt x="357504" y="0"/>
                  </a:moveTo>
                  <a:lnTo>
                    <a:pt x="121285" y="54610"/>
                  </a:lnTo>
                  <a:lnTo>
                    <a:pt x="22860" y="80010"/>
                  </a:lnTo>
                  <a:lnTo>
                    <a:pt x="0" y="106680"/>
                  </a:lnTo>
                  <a:lnTo>
                    <a:pt x="0" y="120014"/>
                  </a:lnTo>
                  <a:lnTo>
                    <a:pt x="5715" y="132714"/>
                  </a:lnTo>
                  <a:lnTo>
                    <a:pt x="15240" y="141605"/>
                  </a:lnTo>
                  <a:lnTo>
                    <a:pt x="28575" y="145414"/>
                  </a:lnTo>
                  <a:lnTo>
                    <a:pt x="34290" y="146050"/>
                  </a:lnTo>
                  <a:lnTo>
                    <a:pt x="39370" y="143510"/>
                  </a:lnTo>
                  <a:lnTo>
                    <a:pt x="68579" y="135255"/>
                  </a:lnTo>
                  <a:lnTo>
                    <a:pt x="92075" y="127635"/>
                  </a:lnTo>
                  <a:lnTo>
                    <a:pt x="28575" y="127635"/>
                  </a:lnTo>
                  <a:lnTo>
                    <a:pt x="23495" y="123825"/>
                  </a:lnTo>
                  <a:lnTo>
                    <a:pt x="19685" y="118110"/>
                  </a:lnTo>
                  <a:lnTo>
                    <a:pt x="19685" y="110489"/>
                  </a:lnTo>
                  <a:lnTo>
                    <a:pt x="22225" y="103505"/>
                  </a:lnTo>
                  <a:lnTo>
                    <a:pt x="27940" y="99695"/>
                  </a:lnTo>
                  <a:lnTo>
                    <a:pt x="77470" y="86360"/>
                  </a:lnTo>
                  <a:lnTo>
                    <a:pt x="126365" y="71755"/>
                  </a:lnTo>
                  <a:lnTo>
                    <a:pt x="345440" y="3810"/>
                  </a:lnTo>
                  <a:lnTo>
                    <a:pt x="349250" y="3175"/>
                  </a:lnTo>
                  <a:lnTo>
                    <a:pt x="353695" y="1270"/>
                  </a:lnTo>
                  <a:lnTo>
                    <a:pt x="359410" y="1270"/>
                  </a:lnTo>
                  <a:lnTo>
                    <a:pt x="357504" y="0"/>
                  </a:lnTo>
                  <a:close/>
                </a:path>
                <a:path w="377190" h="146050">
                  <a:moveTo>
                    <a:pt x="361315" y="46355"/>
                  </a:moveTo>
                  <a:lnTo>
                    <a:pt x="311785" y="59689"/>
                  </a:lnTo>
                  <a:lnTo>
                    <a:pt x="64135" y="118110"/>
                  </a:lnTo>
                  <a:lnTo>
                    <a:pt x="33654" y="125730"/>
                  </a:lnTo>
                  <a:lnTo>
                    <a:pt x="28575" y="127635"/>
                  </a:lnTo>
                  <a:lnTo>
                    <a:pt x="92075" y="127635"/>
                  </a:lnTo>
                  <a:lnTo>
                    <a:pt x="263525" y="74295"/>
                  </a:lnTo>
                  <a:lnTo>
                    <a:pt x="361315" y="46355"/>
                  </a:lnTo>
                  <a:close/>
                </a:path>
                <a:path w="377190" h="146050">
                  <a:moveTo>
                    <a:pt x="377190" y="21589"/>
                  </a:moveTo>
                  <a:lnTo>
                    <a:pt x="373379" y="36830"/>
                  </a:lnTo>
                  <a:lnTo>
                    <a:pt x="361315" y="46355"/>
                  </a:lnTo>
                  <a:lnTo>
                    <a:pt x="374015" y="36830"/>
                  </a:lnTo>
                  <a:lnTo>
                    <a:pt x="377190" y="21589"/>
                  </a:lnTo>
                  <a:close/>
                </a:path>
                <a:path w="377190" h="146050">
                  <a:moveTo>
                    <a:pt x="359410" y="1270"/>
                  </a:moveTo>
                  <a:lnTo>
                    <a:pt x="357504" y="1270"/>
                  </a:lnTo>
                  <a:lnTo>
                    <a:pt x="371475" y="7620"/>
                  </a:lnTo>
                  <a:lnTo>
                    <a:pt x="377190" y="21589"/>
                  </a:lnTo>
                  <a:lnTo>
                    <a:pt x="372110" y="6985"/>
                  </a:lnTo>
                  <a:lnTo>
                    <a:pt x="359410" y="1270"/>
                  </a:lnTo>
                  <a:close/>
                </a:path>
              </a:pathLst>
            </a:custGeom>
            <a:solidFill>
              <a:srgbClr val="002B38"/>
            </a:solidFill>
          </p:spPr>
          <p:txBody>
            <a:bodyPr wrap="square" lIns="0" tIns="0" rIns="0" bIns="0" rtlCol="0"/>
            <a:lstStyle/>
            <a:p>
              <a:endParaRPr/>
            </a:p>
          </p:txBody>
        </p:sp>
        <p:sp>
          <p:nvSpPr>
            <p:cNvPr id="55" name="object 55">
              <a:extLst>
                <a:ext uri="{FF2B5EF4-FFF2-40B4-BE49-F238E27FC236}">
                  <a16:creationId xmlns:a16="http://schemas.microsoft.com/office/drawing/2014/main" id="{4CCB778B-D598-1B13-E3A5-E7CD0E28BE23}"/>
                </a:ext>
              </a:extLst>
            </p:cNvPr>
            <p:cNvSpPr/>
            <p:nvPr/>
          </p:nvSpPr>
          <p:spPr>
            <a:xfrm>
              <a:off x="7407274" y="4530089"/>
              <a:ext cx="368300" cy="134620"/>
            </a:xfrm>
            <a:custGeom>
              <a:avLst/>
              <a:gdLst/>
              <a:ahLst/>
              <a:cxnLst/>
              <a:rect l="l" t="t" r="r" b="b"/>
              <a:pathLst>
                <a:path w="368300" h="134620">
                  <a:moveTo>
                    <a:pt x="351154" y="0"/>
                  </a:moveTo>
                  <a:lnTo>
                    <a:pt x="16509" y="88900"/>
                  </a:lnTo>
                  <a:lnTo>
                    <a:pt x="0" y="107950"/>
                  </a:lnTo>
                  <a:lnTo>
                    <a:pt x="634" y="116840"/>
                  </a:lnTo>
                  <a:lnTo>
                    <a:pt x="3809" y="125730"/>
                  </a:lnTo>
                  <a:lnTo>
                    <a:pt x="9525" y="131445"/>
                  </a:lnTo>
                  <a:lnTo>
                    <a:pt x="17145" y="134620"/>
                  </a:lnTo>
                  <a:lnTo>
                    <a:pt x="25400" y="133985"/>
                  </a:lnTo>
                  <a:lnTo>
                    <a:pt x="351790" y="45720"/>
                  </a:lnTo>
                  <a:lnTo>
                    <a:pt x="359409" y="41275"/>
                  </a:lnTo>
                  <a:lnTo>
                    <a:pt x="365125" y="34925"/>
                  </a:lnTo>
                  <a:lnTo>
                    <a:pt x="368300" y="26670"/>
                  </a:lnTo>
                  <a:lnTo>
                    <a:pt x="367665" y="17145"/>
                  </a:lnTo>
                  <a:lnTo>
                    <a:pt x="364490" y="8890"/>
                  </a:lnTo>
                  <a:lnTo>
                    <a:pt x="358775" y="3175"/>
                  </a:lnTo>
                  <a:lnTo>
                    <a:pt x="351154" y="0"/>
                  </a:lnTo>
                  <a:close/>
                </a:path>
              </a:pathLst>
            </a:custGeom>
            <a:solidFill>
              <a:srgbClr val="B59D76"/>
            </a:solidFill>
          </p:spPr>
          <p:txBody>
            <a:bodyPr wrap="square" lIns="0" tIns="0" rIns="0" bIns="0" rtlCol="0"/>
            <a:lstStyle/>
            <a:p>
              <a:endParaRPr/>
            </a:p>
          </p:txBody>
        </p:sp>
        <p:sp>
          <p:nvSpPr>
            <p:cNvPr id="56" name="object 56">
              <a:extLst>
                <a:ext uri="{FF2B5EF4-FFF2-40B4-BE49-F238E27FC236}">
                  <a16:creationId xmlns:a16="http://schemas.microsoft.com/office/drawing/2014/main" id="{E51C302E-7DB8-5447-A1F6-27017B10C0B0}"/>
                </a:ext>
              </a:extLst>
            </p:cNvPr>
            <p:cNvSpPr/>
            <p:nvPr/>
          </p:nvSpPr>
          <p:spPr>
            <a:xfrm>
              <a:off x="7397114" y="4530089"/>
              <a:ext cx="377190" cy="144780"/>
            </a:xfrm>
            <a:custGeom>
              <a:avLst/>
              <a:gdLst/>
              <a:ahLst/>
              <a:cxnLst/>
              <a:rect l="l" t="t" r="r" b="b"/>
              <a:pathLst>
                <a:path w="377190" h="144779">
                  <a:moveTo>
                    <a:pt x="352425" y="0"/>
                  </a:moveTo>
                  <a:lnTo>
                    <a:pt x="315594" y="9525"/>
                  </a:lnTo>
                  <a:lnTo>
                    <a:pt x="123189" y="53975"/>
                  </a:lnTo>
                  <a:lnTo>
                    <a:pt x="82550" y="64135"/>
                  </a:lnTo>
                  <a:lnTo>
                    <a:pt x="37464" y="76200"/>
                  </a:lnTo>
                  <a:lnTo>
                    <a:pt x="26669" y="78740"/>
                  </a:lnTo>
                  <a:lnTo>
                    <a:pt x="22225" y="80010"/>
                  </a:lnTo>
                  <a:lnTo>
                    <a:pt x="10794" y="86360"/>
                  </a:lnTo>
                  <a:lnTo>
                    <a:pt x="3809" y="95885"/>
                  </a:lnTo>
                  <a:lnTo>
                    <a:pt x="0" y="107950"/>
                  </a:lnTo>
                  <a:lnTo>
                    <a:pt x="0" y="120015"/>
                  </a:lnTo>
                  <a:lnTo>
                    <a:pt x="5079" y="131445"/>
                  </a:lnTo>
                  <a:lnTo>
                    <a:pt x="13969" y="140335"/>
                  </a:lnTo>
                  <a:lnTo>
                    <a:pt x="26034" y="144780"/>
                  </a:lnTo>
                  <a:lnTo>
                    <a:pt x="38734" y="143510"/>
                  </a:lnTo>
                  <a:lnTo>
                    <a:pt x="97789" y="125730"/>
                  </a:lnTo>
                  <a:lnTo>
                    <a:pt x="24764" y="125730"/>
                  </a:lnTo>
                  <a:lnTo>
                    <a:pt x="20954" y="121285"/>
                  </a:lnTo>
                  <a:lnTo>
                    <a:pt x="20319" y="118745"/>
                  </a:lnTo>
                  <a:lnTo>
                    <a:pt x="19684" y="118745"/>
                  </a:lnTo>
                  <a:lnTo>
                    <a:pt x="19684" y="115570"/>
                  </a:lnTo>
                  <a:lnTo>
                    <a:pt x="32384" y="98425"/>
                  </a:lnTo>
                  <a:lnTo>
                    <a:pt x="34289" y="97790"/>
                  </a:lnTo>
                  <a:lnTo>
                    <a:pt x="84454" y="83820"/>
                  </a:lnTo>
                  <a:lnTo>
                    <a:pt x="148589" y="64770"/>
                  </a:lnTo>
                  <a:lnTo>
                    <a:pt x="291464" y="19685"/>
                  </a:lnTo>
                  <a:lnTo>
                    <a:pt x="346075" y="3810"/>
                  </a:lnTo>
                  <a:lnTo>
                    <a:pt x="352425" y="1270"/>
                  </a:lnTo>
                  <a:lnTo>
                    <a:pt x="356869" y="1270"/>
                  </a:lnTo>
                  <a:lnTo>
                    <a:pt x="352425" y="0"/>
                  </a:lnTo>
                  <a:close/>
                </a:path>
                <a:path w="377190" h="144779">
                  <a:moveTo>
                    <a:pt x="361314" y="46355"/>
                  </a:moveTo>
                  <a:lnTo>
                    <a:pt x="271144" y="69215"/>
                  </a:lnTo>
                  <a:lnTo>
                    <a:pt x="30479" y="125730"/>
                  </a:lnTo>
                  <a:lnTo>
                    <a:pt x="97789" y="125730"/>
                  </a:lnTo>
                  <a:lnTo>
                    <a:pt x="317500" y="58420"/>
                  </a:lnTo>
                  <a:lnTo>
                    <a:pt x="361314" y="46355"/>
                  </a:lnTo>
                  <a:close/>
                </a:path>
                <a:path w="377190" h="144779">
                  <a:moveTo>
                    <a:pt x="19684" y="115570"/>
                  </a:moveTo>
                  <a:lnTo>
                    <a:pt x="19684" y="118745"/>
                  </a:lnTo>
                  <a:lnTo>
                    <a:pt x="20319" y="118745"/>
                  </a:lnTo>
                  <a:lnTo>
                    <a:pt x="19684" y="115570"/>
                  </a:lnTo>
                  <a:close/>
                </a:path>
                <a:path w="377190" h="144779">
                  <a:moveTo>
                    <a:pt x="373379" y="36195"/>
                  </a:moveTo>
                  <a:lnTo>
                    <a:pt x="361314" y="46355"/>
                  </a:lnTo>
                  <a:lnTo>
                    <a:pt x="372744" y="38100"/>
                  </a:lnTo>
                  <a:lnTo>
                    <a:pt x="373379" y="36195"/>
                  </a:lnTo>
                  <a:close/>
                </a:path>
                <a:path w="377190" h="144779">
                  <a:moveTo>
                    <a:pt x="375919" y="29845"/>
                  </a:moveTo>
                  <a:lnTo>
                    <a:pt x="373379" y="36195"/>
                  </a:lnTo>
                  <a:lnTo>
                    <a:pt x="375284" y="34925"/>
                  </a:lnTo>
                  <a:lnTo>
                    <a:pt x="375919" y="29845"/>
                  </a:lnTo>
                  <a:close/>
                </a:path>
                <a:path w="377190" h="144779">
                  <a:moveTo>
                    <a:pt x="376554" y="22860"/>
                  </a:moveTo>
                  <a:lnTo>
                    <a:pt x="375919" y="29845"/>
                  </a:lnTo>
                  <a:lnTo>
                    <a:pt x="377189" y="25400"/>
                  </a:lnTo>
                  <a:lnTo>
                    <a:pt x="376554" y="22860"/>
                  </a:lnTo>
                  <a:close/>
                </a:path>
                <a:path w="377190" h="144779">
                  <a:moveTo>
                    <a:pt x="375284" y="15240"/>
                  </a:moveTo>
                  <a:lnTo>
                    <a:pt x="376554" y="22860"/>
                  </a:lnTo>
                  <a:lnTo>
                    <a:pt x="377189" y="18415"/>
                  </a:lnTo>
                  <a:lnTo>
                    <a:pt x="375284" y="15240"/>
                  </a:lnTo>
                  <a:close/>
                </a:path>
                <a:path w="377190" h="144779">
                  <a:moveTo>
                    <a:pt x="372744" y="10160"/>
                  </a:moveTo>
                  <a:lnTo>
                    <a:pt x="375284" y="15240"/>
                  </a:lnTo>
                  <a:lnTo>
                    <a:pt x="375284" y="12700"/>
                  </a:lnTo>
                  <a:lnTo>
                    <a:pt x="372744" y="10160"/>
                  </a:lnTo>
                  <a:close/>
                </a:path>
                <a:path w="377190" h="144779">
                  <a:moveTo>
                    <a:pt x="366394" y="3175"/>
                  </a:moveTo>
                  <a:lnTo>
                    <a:pt x="372744" y="10160"/>
                  </a:lnTo>
                  <a:lnTo>
                    <a:pt x="369569" y="3810"/>
                  </a:lnTo>
                  <a:lnTo>
                    <a:pt x="366394" y="3175"/>
                  </a:lnTo>
                  <a:close/>
                </a:path>
                <a:path w="377190" h="144779">
                  <a:moveTo>
                    <a:pt x="359409" y="635"/>
                  </a:moveTo>
                  <a:lnTo>
                    <a:pt x="356869" y="1270"/>
                  </a:lnTo>
                  <a:lnTo>
                    <a:pt x="366394" y="3175"/>
                  </a:lnTo>
                  <a:lnTo>
                    <a:pt x="365759" y="2540"/>
                  </a:lnTo>
                  <a:lnTo>
                    <a:pt x="359409" y="635"/>
                  </a:lnTo>
                  <a:close/>
                </a:path>
              </a:pathLst>
            </a:custGeom>
            <a:solidFill>
              <a:srgbClr val="002B38"/>
            </a:solidFill>
          </p:spPr>
          <p:txBody>
            <a:bodyPr wrap="square" lIns="0" tIns="0" rIns="0" bIns="0" rtlCol="0"/>
            <a:lstStyle/>
            <a:p>
              <a:endParaRPr/>
            </a:p>
          </p:txBody>
        </p:sp>
        <p:sp>
          <p:nvSpPr>
            <p:cNvPr id="57" name="object 57">
              <a:extLst>
                <a:ext uri="{FF2B5EF4-FFF2-40B4-BE49-F238E27FC236}">
                  <a16:creationId xmlns:a16="http://schemas.microsoft.com/office/drawing/2014/main" id="{63A07387-2C69-7D0D-1370-411D898A6677}"/>
                </a:ext>
              </a:extLst>
            </p:cNvPr>
            <p:cNvSpPr/>
            <p:nvPr/>
          </p:nvSpPr>
          <p:spPr>
            <a:xfrm>
              <a:off x="7499984" y="4977764"/>
              <a:ext cx="367665" cy="134620"/>
            </a:xfrm>
            <a:custGeom>
              <a:avLst/>
              <a:gdLst/>
              <a:ahLst/>
              <a:cxnLst/>
              <a:rect l="l" t="t" r="r" b="b"/>
              <a:pathLst>
                <a:path w="367665" h="134620">
                  <a:moveTo>
                    <a:pt x="350520" y="0"/>
                  </a:moveTo>
                  <a:lnTo>
                    <a:pt x="15875" y="89535"/>
                  </a:lnTo>
                  <a:lnTo>
                    <a:pt x="0" y="107950"/>
                  </a:lnTo>
                  <a:lnTo>
                    <a:pt x="0" y="117475"/>
                  </a:lnTo>
                  <a:lnTo>
                    <a:pt x="3810" y="125730"/>
                  </a:lnTo>
                  <a:lnTo>
                    <a:pt x="9525" y="131445"/>
                  </a:lnTo>
                  <a:lnTo>
                    <a:pt x="17145" y="134620"/>
                  </a:lnTo>
                  <a:lnTo>
                    <a:pt x="25400" y="134620"/>
                  </a:lnTo>
                  <a:lnTo>
                    <a:pt x="351790" y="45720"/>
                  </a:lnTo>
                  <a:lnTo>
                    <a:pt x="359410" y="41910"/>
                  </a:lnTo>
                  <a:lnTo>
                    <a:pt x="364490" y="34925"/>
                  </a:lnTo>
                  <a:lnTo>
                    <a:pt x="367665" y="26670"/>
                  </a:lnTo>
                  <a:lnTo>
                    <a:pt x="367665" y="17780"/>
                  </a:lnTo>
                  <a:lnTo>
                    <a:pt x="363855" y="9525"/>
                  </a:lnTo>
                  <a:lnTo>
                    <a:pt x="358140" y="3175"/>
                  </a:lnTo>
                  <a:lnTo>
                    <a:pt x="350520" y="0"/>
                  </a:lnTo>
                  <a:close/>
                </a:path>
              </a:pathLst>
            </a:custGeom>
            <a:solidFill>
              <a:srgbClr val="B59D76"/>
            </a:solidFill>
          </p:spPr>
          <p:txBody>
            <a:bodyPr wrap="square" lIns="0" tIns="0" rIns="0" bIns="0" rtlCol="0"/>
            <a:lstStyle/>
            <a:p>
              <a:endParaRPr/>
            </a:p>
          </p:txBody>
        </p:sp>
        <p:sp>
          <p:nvSpPr>
            <p:cNvPr id="58" name="object 58">
              <a:extLst>
                <a:ext uri="{FF2B5EF4-FFF2-40B4-BE49-F238E27FC236}">
                  <a16:creationId xmlns:a16="http://schemas.microsoft.com/office/drawing/2014/main" id="{5496C6AB-CD18-32BB-68D2-348F0A915C4B}"/>
                </a:ext>
              </a:extLst>
            </p:cNvPr>
            <p:cNvSpPr/>
            <p:nvPr/>
          </p:nvSpPr>
          <p:spPr>
            <a:xfrm>
              <a:off x="7490459" y="4977129"/>
              <a:ext cx="377825" cy="144780"/>
            </a:xfrm>
            <a:custGeom>
              <a:avLst/>
              <a:gdLst/>
              <a:ahLst/>
              <a:cxnLst/>
              <a:rect l="l" t="t" r="r" b="b"/>
              <a:pathLst>
                <a:path w="377825" h="144779">
                  <a:moveTo>
                    <a:pt x="352425" y="0"/>
                  </a:moveTo>
                  <a:lnTo>
                    <a:pt x="83185" y="63499"/>
                  </a:lnTo>
                  <a:lnTo>
                    <a:pt x="37465" y="75564"/>
                  </a:lnTo>
                  <a:lnTo>
                    <a:pt x="27305" y="78104"/>
                  </a:lnTo>
                  <a:lnTo>
                    <a:pt x="22225" y="80009"/>
                  </a:lnTo>
                  <a:lnTo>
                    <a:pt x="11430" y="85724"/>
                  </a:lnTo>
                  <a:lnTo>
                    <a:pt x="3810" y="95884"/>
                  </a:lnTo>
                  <a:lnTo>
                    <a:pt x="0" y="107314"/>
                  </a:lnTo>
                  <a:lnTo>
                    <a:pt x="568" y="118109"/>
                  </a:lnTo>
                  <a:lnTo>
                    <a:pt x="635" y="119379"/>
                  </a:lnTo>
                  <a:lnTo>
                    <a:pt x="5080" y="130809"/>
                  </a:lnTo>
                  <a:lnTo>
                    <a:pt x="14605" y="139699"/>
                  </a:lnTo>
                  <a:lnTo>
                    <a:pt x="26035" y="144779"/>
                  </a:lnTo>
                  <a:lnTo>
                    <a:pt x="38735" y="143509"/>
                  </a:lnTo>
                  <a:lnTo>
                    <a:pt x="97790" y="125729"/>
                  </a:lnTo>
                  <a:lnTo>
                    <a:pt x="30480" y="125729"/>
                  </a:lnTo>
                  <a:lnTo>
                    <a:pt x="25400" y="125094"/>
                  </a:lnTo>
                  <a:lnTo>
                    <a:pt x="21590" y="121284"/>
                  </a:lnTo>
                  <a:lnTo>
                    <a:pt x="20320" y="118109"/>
                  </a:lnTo>
                  <a:lnTo>
                    <a:pt x="20320" y="115569"/>
                  </a:lnTo>
                  <a:lnTo>
                    <a:pt x="19050" y="109854"/>
                  </a:lnTo>
                  <a:lnTo>
                    <a:pt x="21590" y="103504"/>
                  </a:lnTo>
                  <a:lnTo>
                    <a:pt x="25400" y="100964"/>
                  </a:lnTo>
                  <a:lnTo>
                    <a:pt x="26670" y="99059"/>
                  </a:lnTo>
                  <a:lnTo>
                    <a:pt x="33020" y="97789"/>
                  </a:lnTo>
                  <a:lnTo>
                    <a:pt x="34925" y="97789"/>
                  </a:lnTo>
                  <a:lnTo>
                    <a:pt x="149225" y="64134"/>
                  </a:lnTo>
                  <a:lnTo>
                    <a:pt x="346075" y="3174"/>
                  </a:lnTo>
                  <a:lnTo>
                    <a:pt x="353060" y="1269"/>
                  </a:lnTo>
                  <a:lnTo>
                    <a:pt x="356870" y="634"/>
                  </a:lnTo>
                  <a:lnTo>
                    <a:pt x="352425" y="0"/>
                  </a:lnTo>
                  <a:close/>
                </a:path>
                <a:path w="377825" h="144779">
                  <a:moveTo>
                    <a:pt x="361950" y="45719"/>
                  </a:moveTo>
                  <a:lnTo>
                    <a:pt x="316865" y="57784"/>
                  </a:lnTo>
                  <a:lnTo>
                    <a:pt x="271780" y="69214"/>
                  </a:lnTo>
                  <a:lnTo>
                    <a:pt x="30480" y="125729"/>
                  </a:lnTo>
                  <a:lnTo>
                    <a:pt x="97790" y="125729"/>
                  </a:lnTo>
                  <a:lnTo>
                    <a:pt x="273050" y="71119"/>
                  </a:lnTo>
                  <a:lnTo>
                    <a:pt x="318135" y="57784"/>
                  </a:lnTo>
                  <a:lnTo>
                    <a:pt x="361950" y="45719"/>
                  </a:lnTo>
                  <a:close/>
                </a:path>
                <a:path w="377825" h="144779">
                  <a:moveTo>
                    <a:pt x="374015" y="36194"/>
                  </a:moveTo>
                  <a:lnTo>
                    <a:pt x="361950" y="45719"/>
                  </a:lnTo>
                  <a:lnTo>
                    <a:pt x="372745" y="38099"/>
                  </a:lnTo>
                  <a:lnTo>
                    <a:pt x="374015" y="36194"/>
                  </a:lnTo>
                  <a:close/>
                </a:path>
                <a:path w="377825" h="144779">
                  <a:moveTo>
                    <a:pt x="375920" y="29209"/>
                  </a:moveTo>
                  <a:lnTo>
                    <a:pt x="374015" y="36194"/>
                  </a:lnTo>
                  <a:lnTo>
                    <a:pt x="375285" y="34924"/>
                  </a:lnTo>
                  <a:lnTo>
                    <a:pt x="375920" y="29209"/>
                  </a:lnTo>
                  <a:close/>
                </a:path>
                <a:path w="377825" h="144779">
                  <a:moveTo>
                    <a:pt x="377190" y="22224"/>
                  </a:moveTo>
                  <a:lnTo>
                    <a:pt x="375920" y="29209"/>
                  </a:lnTo>
                  <a:lnTo>
                    <a:pt x="377825" y="25399"/>
                  </a:lnTo>
                  <a:lnTo>
                    <a:pt x="377190" y="22224"/>
                  </a:lnTo>
                  <a:close/>
                </a:path>
                <a:path w="377825" h="144779">
                  <a:moveTo>
                    <a:pt x="375920" y="14604"/>
                  </a:moveTo>
                  <a:lnTo>
                    <a:pt x="377190" y="22224"/>
                  </a:lnTo>
                  <a:lnTo>
                    <a:pt x="377825" y="17779"/>
                  </a:lnTo>
                  <a:lnTo>
                    <a:pt x="375920" y="14604"/>
                  </a:lnTo>
                  <a:close/>
                </a:path>
                <a:path w="377825" h="144779">
                  <a:moveTo>
                    <a:pt x="372745" y="9524"/>
                  </a:moveTo>
                  <a:lnTo>
                    <a:pt x="375920" y="14604"/>
                  </a:lnTo>
                  <a:lnTo>
                    <a:pt x="375285" y="12064"/>
                  </a:lnTo>
                  <a:lnTo>
                    <a:pt x="372745" y="9524"/>
                  </a:lnTo>
                  <a:close/>
                </a:path>
                <a:path w="377825" h="144779">
                  <a:moveTo>
                    <a:pt x="366395" y="3174"/>
                  </a:moveTo>
                  <a:lnTo>
                    <a:pt x="372745" y="9524"/>
                  </a:lnTo>
                  <a:lnTo>
                    <a:pt x="369570" y="3809"/>
                  </a:lnTo>
                  <a:lnTo>
                    <a:pt x="366395" y="3174"/>
                  </a:lnTo>
                  <a:close/>
                </a:path>
                <a:path w="377825" h="144779">
                  <a:moveTo>
                    <a:pt x="359410" y="634"/>
                  </a:moveTo>
                  <a:lnTo>
                    <a:pt x="356870" y="634"/>
                  </a:lnTo>
                  <a:lnTo>
                    <a:pt x="366395" y="3174"/>
                  </a:lnTo>
                  <a:lnTo>
                    <a:pt x="365760" y="2539"/>
                  </a:lnTo>
                  <a:lnTo>
                    <a:pt x="359410" y="634"/>
                  </a:lnTo>
                  <a:close/>
                </a:path>
              </a:pathLst>
            </a:custGeom>
            <a:solidFill>
              <a:srgbClr val="002B38"/>
            </a:solidFill>
          </p:spPr>
          <p:txBody>
            <a:bodyPr wrap="square" lIns="0" tIns="0" rIns="0" bIns="0" rtlCol="0"/>
            <a:lstStyle/>
            <a:p>
              <a:endParaRPr/>
            </a:p>
          </p:txBody>
        </p:sp>
        <p:sp>
          <p:nvSpPr>
            <p:cNvPr id="59" name="object 59">
              <a:extLst>
                <a:ext uri="{FF2B5EF4-FFF2-40B4-BE49-F238E27FC236}">
                  <a16:creationId xmlns:a16="http://schemas.microsoft.com/office/drawing/2014/main" id="{049E0E8E-635F-7367-7820-63885570F342}"/>
                </a:ext>
              </a:extLst>
            </p:cNvPr>
            <p:cNvSpPr/>
            <p:nvPr/>
          </p:nvSpPr>
          <p:spPr>
            <a:xfrm>
              <a:off x="7593329" y="5424804"/>
              <a:ext cx="368300" cy="134620"/>
            </a:xfrm>
            <a:custGeom>
              <a:avLst/>
              <a:gdLst/>
              <a:ahLst/>
              <a:cxnLst/>
              <a:rect l="l" t="t" r="r" b="b"/>
              <a:pathLst>
                <a:path w="368300" h="134620">
                  <a:moveTo>
                    <a:pt x="351154" y="0"/>
                  </a:moveTo>
                  <a:lnTo>
                    <a:pt x="15875" y="88899"/>
                  </a:lnTo>
                  <a:lnTo>
                    <a:pt x="0" y="107949"/>
                  </a:lnTo>
                  <a:lnTo>
                    <a:pt x="635" y="116839"/>
                  </a:lnTo>
                  <a:lnTo>
                    <a:pt x="3810" y="125094"/>
                  </a:lnTo>
                  <a:lnTo>
                    <a:pt x="9525" y="131444"/>
                  </a:lnTo>
                  <a:lnTo>
                    <a:pt x="17145" y="134619"/>
                  </a:lnTo>
                  <a:lnTo>
                    <a:pt x="25400" y="133984"/>
                  </a:lnTo>
                  <a:lnTo>
                    <a:pt x="351790" y="45084"/>
                  </a:lnTo>
                  <a:lnTo>
                    <a:pt x="359410" y="41274"/>
                  </a:lnTo>
                  <a:lnTo>
                    <a:pt x="365125" y="34924"/>
                  </a:lnTo>
                  <a:lnTo>
                    <a:pt x="368300" y="26669"/>
                  </a:lnTo>
                  <a:lnTo>
                    <a:pt x="367665" y="17144"/>
                  </a:lnTo>
                  <a:lnTo>
                    <a:pt x="364490" y="8889"/>
                  </a:lnTo>
                  <a:lnTo>
                    <a:pt x="358775" y="3174"/>
                  </a:lnTo>
                  <a:lnTo>
                    <a:pt x="351154" y="0"/>
                  </a:lnTo>
                  <a:close/>
                </a:path>
              </a:pathLst>
            </a:custGeom>
            <a:solidFill>
              <a:srgbClr val="B59D76"/>
            </a:solidFill>
          </p:spPr>
          <p:txBody>
            <a:bodyPr wrap="square" lIns="0" tIns="0" rIns="0" bIns="0" rtlCol="0"/>
            <a:lstStyle/>
            <a:p>
              <a:endParaRPr/>
            </a:p>
          </p:txBody>
        </p:sp>
        <p:sp>
          <p:nvSpPr>
            <p:cNvPr id="60" name="object 60">
              <a:extLst>
                <a:ext uri="{FF2B5EF4-FFF2-40B4-BE49-F238E27FC236}">
                  <a16:creationId xmlns:a16="http://schemas.microsoft.com/office/drawing/2014/main" id="{E48208B8-E5C9-A877-0812-29C2ACA9804E}"/>
                </a:ext>
              </a:extLst>
            </p:cNvPr>
            <p:cNvSpPr/>
            <p:nvPr/>
          </p:nvSpPr>
          <p:spPr>
            <a:xfrm>
              <a:off x="7583804" y="5424169"/>
              <a:ext cx="377825" cy="146050"/>
            </a:xfrm>
            <a:custGeom>
              <a:avLst/>
              <a:gdLst/>
              <a:ahLst/>
              <a:cxnLst/>
              <a:rect l="l" t="t" r="r" b="b"/>
              <a:pathLst>
                <a:path w="377825" h="146050">
                  <a:moveTo>
                    <a:pt x="358140" y="0"/>
                  </a:moveTo>
                  <a:lnTo>
                    <a:pt x="349885" y="1270"/>
                  </a:lnTo>
                  <a:lnTo>
                    <a:pt x="339090" y="3810"/>
                  </a:lnTo>
                  <a:lnTo>
                    <a:pt x="328295" y="6985"/>
                  </a:lnTo>
                  <a:lnTo>
                    <a:pt x="72390" y="67310"/>
                  </a:lnTo>
                  <a:lnTo>
                    <a:pt x="22860" y="80645"/>
                  </a:lnTo>
                  <a:lnTo>
                    <a:pt x="0" y="106680"/>
                  </a:lnTo>
                  <a:lnTo>
                    <a:pt x="0" y="120015"/>
                  </a:lnTo>
                  <a:lnTo>
                    <a:pt x="5715" y="132715"/>
                  </a:lnTo>
                  <a:lnTo>
                    <a:pt x="15875" y="142240"/>
                  </a:lnTo>
                  <a:lnTo>
                    <a:pt x="29210" y="145415"/>
                  </a:lnTo>
                  <a:lnTo>
                    <a:pt x="34290" y="146050"/>
                  </a:lnTo>
                  <a:lnTo>
                    <a:pt x="40004" y="143510"/>
                  </a:lnTo>
                  <a:lnTo>
                    <a:pt x="92075" y="128270"/>
                  </a:lnTo>
                  <a:lnTo>
                    <a:pt x="28575" y="128270"/>
                  </a:lnTo>
                  <a:lnTo>
                    <a:pt x="24129" y="123825"/>
                  </a:lnTo>
                  <a:lnTo>
                    <a:pt x="20320" y="118110"/>
                  </a:lnTo>
                  <a:lnTo>
                    <a:pt x="19685" y="110490"/>
                  </a:lnTo>
                  <a:lnTo>
                    <a:pt x="22860" y="103505"/>
                  </a:lnTo>
                  <a:lnTo>
                    <a:pt x="28575" y="100330"/>
                  </a:lnTo>
                  <a:lnTo>
                    <a:pt x="77470" y="86360"/>
                  </a:lnTo>
                  <a:lnTo>
                    <a:pt x="126365" y="71755"/>
                  </a:lnTo>
                  <a:lnTo>
                    <a:pt x="321310" y="11430"/>
                  </a:lnTo>
                  <a:lnTo>
                    <a:pt x="349885" y="3175"/>
                  </a:lnTo>
                  <a:lnTo>
                    <a:pt x="353695" y="1270"/>
                  </a:lnTo>
                  <a:lnTo>
                    <a:pt x="360045" y="1270"/>
                  </a:lnTo>
                  <a:lnTo>
                    <a:pt x="358140" y="0"/>
                  </a:lnTo>
                  <a:close/>
                </a:path>
                <a:path w="377825" h="146050">
                  <a:moveTo>
                    <a:pt x="361315" y="46355"/>
                  </a:moveTo>
                  <a:lnTo>
                    <a:pt x="312420" y="59690"/>
                  </a:lnTo>
                  <a:lnTo>
                    <a:pt x="262890" y="71755"/>
                  </a:lnTo>
                  <a:lnTo>
                    <a:pt x="64135" y="118110"/>
                  </a:lnTo>
                  <a:lnTo>
                    <a:pt x="34290" y="125730"/>
                  </a:lnTo>
                  <a:lnTo>
                    <a:pt x="28575" y="128270"/>
                  </a:lnTo>
                  <a:lnTo>
                    <a:pt x="92075" y="128270"/>
                  </a:lnTo>
                  <a:lnTo>
                    <a:pt x="263525" y="74930"/>
                  </a:lnTo>
                  <a:lnTo>
                    <a:pt x="312420" y="60325"/>
                  </a:lnTo>
                  <a:lnTo>
                    <a:pt x="361315" y="46355"/>
                  </a:lnTo>
                  <a:close/>
                </a:path>
                <a:path w="377825" h="146050">
                  <a:moveTo>
                    <a:pt x="374171" y="36712"/>
                  </a:moveTo>
                  <a:lnTo>
                    <a:pt x="361315" y="46355"/>
                  </a:lnTo>
                  <a:lnTo>
                    <a:pt x="374015" y="37465"/>
                  </a:lnTo>
                  <a:lnTo>
                    <a:pt x="374141" y="36856"/>
                  </a:lnTo>
                  <a:lnTo>
                    <a:pt x="374171" y="36712"/>
                  </a:lnTo>
                  <a:close/>
                </a:path>
                <a:path w="377825" h="146050">
                  <a:moveTo>
                    <a:pt x="360045" y="1270"/>
                  </a:moveTo>
                  <a:lnTo>
                    <a:pt x="358140" y="1270"/>
                  </a:lnTo>
                  <a:lnTo>
                    <a:pt x="372110" y="8255"/>
                  </a:lnTo>
                  <a:lnTo>
                    <a:pt x="377190" y="22225"/>
                  </a:lnTo>
                  <a:lnTo>
                    <a:pt x="374171" y="36712"/>
                  </a:lnTo>
                  <a:lnTo>
                    <a:pt x="377825" y="21590"/>
                  </a:lnTo>
                  <a:lnTo>
                    <a:pt x="372110" y="7620"/>
                  </a:lnTo>
                  <a:lnTo>
                    <a:pt x="360045" y="1270"/>
                  </a:lnTo>
                  <a:close/>
                </a:path>
              </a:pathLst>
            </a:custGeom>
            <a:solidFill>
              <a:srgbClr val="002B38"/>
            </a:solidFill>
          </p:spPr>
          <p:txBody>
            <a:bodyPr wrap="square" lIns="0" tIns="0" rIns="0" bIns="0" rtlCol="0"/>
            <a:lstStyle/>
            <a:p>
              <a:endParaRPr/>
            </a:p>
          </p:txBody>
        </p:sp>
        <p:sp>
          <p:nvSpPr>
            <p:cNvPr id="61" name="object 61">
              <a:extLst>
                <a:ext uri="{FF2B5EF4-FFF2-40B4-BE49-F238E27FC236}">
                  <a16:creationId xmlns:a16="http://schemas.microsoft.com/office/drawing/2014/main" id="{01022FFA-4314-2EB6-B38F-3AC36A15E1DA}"/>
                </a:ext>
              </a:extLst>
            </p:cNvPr>
            <p:cNvSpPr/>
            <p:nvPr/>
          </p:nvSpPr>
          <p:spPr>
            <a:xfrm>
              <a:off x="8517889" y="5927089"/>
              <a:ext cx="177800" cy="107314"/>
            </a:xfrm>
            <a:custGeom>
              <a:avLst/>
              <a:gdLst/>
              <a:ahLst/>
              <a:cxnLst/>
              <a:rect l="l" t="t" r="r" b="b"/>
              <a:pathLst>
                <a:path w="177800" h="107314">
                  <a:moveTo>
                    <a:pt x="0" y="0"/>
                  </a:moveTo>
                  <a:lnTo>
                    <a:pt x="20954" y="29845"/>
                  </a:lnTo>
                  <a:lnTo>
                    <a:pt x="46354" y="51435"/>
                  </a:lnTo>
                  <a:lnTo>
                    <a:pt x="93344" y="73660"/>
                  </a:lnTo>
                  <a:lnTo>
                    <a:pt x="177800" y="107315"/>
                  </a:lnTo>
                </a:path>
              </a:pathLst>
            </a:custGeom>
            <a:ln w="6806">
              <a:solidFill>
                <a:srgbClr val="D18617"/>
              </a:solidFill>
            </a:ln>
          </p:spPr>
          <p:txBody>
            <a:bodyPr wrap="square" lIns="0" tIns="0" rIns="0" bIns="0" rtlCol="0"/>
            <a:lstStyle/>
            <a:p>
              <a:endParaRPr/>
            </a:p>
          </p:txBody>
        </p:sp>
        <p:pic>
          <p:nvPicPr>
            <p:cNvPr id="62" name="object 62">
              <a:extLst>
                <a:ext uri="{FF2B5EF4-FFF2-40B4-BE49-F238E27FC236}">
                  <a16:creationId xmlns:a16="http://schemas.microsoft.com/office/drawing/2014/main" id="{7BFA3C6A-21A5-7D4F-BAC0-C43E0E26F45F}"/>
                </a:ext>
              </a:extLst>
            </p:cNvPr>
            <p:cNvPicPr/>
            <p:nvPr/>
          </p:nvPicPr>
          <p:blipFill>
            <a:blip r:embed="rId24" cstate="print"/>
            <a:stretch>
              <a:fillRect/>
            </a:stretch>
          </p:blipFill>
          <p:spPr>
            <a:xfrm>
              <a:off x="7969249" y="3923029"/>
              <a:ext cx="1177925" cy="1137920"/>
            </a:xfrm>
            <a:prstGeom prst="rect">
              <a:avLst/>
            </a:prstGeom>
          </p:spPr>
        </p:pic>
        <p:sp>
          <p:nvSpPr>
            <p:cNvPr id="63" name="object 63">
              <a:extLst>
                <a:ext uri="{FF2B5EF4-FFF2-40B4-BE49-F238E27FC236}">
                  <a16:creationId xmlns:a16="http://schemas.microsoft.com/office/drawing/2014/main" id="{1E61B088-8B15-4039-C833-CFC984879763}"/>
                </a:ext>
              </a:extLst>
            </p:cNvPr>
            <p:cNvSpPr/>
            <p:nvPr/>
          </p:nvSpPr>
          <p:spPr>
            <a:xfrm>
              <a:off x="5917564" y="3644264"/>
              <a:ext cx="16510" cy="16510"/>
            </a:xfrm>
            <a:custGeom>
              <a:avLst/>
              <a:gdLst/>
              <a:ahLst/>
              <a:cxnLst/>
              <a:rect l="l" t="t" r="r" b="b"/>
              <a:pathLst>
                <a:path w="16510" h="16510">
                  <a:moveTo>
                    <a:pt x="12700" y="0"/>
                  </a:moveTo>
                  <a:lnTo>
                    <a:pt x="3810" y="0"/>
                  </a:lnTo>
                  <a:lnTo>
                    <a:pt x="0" y="3810"/>
                  </a:lnTo>
                  <a:lnTo>
                    <a:pt x="0" y="12700"/>
                  </a:lnTo>
                  <a:lnTo>
                    <a:pt x="3810" y="16510"/>
                  </a:lnTo>
                  <a:lnTo>
                    <a:pt x="12700" y="16510"/>
                  </a:lnTo>
                  <a:lnTo>
                    <a:pt x="16510" y="12700"/>
                  </a:lnTo>
                  <a:lnTo>
                    <a:pt x="16510" y="3810"/>
                  </a:lnTo>
                  <a:lnTo>
                    <a:pt x="12700" y="0"/>
                  </a:lnTo>
                  <a:close/>
                </a:path>
              </a:pathLst>
            </a:custGeom>
            <a:solidFill>
              <a:srgbClr val="002B38"/>
            </a:solidFill>
          </p:spPr>
          <p:txBody>
            <a:bodyPr wrap="square" lIns="0" tIns="0" rIns="0" bIns="0" rtlCol="0"/>
            <a:lstStyle/>
            <a:p>
              <a:endParaRPr/>
            </a:p>
          </p:txBody>
        </p:sp>
        <p:sp>
          <p:nvSpPr>
            <p:cNvPr id="64" name="object 64">
              <a:extLst>
                <a:ext uri="{FF2B5EF4-FFF2-40B4-BE49-F238E27FC236}">
                  <a16:creationId xmlns:a16="http://schemas.microsoft.com/office/drawing/2014/main" id="{D5068DD2-F7DB-E25F-DB0A-162D4EA47BCF}"/>
                </a:ext>
              </a:extLst>
            </p:cNvPr>
            <p:cNvSpPr/>
            <p:nvPr/>
          </p:nvSpPr>
          <p:spPr>
            <a:xfrm>
              <a:off x="5917564" y="3644264"/>
              <a:ext cx="16510" cy="16510"/>
            </a:xfrm>
            <a:custGeom>
              <a:avLst/>
              <a:gdLst/>
              <a:ahLst/>
              <a:cxnLst/>
              <a:rect l="l" t="t" r="r" b="b"/>
              <a:pathLst>
                <a:path w="16510" h="16510">
                  <a:moveTo>
                    <a:pt x="16510" y="8255"/>
                  </a:moveTo>
                  <a:lnTo>
                    <a:pt x="16510" y="12700"/>
                  </a:lnTo>
                  <a:lnTo>
                    <a:pt x="12700" y="16510"/>
                  </a:lnTo>
                  <a:lnTo>
                    <a:pt x="8255" y="16510"/>
                  </a:lnTo>
                  <a:lnTo>
                    <a:pt x="3810" y="16510"/>
                  </a:lnTo>
                  <a:lnTo>
                    <a:pt x="0" y="12700"/>
                  </a:lnTo>
                  <a:lnTo>
                    <a:pt x="0" y="8255"/>
                  </a:lnTo>
                  <a:lnTo>
                    <a:pt x="0" y="3810"/>
                  </a:lnTo>
                  <a:lnTo>
                    <a:pt x="3810" y="0"/>
                  </a:lnTo>
                  <a:lnTo>
                    <a:pt x="8255" y="0"/>
                  </a:lnTo>
                  <a:lnTo>
                    <a:pt x="12700" y="0"/>
                  </a:lnTo>
                  <a:lnTo>
                    <a:pt x="16510" y="3810"/>
                  </a:lnTo>
                  <a:lnTo>
                    <a:pt x="16510" y="8255"/>
                  </a:lnTo>
                </a:path>
              </a:pathLst>
            </a:custGeom>
            <a:ln w="6806">
              <a:solidFill>
                <a:srgbClr val="002B38"/>
              </a:solidFill>
            </a:ln>
          </p:spPr>
          <p:txBody>
            <a:bodyPr wrap="square" lIns="0" tIns="0" rIns="0" bIns="0" rtlCol="0"/>
            <a:lstStyle/>
            <a:p>
              <a:endParaRPr/>
            </a:p>
          </p:txBody>
        </p:sp>
        <p:sp>
          <p:nvSpPr>
            <p:cNvPr id="65" name="object 65">
              <a:extLst>
                <a:ext uri="{FF2B5EF4-FFF2-40B4-BE49-F238E27FC236}">
                  <a16:creationId xmlns:a16="http://schemas.microsoft.com/office/drawing/2014/main" id="{921FDF75-2312-080A-EECE-59DA3CD921FC}"/>
                </a:ext>
              </a:extLst>
            </p:cNvPr>
            <p:cNvSpPr/>
            <p:nvPr/>
          </p:nvSpPr>
          <p:spPr>
            <a:xfrm>
              <a:off x="5972809" y="3627119"/>
              <a:ext cx="16510" cy="17145"/>
            </a:xfrm>
            <a:custGeom>
              <a:avLst/>
              <a:gdLst/>
              <a:ahLst/>
              <a:cxnLst/>
              <a:rect l="l" t="t" r="r" b="b"/>
              <a:pathLst>
                <a:path w="16510" h="17145">
                  <a:moveTo>
                    <a:pt x="13335" y="0"/>
                  </a:moveTo>
                  <a:lnTo>
                    <a:pt x="3810" y="0"/>
                  </a:lnTo>
                  <a:lnTo>
                    <a:pt x="0" y="3809"/>
                  </a:lnTo>
                  <a:lnTo>
                    <a:pt x="0" y="13334"/>
                  </a:lnTo>
                  <a:lnTo>
                    <a:pt x="3810" y="17144"/>
                  </a:lnTo>
                  <a:lnTo>
                    <a:pt x="13335" y="17144"/>
                  </a:lnTo>
                  <a:lnTo>
                    <a:pt x="16510" y="13334"/>
                  </a:lnTo>
                  <a:lnTo>
                    <a:pt x="16510" y="3809"/>
                  </a:lnTo>
                  <a:lnTo>
                    <a:pt x="13335" y="0"/>
                  </a:lnTo>
                  <a:close/>
                </a:path>
              </a:pathLst>
            </a:custGeom>
            <a:solidFill>
              <a:srgbClr val="002B38"/>
            </a:solidFill>
          </p:spPr>
          <p:txBody>
            <a:bodyPr wrap="square" lIns="0" tIns="0" rIns="0" bIns="0" rtlCol="0"/>
            <a:lstStyle/>
            <a:p>
              <a:endParaRPr/>
            </a:p>
          </p:txBody>
        </p:sp>
        <p:sp>
          <p:nvSpPr>
            <p:cNvPr id="66" name="object 66">
              <a:extLst>
                <a:ext uri="{FF2B5EF4-FFF2-40B4-BE49-F238E27FC236}">
                  <a16:creationId xmlns:a16="http://schemas.microsoft.com/office/drawing/2014/main" id="{4C09085F-0E9B-6E60-D8DD-D1ABDAE717A6}"/>
                </a:ext>
              </a:extLst>
            </p:cNvPr>
            <p:cNvSpPr/>
            <p:nvPr/>
          </p:nvSpPr>
          <p:spPr>
            <a:xfrm>
              <a:off x="5972809" y="3627119"/>
              <a:ext cx="16510" cy="17145"/>
            </a:xfrm>
            <a:custGeom>
              <a:avLst/>
              <a:gdLst/>
              <a:ahLst/>
              <a:cxnLst/>
              <a:rect l="l" t="t" r="r" b="b"/>
              <a:pathLst>
                <a:path w="16510" h="17145">
                  <a:moveTo>
                    <a:pt x="16510" y="8889"/>
                  </a:moveTo>
                  <a:lnTo>
                    <a:pt x="16510" y="13334"/>
                  </a:lnTo>
                  <a:lnTo>
                    <a:pt x="13335" y="17144"/>
                  </a:lnTo>
                  <a:lnTo>
                    <a:pt x="8254" y="17144"/>
                  </a:lnTo>
                  <a:lnTo>
                    <a:pt x="3810" y="17144"/>
                  </a:lnTo>
                  <a:lnTo>
                    <a:pt x="0" y="13334"/>
                  </a:lnTo>
                  <a:lnTo>
                    <a:pt x="0" y="8889"/>
                  </a:lnTo>
                  <a:lnTo>
                    <a:pt x="0" y="3809"/>
                  </a:lnTo>
                  <a:lnTo>
                    <a:pt x="3810" y="0"/>
                  </a:lnTo>
                  <a:lnTo>
                    <a:pt x="8254" y="0"/>
                  </a:lnTo>
                  <a:lnTo>
                    <a:pt x="13335" y="0"/>
                  </a:lnTo>
                  <a:lnTo>
                    <a:pt x="16510" y="3809"/>
                  </a:lnTo>
                  <a:lnTo>
                    <a:pt x="16510" y="8889"/>
                  </a:lnTo>
                </a:path>
              </a:pathLst>
            </a:custGeom>
            <a:ln w="6806">
              <a:solidFill>
                <a:srgbClr val="002B38"/>
              </a:solidFill>
            </a:ln>
          </p:spPr>
          <p:txBody>
            <a:bodyPr wrap="square" lIns="0" tIns="0" rIns="0" bIns="0" rtlCol="0"/>
            <a:lstStyle/>
            <a:p>
              <a:endParaRPr/>
            </a:p>
          </p:txBody>
        </p:sp>
        <p:sp>
          <p:nvSpPr>
            <p:cNvPr id="67" name="object 67">
              <a:extLst>
                <a:ext uri="{FF2B5EF4-FFF2-40B4-BE49-F238E27FC236}">
                  <a16:creationId xmlns:a16="http://schemas.microsoft.com/office/drawing/2014/main" id="{77B2E1AB-8211-BD34-CA1C-AFE787893B24}"/>
                </a:ext>
              </a:extLst>
            </p:cNvPr>
            <p:cNvSpPr/>
            <p:nvPr/>
          </p:nvSpPr>
          <p:spPr>
            <a:xfrm>
              <a:off x="6035674" y="3614419"/>
              <a:ext cx="17145" cy="17145"/>
            </a:xfrm>
            <a:custGeom>
              <a:avLst/>
              <a:gdLst/>
              <a:ahLst/>
              <a:cxnLst/>
              <a:rect l="l" t="t" r="r" b="b"/>
              <a:pathLst>
                <a:path w="17145" h="17145">
                  <a:moveTo>
                    <a:pt x="13335" y="0"/>
                  </a:moveTo>
                  <a:lnTo>
                    <a:pt x="3810" y="0"/>
                  </a:lnTo>
                  <a:lnTo>
                    <a:pt x="0" y="3809"/>
                  </a:lnTo>
                  <a:lnTo>
                    <a:pt x="0" y="13334"/>
                  </a:lnTo>
                  <a:lnTo>
                    <a:pt x="3810" y="17144"/>
                  </a:lnTo>
                  <a:lnTo>
                    <a:pt x="13335" y="17144"/>
                  </a:lnTo>
                  <a:lnTo>
                    <a:pt x="17145" y="13334"/>
                  </a:lnTo>
                  <a:lnTo>
                    <a:pt x="17145" y="3809"/>
                  </a:lnTo>
                  <a:lnTo>
                    <a:pt x="13335" y="0"/>
                  </a:lnTo>
                  <a:close/>
                </a:path>
              </a:pathLst>
            </a:custGeom>
            <a:solidFill>
              <a:srgbClr val="002B38"/>
            </a:solidFill>
          </p:spPr>
          <p:txBody>
            <a:bodyPr wrap="square" lIns="0" tIns="0" rIns="0" bIns="0" rtlCol="0"/>
            <a:lstStyle/>
            <a:p>
              <a:endParaRPr/>
            </a:p>
          </p:txBody>
        </p:sp>
        <p:sp>
          <p:nvSpPr>
            <p:cNvPr id="68" name="object 68">
              <a:extLst>
                <a:ext uri="{FF2B5EF4-FFF2-40B4-BE49-F238E27FC236}">
                  <a16:creationId xmlns:a16="http://schemas.microsoft.com/office/drawing/2014/main" id="{AC2D5799-17B6-860C-63CC-A26A7C4CF502}"/>
                </a:ext>
              </a:extLst>
            </p:cNvPr>
            <p:cNvSpPr/>
            <p:nvPr/>
          </p:nvSpPr>
          <p:spPr>
            <a:xfrm>
              <a:off x="6035674" y="3614419"/>
              <a:ext cx="17145" cy="17145"/>
            </a:xfrm>
            <a:custGeom>
              <a:avLst/>
              <a:gdLst/>
              <a:ahLst/>
              <a:cxnLst/>
              <a:rect l="l" t="t" r="r" b="b"/>
              <a:pathLst>
                <a:path w="17145" h="17145">
                  <a:moveTo>
                    <a:pt x="17145" y="8254"/>
                  </a:moveTo>
                  <a:lnTo>
                    <a:pt x="17145" y="13334"/>
                  </a:lnTo>
                  <a:lnTo>
                    <a:pt x="13335" y="17144"/>
                  </a:lnTo>
                  <a:lnTo>
                    <a:pt x="8889" y="17144"/>
                  </a:lnTo>
                  <a:lnTo>
                    <a:pt x="3810" y="17144"/>
                  </a:lnTo>
                  <a:lnTo>
                    <a:pt x="0" y="13334"/>
                  </a:lnTo>
                  <a:lnTo>
                    <a:pt x="0" y="8254"/>
                  </a:lnTo>
                  <a:lnTo>
                    <a:pt x="0" y="3809"/>
                  </a:lnTo>
                  <a:lnTo>
                    <a:pt x="3810" y="0"/>
                  </a:lnTo>
                  <a:lnTo>
                    <a:pt x="8889" y="0"/>
                  </a:lnTo>
                  <a:lnTo>
                    <a:pt x="13335" y="0"/>
                  </a:lnTo>
                  <a:lnTo>
                    <a:pt x="17145" y="3809"/>
                  </a:lnTo>
                  <a:lnTo>
                    <a:pt x="17145" y="8254"/>
                  </a:lnTo>
                </a:path>
              </a:pathLst>
            </a:custGeom>
            <a:ln w="6806">
              <a:solidFill>
                <a:srgbClr val="002B38"/>
              </a:solidFill>
            </a:ln>
          </p:spPr>
          <p:txBody>
            <a:bodyPr wrap="square" lIns="0" tIns="0" rIns="0" bIns="0" rtlCol="0"/>
            <a:lstStyle/>
            <a:p>
              <a:endParaRPr/>
            </a:p>
          </p:txBody>
        </p:sp>
        <p:pic>
          <p:nvPicPr>
            <p:cNvPr id="69" name="object 69">
              <a:extLst>
                <a:ext uri="{FF2B5EF4-FFF2-40B4-BE49-F238E27FC236}">
                  <a16:creationId xmlns:a16="http://schemas.microsoft.com/office/drawing/2014/main" id="{1225012D-6380-21FC-9601-2C8004A57D1B}"/>
                </a:ext>
              </a:extLst>
            </p:cNvPr>
            <p:cNvPicPr/>
            <p:nvPr/>
          </p:nvPicPr>
          <p:blipFill>
            <a:blip r:embed="rId25" cstate="print"/>
            <a:stretch>
              <a:fillRect/>
            </a:stretch>
          </p:blipFill>
          <p:spPr>
            <a:xfrm>
              <a:off x="8554084" y="4652710"/>
              <a:ext cx="117473" cy="117281"/>
            </a:xfrm>
            <a:prstGeom prst="rect">
              <a:avLst/>
            </a:prstGeom>
          </p:spPr>
        </p:pic>
        <p:pic>
          <p:nvPicPr>
            <p:cNvPr id="70" name="object 70">
              <a:extLst>
                <a:ext uri="{FF2B5EF4-FFF2-40B4-BE49-F238E27FC236}">
                  <a16:creationId xmlns:a16="http://schemas.microsoft.com/office/drawing/2014/main" id="{8D4C7556-EBE7-330B-4976-446C4FB0AC1D}"/>
                </a:ext>
              </a:extLst>
            </p:cNvPr>
            <p:cNvPicPr/>
            <p:nvPr/>
          </p:nvPicPr>
          <p:blipFill>
            <a:blip r:embed="rId26" cstate="print"/>
            <a:stretch>
              <a:fillRect/>
            </a:stretch>
          </p:blipFill>
          <p:spPr>
            <a:xfrm>
              <a:off x="9108439" y="4481855"/>
              <a:ext cx="168909" cy="191744"/>
            </a:xfrm>
            <a:prstGeom prst="rect">
              <a:avLst/>
            </a:prstGeom>
          </p:spPr>
        </p:pic>
      </p:grpSp>
    </p:spTree>
    <p:extLst>
      <p:ext uri="{BB962C8B-B14F-4D97-AF65-F5344CB8AC3E}">
        <p14:creationId xmlns:p14="http://schemas.microsoft.com/office/powerpoint/2010/main" val="3171807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nb-NO" dirty="0"/>
              <a:t>Korleis</a:t>
            </a:r>
            <a:r>
              <a:rPr spc="-110" dirty="0"/>
              <a:t> </a:t>
            </a:r>
            <a:r>
              <a:rPr dirty="0"/>
              <a:t>har</a:t>
            </a:r>
            <a:r>
              <a:rPr spc="-95" dirty="0"/>
              <a:t> </a:t>
            </a:r>
            <a:r>
              <a:rPr dirty="0"/>
              <a:t>du</a:t>
            </a:r>
            <a:r>
              <a:rPr spc="-105" dirty="0"/>
              <a:t> </a:t>
            </a:r>
            <a:r>
              <a:rPr dirty="0"/>
              <a:t>det</a:t>
            </a:r>
            <a:r>
              <a:rPr spc="-100" dirty="0"/>
              <a:t> </a:t>
            </a:r>
            <a:r>
              <a:rPr dirty="0"/>
              <a:t>akkurat</a:t>
            </a:r>
            <a:r>
              <a:rPr spc="-100" dirty="0"/>
              <a:t> </a:t>
            </a:r>
            <a:r>
              <a:rPr spc="-25" dirty="0"/>
              <a:t>nå?</a:t>
            </a:r>
          </a:p>
        </p:txBody>
      </p:sp>
      <p:grpSp>
        <p:nvGrpSpPr>
          <p:cNvPr id="3" name="object 3"/>
          <p:cNvGrpSpPr/>
          <p:nvPr/>
        </p:nvGrpSpPr>
        <p:grpSpPr>
          <a:xfrm>
            <a:off x="3324859" y="2205354"/>
            <a:ext cx="1477010" cy="1513205"/>
            <a:chOff x="3324859" y="2205354"/>
            <a:chExt cx="1477010" cy="1513205"/>
          </a:xfrm>
        </p:grpSpPr>
        <p:sp>
          <p:nvSpPr>
            <p:cNvPr id="4" name="object 4"/>
            <p:cNvSpPr/>
            <p:nvPr/>
          </p:nvSpPr>
          <p:spPr>
            <a:xfrm>
              <a:off x="3326764" y="2861944"/>
              <a:ext cx="821055" cy="851535"/>
            </a:xfrm>
            <a:custGeom>
              <a:avLst/>
              <a:gdLst/>
              <a:ahLst/>
              <a:cxnLst/>
              <a:rect l="l" t="t" r="r" b="b"/>
              <a:pathLst>
                <a:path w="821054" h="851535">
                  <a:moveTo>
                    <a:pt x="424814" y="0"/>
                  </a:moveTo>
                  <a:lnTo>
                    <a:pt x="374650" y="1904"/>
                  </a:lnTo>
                  <a:lnTo>
                    <a:pt x="327025" y="9525"/>
                  </a:lnTo>
                  <a:lnTo>
                    <a:pt x="281305" y="20954"/>
                  </a:lnTo>
                  <a:lnTo>
                    <a:pt x="237489" y="36829"/>
                  </a:lnTo>
                  <a:lnTo>
                    <a:pt x="196850" y="56514"/>
                  </a:lnTo>
                  <a:lnTo>
                    <a:pt x="158750" y="80644"/>
                  </a:lnTo>
                  <a:lnTo>
                    <a:pt x="124460" y="108584"/>
                  </a:lnTo>
                  <a:lnTo>
                    <a:pt x="93345" y="139700"/>
                  </a:lnTo>
                  <a:lnTo>
                    <a:pt x="66039" y="174625"/>
                  </a:lnTo>
                  <a:lnTo>
                    <a:pt x="43180" y="212725"/>
                  </a:lnTo>
                  <a:lnTo>
                    <a:pt x="24764" y="253364"/>
                  </a:lnTo>
                  <a:lnTo>
                    <a:pt x="11430" y="297814"/>
                  </a:lnTo>
                  <a:lnTo>
                    <a:pt x="3175" y="344169"/>
                  </a:lnTo>
                  <a:lnTo>
                    <a:pt x="0" y="393700"/>
                  </a:lnTo>
                  <a:lnTo>
                    <a:pt x="2539" y="440054"/>
                  </a:lnTo>
                  <a:lnTo>
                    <a:pt x="10160" y="486409"/>
                  </a:lnTo>
                  <a:lnTo>
                    <a:pt x="21589" y="531494"/>
                  </a:lnTo>
                  <a:lnTo>
                    <a:pt x="38100" y="574675"/>
                  </a:lnTo>
                  <a:lnTo>
                    <a:pt x="57785" y="616584"/>
                  </a:lnTo>
                  <a:lnTo>
                    <a:pt x="81914" y="655954"/>
                  </a:lnTo>
                  <a:lnTo>
                    <a:pt x="109220" y="693419"/>
                  </a:lnTo>
                  <a:lnTo>
                    <a:pt x="139700" y="727075"/>
                  </a:lnTo>
                  <a:lnTo>
                    <a:pt x="173355" y="758189"/>
                  </a:lnTo>
                  <a:lnTo>
                    <a:pt x="210185" y="784859"/>
                  </a:lnTo>
                  <a:lnTo>
                    <a:pt x="248920" y="807719"/>
                  </a:lnTo>
                  <a:lnTo>
                    <a:pt x="290195" y="826134"/>
                  </a:lnTo>
                  <a:lnTo>
                    <a:pt x="333375" y="840104"/>
                  </a:lnTo>
                  <a:lnTo>
                    <a:pt x="378460" y="848359"/>
                  </a:lnTo>
                  <a:lnTo>
                    <a:pt x="424814" y="851534"/>
                  </a:lnTo>
                  <a:lnTo>
                    <a:pt x="473710" y="848359"/>
                  </a:lnTo>
                  <a:lnTo>
                    <a:pt x="520700" y="840104"/>
                  </a:lnTo>
                  <a:lnTo>
                    <a:pt x="564514" y="826134"/>
                  </a:lnTo>
                  <a:lnTo>
                    <a:pt x="605789" y="807719"/>
                  </a:lnTo>
                  <a:lnTo>
                    <a:pt x="644525" y="784859"/>
                  </a:lnTo>
                  <a:lnTo>
                    <a:pt x="679450" y="756919"/>
                  </a:lnTo>
                  <a:lnTo>
                    <a:pt x="711200" y="725804"/>
                  </a:lnTo>
                  <a:lnTo>
                    <a:pt x="739139" y="690879"/>
                  </a:lnTo>
                  <a:lnTo>
                    <a:pt x="763270" y="652779"/>
                  </a:lnTo>
                  <a:lnTo>
                    <a:pt x="783589" y="611504"/>
                  </a:lnTo>
                  <a:lnTo>
                    <a:pt x="799464" y="567689"/>
                  </a:lnTo>
                  <a:lnTo>
                    <a:pt x="811530" y="521334"/>
                  </a:lnTo>
                  <a:lnTo>
                    <a:pt x="818514" y="473709"/>
                  </a:lnTo>
                  <a:lnTo>
                    <a:pt x="821055" y="423544"/>
                  </a:lnTo>
                  <a:lnTo>
                    <a:pt x="818514" y="374014"/>
                  </a:lnTo>
                  <a:lnTo>
                    <a:pt x="811530" y="326389"/>
                  </a:lnTo>
                  <a:lnTo>
                    <a:pt x="799464" y="280669"/>
                  </a:lnTo>
                  <a:lnTo>
                    <a:pt x="783589" y="236854"/>
                  </a:lnTo>
                  <a:lnTo>
                    <a:pt x="763270" y="196214"/>
                  </a:lnTo>
                  <a:lnTo>
                    <a:pt x="739139" y="158114"/>
                  </a:lnTo>
                  <a:lnTo>
                    <a:pt x="711200" y="123825"/>
                  </a:lnTo>
                  <a:lnTo>
                    <a:pt x="679450" y="92709"/>
                  </a:lnTo>
                  <a:lnTo>
                    <a:pt x="644525" y="65404"/>
                  </a:lnTo>
                  <a:lnTo>
                    <a:pt x="605789" y="42544"/>
                  </a:lnTo>
                  <a:lnTo>
                    <a:pt x="564514" y="24129"/>
                  </a:lnTo>
                  <a:lnTo>
                    <a:pt x="520700" y="10794"/>
                  </a:lnTo>
                  <a:lnTo>
                    <a:pt x="473710" y="2539"/>
                  </a:lnTo>
                  <a:lnTo>
                    <a:pt x="424814" y="0"/>
                  </a:lnTo>
                  <a:close/>
                </a:path>
              </a:pathLst>
            </a:custGeom>
            <a:solidFill>
              <a:srgbClr val="6CC2B4"/>
            </a:solidFill>
          </p:spPr>
          <p:txBody>
            <a:bodyPr wrap="square" lIns="0" tIns="0" rIns="0" bIns="0" rtlCol="0"/>
            <a:lstStyle/>
            <a:p>
              <a:endParaRPr/>
            </a:p>
          </p:txBody>
        </p:sp>
        <p:sp>
          <p:nvSpPr>
            <p:cNvPr id="5" name="object 5"/>
            <p:cNvSpPr/>
            <p:nvPr/>
          </p:nvSpPr>
          <p:spPr>
            <a:xfrm>
              <a:off x="3324859" y="2855594"/>
              <a:ext cx="823594" cy="862965"/>
            </a:xfrm>
            <a:custGeom>
              <a:avLst/>
              <a:gdLst/>
              <a:ahLst/>
              <a:cxnLst/>
              <a:rect l="l" t="t" r="r" b="b"/>
              <a:pathLst>
                <a:path w="823595" h="862964">
                  <a:moveTo>
                    <a:pt x="435610" y="0"/>
                  </a:moveTo>
                  <a:lnTo>
                    <a:pt x="391794" y="1269"/>
                  </a:lnTo>
                  <a:lnTo>
                    <a:pt x="346075" y="6350"/>
                  </a:lnTo>
                  <a:lnTo>
                    <a:pt x="299719" y="16509"/>
                  </a:lnTo>
                  <a:lnTo>
                    <a:pt x="252729" y="31750"/>
                  </a:lnTo>
                  <a:lnTo>
                    <a:pt x="208914" y="50800"/>
                  </a:lnTo>
                  <a:lnTo>
                    <a:pt x="170179" y="73659"/>
                  </a:lnTo>
                  <a:lnTo>
                    <a:pt x="135254" y="99059"/>
                  </a:lnTo>
                  <a:lnTo>
                    <a:pt x="104775" y="127634"/>
                  </a:lnTo>
                  <a:lnTo>
                    <a:pt x="78104" y="158750"/>
                  </a:lnTo>
                  <a:lnTo>
                    <a:pt x="55244" y="191769"/>
                  </a:lnTo>
                  <a:lnTo>
                    <a:pt x="36829" y="226694"/>
                  </a:lnTo>
                  <a:lnTo>
                    <a:pt x="21589" y="262889"/>
                  </a:lnTo>
                  <a:lnTo>
                    <a:pt x="10794" y="300354"/>
                  </a:lnTo>
                  <a:lnTo>
                    <a:pt x="3810" y="339089"/>
                  </a:lnTo>
                  <a:lnTo>
                    <a:pt x="0" y="379094"/>
                  </a:lnTo>
                  <a:lnTo>
                    <a:pt x="0" y="418464"/>
                  </a:lnTo>
                  <a:lnTo>
                    <a:pt x="3810" y="458469"/>
                  </a:lnTo>
                  <a:lnTo>
                    <a:pt x="10794" y="498475"/>
                  </a:lnTo>
                  <a:lnTo>
                    <a:pt x="21589" y="537844"/>
                  </a:lnTo>
                  <a:lnTo>
                    <a:pt x="34925" y="575944"/>
                  </a:lnTo>
                  <a:lnTo>
                    <a:pt x="52069" y="613409"/>
                  </a:lnTo>
                  <a:lnTo>
                    <a:pt x="72389" y="649604"/>
                  </a:lnTo>
                  <a:lnTo>
                    <a:pt x="95885" y="684529"/>
                  </a:lnTo>
                  <a:lnTo>
                    <a:pt x="122554" y="716914"/>
                  </a:lnTo>
                  <a:lnTo>
                    <a:pt x="152400" y="747394"/>
                  </a:lnTo>
                  <a:lnTo>
                    <a:pt x="184785" y="775334"/>
                  </a:lnTo>
                  <a:lnTo>
                    <a:pt x="219710" y="800100"/>
                  </a:lnTo>
                  <a:lnTo>
                    <a:pt x="257810" y="822325"/>
                  </a:lnTo>
                  <a:lnTo>
                    <a:pt x="301625" y="841375"/>
                  </a:lnTo>
                  <a:lnTo>
                    <a:pt x="347344" y="854075"/>
                  </a:lnTo>
                  <a:lnTo>
                    <a:pt x="394335" y="861694"/>
                  </a:lnTo>
                  <a:lnTo>
                    <a:pt x="441960" y="862964"/>
                  </a:lnTo>
                  <a:lnTo>
                    <a:pt x="489585" y="859154"/>
                  </a:lnTo>
                  <a:lnTo>
                    <a:pt x="518160" y="852804"/>
                  </a:lnTo>
                  <a:lnTo>
                    <a:pt x="434339" y="852804"/>
                  </a:lnTo>
                  <a:lnTo>
                    <a:pt x="385444" y="850264"/>
                  </a:lnTo>
                  <a:lnTo>
                    <a:pt x="337819" y="842009"/>
                  </a:lnTo>
                  <a:lnTo>
                    <a:pt x="290829" y="828039"/>
                  </a:lnTo>
                  <a:lnTo>
                    <a:pt x="246379" y="808989"/>
                  </a:lnTo>
                  <a:lnTo>
                    <a:pt x="204469" y="784225"/>
                  </a:lnTo>
                  <a:lnTo>
                    <a:pt x="165735" y="753744"/>
                  </a:lnTo>
                  <a:lnTo>
                    <a:pt x="130810" y="718819"/>
                  </a:lnTo>
                  <a:lnTo>
                    <a:pt x="100964" y="683259"/>
                  </a:lnTo>
                  <a:lnTo>
                    <a:pt x="76200" y="646429"/>
                  </a:lnTo>
                  <a:lnTo>
                    <a:pt x="54610" y="608329"/>
                  </a:lnTo>
                  <a:lnTo>
                    <a:pt x="37464" y="569594"/>
                  </a:lnTo>
                  <a:lnTo>
                    <a:pt x="24129" y="530859"/>
                  </a:lnTo>
                  <a:lnTo>
                    <a:pt x="13969" y="491489"/>
                  </a:lnTo>
                  <a:lnTo>
                    <a:pt x="8254" y="452119"/>
                  </a:lnTo>
                  <a:lnTo>
                    <a:pt x="5714" y="413384"/>
                  </a:lnTo>
                  <a:lnTo>
                    <a:pt x="6985" y="374650"/>
                  </a:lnTo>
                  <a:lnTo>
                    <a:pt x="20319" y="300354"/>
                  </a:lnTo>
                  <a:lnTo>
                    <a:pt x="32385" y="264159"/>
                  </a:lnTo>
                  <a:lnTo>
                    <a:pt x="65404" y="197484"/>
                  </a:lnTo>
                  <a:lnTo>
                    <a:pt x="111760" y="138429"/>
                  </a:lnTo>
                  <a:lnTo>
                    <a:pt x="139700" y="111759"/>
                  </a:lnTo>
                  <a:lnTo>
                    <a:pt x="170814" y="88264"/>
                  </a:lnTo>
                  <a:lnTo>
                    <a:pt x="204469" y="67309"/>
                  </a:lnTo>
                  <a:lnTo>
                    <a:pt x="241300" y="49529"/>
                  </a:lnTo>
                  <a:lnTo>
                    <a:pt x="280669" y="34925"/>
                  </a:lnTo>
                  <a:lnTo>
                    <a:pt x="323214" y="24129"/>
                  </a:lnTo>
                  <a:lnTo>
                    <a:pt x="368300" y="17144"/>
                  </a:lnTo>
                  <a:lnTo>
                    <a:pt x="415925" y="13969"/>
                  </a:lnTo>
                  <a:lnTo>
                    <a:pt x="527685" y="13969"/>
                  </a:lnTo>
                  <a:lnTo>
                    <a:pt x="520064" y="11429"/>
                  </a:lnTo>
                  <a:lnTo>
                    <a:pt x="478789" y="3809"/>
                  </a:lnTo>
                  <a:lnTo>
                    <a:pt x="435610" y="0"/>
                  </a:lnTo>
                  <a:close/>
                </a:path>
                <a:path w="823595" h="862964">
                  <a:moveTo>
                    <a:pt x="527685" y="13969"/>
                  </a:moveTo>
                  <a:lnTo>
                    <a:pt x="415925" y="13969"/>
                  </a:lnTo>
                  <a:lnTo>
                    <a:pt x="465454" y="15239"/>
                  </a:lnTo>
                  <a:lnTo>
                    <a:pt x="513079" y="22225"/>
                  </a:lnTo>
                  <a:lnTo>
                    <a:pt x="558164" y="34925"/>
                  </a:lnTo>
                  <a:lnTo>
                    <a:pt x="600075" y="52704"/>
                  </a:lnTo>
                  <a:lnTo>
                    <a:pt x="639444" y="75564"/>
                  </a:lnTo>
                  <a:lnTo>
                    <a:pt x="675639" y="102234"/>
                  </a:lnTo>
                  <a:lnTo>
                    <a:pt x="708660" y="132714"/>
                  </a:lnTo>
                  <a:lnTo>
                    <a:pt x="737235" y="167639"/>
                  </a:lnTo>
                  <a:lnTo>
                    <a:pt x="762635" y="205104"/>
                  </a:lnTo>
                  <a:lnTo>
                    <a:pt x="783589" y="245744"/>
                  </a:lnTo>
                  <a:lnTo>
                    <a:pt x="800735" y="288925"/>
                  </a:lnTo>
                  <a:lnTo>
                    <a:pt x="812800" y="334644"/>
                  </a:lnTo>
                  <a:lnTo>
                    <a:pt x="819691" y="381634"/>
                  </a:lnTo>
                  <a:lnTo>
                    <a:pt x="819785" y="382269"/>
                  </a:lnTo>
                  <a:lnTo>
                    <a:pt x="822325" y="430529"/>
                  </a:lnTo>
                  <a:lnTo>
                    <a:pt x="819785" y="480059"/>
                  </a:lnTo>
                  <a:lnTo>
                    <a:pt x="812164" y="528319"/>
                  </a:lnTo>
                  <a:lnTo>
                    <a:pt x="799464" y="575944"/>
                  </a:lnTo>
                  <a:lnTo>
                    <a:pt x="781050" y="621664"/>
                  </a:lnTo>
                  <a:lnTo>
                    <a:pt x="758189" y="664844"/>
                  </a:lnTo>
                  <a:lnTo>
                    <a:pt x="730885" y="704850"/>
                  </a:lnTo>
                  <a:lnTo>
                    <a:pt x="698500" y="741679"/>
                  </a:lnTo>
                  <a:lnTo>
                    <a:pt x="662304" y="774064"/>
                  </a:lnTo>
                  <a:lnTo>
                    <a:pt x="621664" y="801369"/>
                  </a:lnTo>
                  <a:lnTo>
                    <a:pt x="577214" y="822959"/>
                  </a:lnTo>
                  <a:lnTo>
                    <a:pt x="530225" y="839469"/>
                  </a:lnTo>
                  <a:lnTo>
                    <a:pt x="482600" y="848994"/>
                  </a:lnTo>
                  <a:lnTo>
                    <a:pt x="434339" y="852804"/>
                  </a:lnTo>
                  <a:lnTo>
                    <a:pt x="518160" y="852804"/>
                  </a:lnTo>
                  <a:lnTo>
                    <a:pt x="581025" y="833119"/>
                  </a:lnTo>
                  <a:lnTo>
                    <a:pt x="626110" y="810259"/>
                  </a:lnTo>
                  <a:lnTo>
                    <a:pt x="666750" y="782319"/>
                  </a:lnTo>
                  <a:lnTo>
                    <a:pt x="703579" y="748664"/>
                  </a:lnTo>
                  <a:lnTo>
                    <a:pt x="735329" y="711200"/>
                  </a:lnTo>
                  <a:lnTo>
                    <a:pt x="762000" y="669289"/>
                  </a:lnTo>
                  <a:lnTo>
                    <a:pt x="784225" y="624839"/>
                  </a:lnTo>
                  <a:lnTo>
                    <a:pt x="802004" y="577850"/>
                  </a:lnTo>
                  <a:lnTo>
                    <a:pt x="814069" y="529589"/>
                  </a:lnTo>
                  <a:lnTo>
                    <a:pt x="821689" y="480059"/>
                  </a:lnTo>
                  <a:lnTo>
                    <a:pt x="823594" y="430529"/>
                  </a:lnTo>
                  <a:lnTo>
                    <a:pt x="821087" y="382269"/>
                  </a:lnTo>
                  <a:lnTo>
                    <a:pt x="814704" y="334644"/>
                  </a:lnTo>
                  <a:lnTo>
                    <a:pt x="803910" y="290194"/>
                  </a:lnTo>
                  <a:lnTo>
                    <a:pt x="789939" y="248284"/>
                  </a:lnTo>
                  <a:lnTo>
                    <a:pt x="771525" y="208914"/>
                  </a:lnTo>
                  <a:lnTo>
                    <a:pt x="749935" y="172719"/>
                  </a:lnTo>
                  <a:lnTo>
                    <a:pt x="725169" y="139064"/>
                  </a:lnTo>
                  <a:lnTo>
                    <a:pt x="697229" y="109219"/>
                  </a:lnTo>
                  <a:lnTo>
                    <a:pt x="666750" y="82550"/>
                  </a:lnTo>
                  <a:lnTo>
                    <a:pt x="633729" y="59054"/>
                  </a:lnTo>
                  <a:lnTo>
                    <a:pt x="598169" y="39369"/>
                  </a:lnTo>
                  <a:lnTo>
                    <a:pt x="560069" y="23494"/>
                  </a:lnTo>
                  <a:lnTo>
                    <a:pt x="527685" y="13969"/>
                  </a:lnTo>
                  <a:close/>
                </a:path>
              </a:pathLst>
            </a:custGeom>
            <a:solidFill>
              <a:srgbClr val="003A52"/>
            </a:solidFill>
          </p:spPr>
          <p:txBody>
            <a:bodyPr wrap="square" lIns="0" tIns="0" rIns="0" bIns="0" rtlCol="0"/>
            <a:lstStyle/>
            <a:p>
              <a:endParaRPr/>
            </a:p>
          </p:txBody>
        </p:sp>
        <p:sp>
          <p:nvSpPr>
            <p:cNvPr id="6" name="object 6"/>
            <p:cNvSpPr/>
            <p:nvPr/>
          </p:nvSpPr>
          <p:spPr>
            <a:xfrm>
              <a:off x="3952239" y="2211704"/>
              <a:ext cx="848994" cy="861694"/>
            </a:xfrm>
            <a:custGeom>
              <a:avLst/>
              <a:gdLst/>
              <a:ahLst/>
              <a:cxnLst/>
              <a:rect l="l" t="t" r="r" b="b"/>
              <a:pathLst>
                <a:path w="848995" h="861694">
                  <a:moveTo>
                    <a:pt x="426085" y="0"/>
                  </a:moveTo>
                  <a:lnTo>
                    <a:pt x="379730" y="2540"/>
                  </a:lnTo>
                  <a:lnTo>
                    <a:pt x="334645" y="10160"/>
                  </a:lnTo>
                  <a:lnTo>
                    <a:pt x="291464" y="21590"/>
                  </a:lnTo>
                  <a:lnTo>
                    <a:pt x="250189" y="38100"/>
                  </a:lnTo>
                  <a:lnTo>
                    <a:pt x="210820" y="58420"/>
                  </a:lnTo>
                  <a:lnTo>
                    <a:pt x="174625" y="82550"/>
                  </a:lnTo>
                  <a:lnTo>
                    <a:pt x="140970" y="109855"/>
                  </a:lnTo>
                  <a:lnTo>
                    <a:pt x="109855" y="140335"/>
                  </a:lnTo>
                  <a:lnTo>
                    <a:pt x="82550" y="174625"/>
                  </a:lnTo>
                  <a:lnTo>
                    <a:pt x="58420" y="210820"/>
                  </a:lnTo>
                  <a:lnTo>
                    <a:pt x="38100" y="250190"/>
                  </a:lnTo>
                  <a:lnTo>
                    <a:pt x="22225" y="291465"/>
                  </a:lnTo>
                  <a:lnTo>
                    <a:pt x="10160" y="334645"/>
                  </a:lnTo>
                  <a:lnTo>
                    <a:pt x="2539" y="379730"/>
                  </a:lnTo>
                  <a:lnTo>
                    <a:pt x="0" y="426085"/>
                  </a:lnTo>
                  <a:lnTo>
                    <a:pt x="3175" y="472440"/>
                  </a:lnTo>
                  <a:lnTo>
                    <a:pt x="11430" y="517525"/>
                  </a:lnTo>
                  <a:lnTo>
                    <a:pt x="25400" y="561340"/>
                  </a:lnTo>
                  <a:lnTo>
                    <a:pt x="44450" y="603885"/>
                  </a:lnTo>
                  <a:lnTo>
                    <a:pt x="67310" y="643255"/>
                  </a:lnTo>
                  <a:lnTo>
                    <a:pt x="94614" y="680720"/>
                  </a:lnTo>
                  <a:lnTo>
                    <a:pt x="125730" y="715645"/>
                  </a:lnTo>
                  <a:lnTo>
                    <a:pt x="160020" y="747395"/>
                  </a:lnTo>
                  <a:lnTo>
                    <a:pt x="197485" y="775970"/>
                  </a:lnTo>
                  <a:lnTo>
                    <a:pt x="237489" y="801370"/>
                  </a:lnTo>
                  <a:lnTo>
                    <a:pt x="279400" y="822325"/>
                  </a:lnTo>
                  <a:lnTo>
                    <a:pt x="323214" y="839470"/>
                  </a:lnTo>
                  <a:lnTo>
                    <a:pt x="368300" y="851535"/>
                  </a:lnTo>
                  <a:lnTo>
                    <a:pt x="414655" y="859155"/>
                  </a:lnTo>
                  <a:lnTo>
                    <a:pt x="461645" y="861695"/>
                  </a:lnTo>
                  <a:lnTo>
                    <a:pt x="507364" y="858520"/>
                  </a:lnTo>
                  <a:lnTo>
                    <a:pt x="551180" y="849630"/>
                  </a:lnTo>
                  <a:lnTo>
                    <a:pt x="591820" y="835025"/>
                  </a:lnTo>
                  <a:lnTo>
                    <a:pt x="630555" y="814705"/>
                  </a:lnTo>
                  <a:lnTo>
                    <a:pt x="666114" y="789940"/>
                  </a:lnTo>
                  <a:lnTo>
                    <a:pt x="699135" y="761365"/>
                  </a:lnTo>
                  <a:lnTo>
                    <a:pt x="729614" y="728345"/>
                  </a:lnTo>
                  <a:lnTo>
                    <a:pt x="756285" y="692150"/>
                  </a:lnTo>
                  <a:lnTo>
                    <a:pt x="780414" y="653415"/>
                  </a:lnTo>
                  <a:lnTo>
                    <a:pt x="800735" y="612140"/>
                  </a:lnTo>
                  <a:lnTo>
                    <a:pt x="817880" y="568325"/>
                  </a:lnTo>
                  <a:lnTo>
                    <a:pt x="831214" y="523240"/>
                  </a:lnTo>
                  <a:lnTo>
                    <a:pt x="840739" y="476885"/>
                  </a:lnTo>
                  <a:lnTo>
                    <a:pt x="847089" y="430530"/>
                  </a:lnTo>
                  <a:lnTo>
                    <a:pt x="848995" y="383540"/>
                  </a:lnTo>
                  <a:lnTo>
                    <a:pt x="845820" y="334010"/>
                  </a:lnTo>
                  <a:lnTo>
                    <a:pt x="837564" y="287655"/>
                  </a:lnTo>
                  <a:lnTo>
                    <a:pt x="824230" y="244475"/>
                  </a:lnTo>
                  <a:lnTo>
                    <a:pt x="806450" y="204470"/>
                  </a:lnTo>
                  <a:lnTo>
                    <a:pt x="783589" y="167640"/>
                  </a:lnTo>
                  <a:lnTo>
                    <a:pt x="756285" y="133985"/>
                  </a:lnTo>
                  <a:lnTo>
                    <a:pt x="725805" y="103505"/>
                  </a:lnTo>
                  <a:lnTo>
                    <a:pt x="691514" y="76835"/>
                  </a:lnTo>
                  <a:lnTo>
                    <a:pt x="653414" y="53975"/>
                  </a:lnTo>
                  <a:lnTo>
                    <a:pt x="612775" y="34925"/>
                  </a:lnTo>
                  <a:lnTo>
                    <a:pt x="569595" y="19685"/>
                  </a:lnTo>
                  <a:lnTo>
                    <a:pt x="523239" y="8890"/>
                  </a:lnTo>
                  <a:lnTo>
                    <a:pt x="475614" y="2540"/>
                  </a:lnTo>
                  <a:lnTo>
                    <a:pt x="426085" y="0"/>
                  </a:lnTo>
                  <a:close/>
                </a:path>
              </a:pathLst>
            </a:custGeom>
            <a:solidFill>
              <a:srgbClr val="056EB7"/>
            </a:solidFill>
          </p:spPr>
          <p:txBody>
            <a:bodyPr wrap="square" lIns="0" tIns="0" rIns="0" bIns="0" rtlCol="0"/>
            <a:lstStyle/>
            <a:p>
              <a:endParaRPr/>
            </a:p>
          </p:txBody>
        </p:sp>
        <p:sp>
          <p:nvSpPr>
            <p:cNvPr id="7" name="object 7"/>
            <p:cNvSpPr/>
            <p:nvPr/>
          </p:nvSpPr>
          <p:spPr>
            <a:xfrm>
              <a:off x="3948429" y="2205354"/>
              <a:ext cx="853440" cy="873125"/>
            </a:xfrm>
            <a:custGeom>
              <a:avLst/>
              <a:gdLst/>
              <a:ahLst/>
              <a:cxnLst/>
              <a:rect l="l" t="t" r="r" b="b"/>
              <a:pathLst>
                <a:path w="853439" h="873125">
                  <a:moveTo>
                    <a:pt x="443230" y="0"/>
                  </a:moveTo>
                  <a:lnTo>
                    <a:pt x="396240" y="1270"/>
                  </a:lnTo>
                  <a:lnTo>
                    <a:pt x="349885" y="6985"/>
                  </a:lnTo>
                  <a:lnTo>
                    <a:pt x="305435" y="17780"/>
                  </a:lnTo>
                  <a:lnTo>
                    <a:pt x="262890" y="33020"/>
                  </a:lnTo>
                  <a:lnTo>
                    <a:pt x="222250" y="53340"/>
                  </a:lnTo>
                  <a:lnTo>
                    <a:pt x="184150" y="77470"/>
                  </a:lnTo>
                  <a:lnTo>
                    <a:pt x="148590" y="105410"/>
                  </a:lnTo>
                  <a:lnTo>
                    <a:pt x="116205" y="136525"/>
                  </a:lnTo>
                  <a:lnTo>
                    <a:pt x="87630" y="170815"/>
                  </a:lnTo>
                  <a:lnTo>
                    <a:pt x="62230" y="207645"/>
                  </a:lnTo>
                  <a:lnTo>
                    <a:pt x="40640" y="247650"/>
                  </a:lnTo>
                  <a:lnTo>
                    <a:pt x="23495" y="288925"/>
                  </a:lnTo>
                  <a:lnTo>
                    <a:pt x="10795" y="332105"/>
                  </a:lnTo>
                  <a:lnTo>
                    <a:pt x="3175" y="377190"/>
                  </a:lnTo>
                  <a:lnTo>
                    <a:pt x="0" y="422910"/>
                  </a:lnTo>
                  <a:lnTo>
                    <a:pt x="2540" y="469265"/>
                  </a:lnTo>
                  <a:lnTo>
                    <a:pt x="10795" y="516890"/>
                  </a:lnTo>
                  <a:lnTo>
                    <a:pt x="25400" y="563245"/>
                  </a:lnTo>
                  <a:lnTo>
                    <a:pt x="44450" y="607060"/>
                  </a:lnTo>
                  <a:lnTo>
                    <a:pt x="68580" y="648970"/>
                  </a:lnTo>
                  <a:lnTo>
                    <a:pt x="97155" y="687705"/>
                  </a:lnTo>
                  <a:lnTo>
                    <a:pt x="128905" y="723900"/>
                  </a:lnTo>
                  <a:lnTo>
                    <a:pt x="164465" y="756920"/>
                  </a:lnTo>
                  <a:lnTo>
                    <a:pt x="200660" y="784225"/>
                  </a:lnTo>
                  <a:lnTo>
                    <a:pt x="239395" y="808990"/>
                  </a:lnTo>
                  <a:lnTo>
                    <a:pt x="281305" y="830580"/>
                  </a:lnTo>
                  <a:lnTo>
                    <a:pt x="324485" y="847725"/>
                  </a:lnTo>
                  <a:lnTo>
                    <a:pt x="369570" y="861060"/>
                  </a:lnTo>
                  <a:lnTo>
                    <a:pt x="414655" y="869315"/>
                  </a:lnTo>
                  <a:lnTo>
                    <a:pt x="461010" y="873125"/>
                  </a:lnTo>
                  <a:lnTo>
                    <a:pt x="506730" y="870585"/>
                  </a:lnTo>
                  <a:lnTo>
                    <a:pt x="549910" y="862330"/>
                  </a:lnTo>
                  <a:lnTo>
                    <a:pt x="441325" y="862330"/>
                  </a:lnTo>
                  <a:lnTo>
                    <a:pt x="391795" y="857250"/>
                  </a:lnTo>
                  <a:lnTo>
                    <a:pt x="342900" y="845820"/>
                  </a:lnTo>
                  <a:lnTo>
                    <a:pt x="295275" y="829945"/>
                  </a:lnTo>
                  <a:lnTo>
                    <a:pt x="250190" y="808355"/>
                  </a:lnTo>
                  <a:lnTo>
                    <a:pt x="207010" y="782955"/>
                  </a:lnTo>
                  <a:lnTo>
                    <a:pt x="167005" y="753110"/>
                  </a:lnTo>
                  <a:lnTo>
                    <a:pt x="133350" y="723265"/>
                  </a:lnTo>
                  <a:lnTo>
                    <a:pt x="104140" y="691515"/>
                  </a:lnTo>
                  <a:lnTo>
                    <a:pt x="78740" y="657860"/>
                  </a:lnTo>
                  <a:lnTo>
                    <a:pt x="57150" y="622935"/>
                  </a:lnTo>
                  <a:lnTo>
                    <a:pt x="40005" y="586740"/>
                  </a:lnTo>
                  <a:lnTo>
                    <a:pt x="26670" y="549910"/>
                  </a:lnTo>
                  <a:lnTo>
                    <a:pt x="17145" y="512445"/>
                  </a:lnTo>
                  <a:lnTo>
                    <a:pt x="11430" y="474345"/>
                  </a:lnTo>
                  <a:lnTo>
                    <a:pt x="8890" y="436880"/>
                  </a:lnTo>
                  <a:lnTo>
                    <a:pt x="10160" y="398780"/>
                  </a:lnTo>
                  <a:lnTo>
                    <a:pt x="23495" y="324485"/>
                  </a:lnTo>
                  <a:lnTo>
                    <a:pt x="49530" y="253365"/>
                  </a:lnTo>
                  <a:lnTo>
                    <a:pt x="88265" y="187960"/>
                  </a:lnTo>
                  <a:lnTo>
                    <a:pt x="138430" y="130175"/>
                  </a:lnTo>
                  <a:lnTo>
                    <a:pt x="168275" y="104140"/>
                  </a:lnTo>
                  <a:lnTo>
                    <a:pt x="200025" y="81280"/>
                  </a:lnTo>
                  <a:lnTo>
                    <a:pt x="234950" y="61595"/>
                  </a:lnTo>
                  <a:lnTo>
                    <a:pt x="271780" y="44450"/>
                  </a:lnTo>
                  <a:lnTo>
                    <a:pt x="311150" y="30480"/>
                  </a:lnTo>
                  <a:lnTo>
                    <a:pt x="353060" y="20955"/>
                  </a:lnTo>
                  <a:lnTo>
                    <a:pt x="397510" y="14605"/>
                  </a:lnTo>
                  <a:lnTo>
                    <a:pt x="443230" y="13335"/>
                  </a:lnTo>
                  <a:lnTo>
                    <a:pt x="545465" y="13335"/>
                  </a:lnTo>
                  <a:lnTo>
                    <a:pt x="535305" y="10160"/>
                  </a:lnTo>
                  <a:lnTo>
                    <a:pt x="490220" y="3175"/>
                  </a:lnTo>
                  <a:lnTo>
                    <a:pt x="443230" y="0"/>
                  </a:lnTo>
                  <a:close/>
                </a:path>
                <a:path w="853439" h="873125">
                  <a:moveTo>
                    <a:pt x="545465" y="13335"/>
                  </a:moveTo>
                  <a:lnTo>
                    <a:pt x="443230" y="13335"/>
                  </a:lnTo>
                  <a:lnTo>
                    <a:pt x="488950" y="15875"/>
                  </a:lnTo>
                  <a:lnTo>
                    <a:pt x="533400" y="22860"/>
                  </a:lnTo>
                  <a:lnTo>
                    <a:pt x="576580" y="33655"/>
                  </a:lnTo>
                  <a:lnTo>
                    <a:pt x="618490" y="48260"/>
                  </a:lnTo>
                  <a:lnTo>
                    <a:pt x="657860" y="67310"/>
                  </a:lnTo>
                  <a:lnTo>
                    <a:pt x="694690" y="89535"/>
                  </a:lnTo>
                  <a:lnTo>
                    <a:pt x="728980" y="115570"/>
                  </a:lnTo>
                  <a:lnTo>
                    <a:pt x="759460" y="145415"/>
                  </a:lnTo>
                  <a:lnTo>
                    <a:pt x="786765" y="178435"/>
                  </a:lnTo>
                  <a:lnTo>
                    <a:pt x="809625" y="214630"/>
                  </a:lnTo>
                  <a:lnTo>
                    <a:pt x="828040" y="254000"/>
                  </a:lnTo>
                  <a:lnTo>
                    <a:pt x="841375" y="295910"/>
                  </a:lnTo>
                  <a:lnTo>
                    <a:pt x="849630" y="341630"/>
                  </a:lnTo>
                  <a:lnTo>
                    <a:pt x="852170" y="389890"/>
                  </a:lnTo>
                  <a:lnTo>
                    <a:pt x="849630" y="439420"/>
                  </a:lnTo>
                  <a:lnTo>
                    <a:pt x="842645" y="488950"/>
                  </a:lnTo>
                  <a:lnTo>
                    <a:pt x="831215" y="537845"/>
                  </a:lnTo>
                  <a:lnTo>
                    <a:pt x="815340" y="586105"/>
                  </a:lnTo>
                  <a:lnTo>
                    <a:pt x="795020" y="631825"/>
                  </a:lnTo>
                  <a:lnTo>
                    <a:pt x="770890" y="675640"/>
                  </a:lnTo>
                  <a:lnTo>
                    <a:pt x="742315" y="716280"/>
                  </a:lnTo>
                  <a:lnTo>
                    <a:pt x="709295" y="753745"/>
                  </a:lnTo>
                  <a:lnTo>
                    <a:pt x="672465" y="787400"/>
                  </a:lnTo>
                  <a:lnTo>
                    <a:pt x="631190" y="815975"/>
                  </a:lnTo>
                  <a:lnTo>
                    <a:pt x="586105" y="838835"/>
                  </a:lnTo>
                  <a:lnTo>
                    <a:pt x="539115" y="853440"/>
                  </a:lnTo>
                  <a:lnTo>
                    <a:pt x="490220" y="861060"/>
                  </a:lnTo>
                  <a:lnTo>
                    <a:pt x="441325" y="862330"/>
                  </a:lnTo>
                  <a:lnTo>
                    <a:pt x="551815" y="862330"/>
                  </a:lnTo>
                  <a:lnTo>
                    <a:pt x="594995" y="847090"/>
                  </a:lnTo>
                  <a:lnTo>
                    <a:pt x="636905" y="825500"/>
                  </a:lnTo>
                  <a:lnTo>
                    <a:pt x="678180" y="795655"/>
                  </a:lnTo>
                  <a:lnTo>
                    <a:pt x="715010" y="761365"/>
                  </a:lnTo>
                  <a:lnTo>
                    <a:pt x="748030" y="722630"/>
                  </a:lnTo>
                  <a:lnTo>
                    <a:pt x="775970" y="680720"/>
                  </a:lnTo>
                  <a:lnTo>
                    <a:pt x="799465" y="635635"/>
                  </a:lnTo>
                  <a:lnTo>
                    <a:pt x="818515" y="588645"/>
                  </a:lnTo>
                  <a:lnTo>
                    <a:pt x="833755" y="539750"/>
                  </a:lnTo>
                  <a:lnTo>
                    <a:pt x="844550" y="490220"/>
                  </a:lnTo>
                  <a:lnTo>
                    <a:pt x="850900" y="440055"/>
                  </a:lnTo>
                  <a:lnTo>
                    <a:pt x="853440" y="389890"/>
                  </a:lnTo>
                  <a:lnTo>
                    <a:pt x="850965" y="341630"/>
                  </a:lnTo>
                  <a:lnTo>
                    <a:pt x="850900" y="340360"/>
                  </a:lnTo>
                  <a:lnTo>
                    <a:pt x="843280" y="294640"/>
                  </a:lnTo>
                  <a:lnTo>
                    <a:pt x="829945" y="250825"/>
                  </a:lnTo>
                  <a:lnTo>
                    <a:pt x="812165" y="210185"/>
                  </a:lnTo>
                  <a:lnTo>
                    <a:pt x="789305" y="173355"/>
                  </a:lnTo>
                  <a:lnTo>
                    <a:pt x="762635" y="139065"/>
                  </a:lnTo>
                  <a:lnTo>
                    <a:pt x="732155" y="107950"/>
                  </a:lnTo>
                  <a:lnTo>
                    <a:pt x="697865" y="81280"/>
                  </a:lnTo>
                  <a:lnTo>
                    <a:pt x="661035" y="57785"/>
                  </a:lnTo>
                  <a:lnTo>
                    <a:pt x="621030" y="38100"/>
                  </a:lnTo>
                  <a:lnTo>
                    <a:pt x="579120" y="22225"/>
                  </a:lnTo>
                  <a:lnTo>
                    <a:pt x="545465" y="13335"/>
                  </a:lnTo>
                  <a:close/>
                </a:path>
              </a:pathLst>
            </a:custGeom>
            <a:solidFill>
              <a:srgbClr val="003A52"/>
            </a:solidFill>
          </p:spPr>
          <p:txBody>
            <a:bodyPr wrap="square" lIns="0" tIns="0" rIns="0" bIns="0" rtlCol="0"/>
            <a:lstStyle/>
            <a:p>
              <a:endParaRPr/>
            </a:p>
          </p:txBody>
        </p:sp>
      </p:grpSp>
      <p:grpSp>
        <p:nvGrpSpPr>
          <p:cNvPr id="8" name="object 8"/>
          <p:cNvGrpSpPr/>
          <p:nvPr/>
        </p:nvGrpSpPr>
        <p:grpSpPr>
          <a:xfrm>
            <a:off x="4895215" y="1943735"/>
            <a:ext cx="863600" cy="852805"/>
            <a:chOff x="4895215" y="1943735"/>
            <a:chExt cx="863600" cy="852805"/>
          </a:xfrm>
        </p:grpSpPr>
        <p:sp>
          <p:nvSpPr>
            <p:cNvPr id="9" name="object 9"/>
            <p:cNvSpPr/>
            <p:nvPr/>
          </p:nvSpPr>
          <p:spPr>
            <a:xfrm>
              <a:off x="4898390" y="1950720"/>
              <a:ext cx="859790" cy="841375"/>
            </a:xfrm>
            <a:custGeom>
              <a:avLst/>
              <a:gdLst/>
              <a:ahLst/>
              <a:cxnLst/>
              <a:rect l="l" t="t" r="r" b="b"/>
              <a:pathLst>
                <a:path w="859789" h="841375">
                  <a:moveTo>
                    <a:pt x="425450" y="0"/>
                  </a:moveTo>
                  <a:lnTo>
                    <a:pt x="379095" y="2539"/>
                  </a:lnTo>
                  <a:lnTo>
                    <a:pt x="334010" y="10159"/>
                  </a:lnTo>
                  <a:lnTo>
                    <a:pt x="290830" y="22225"/>
                  </a:lnTo>
                  <a:lnTo>
                    <a:pt x="249555" y="38734"/>
                  </a:lnTo>
                  <a:lnTo>
                    <a:pt x="210820" y="59054"/>
                  </a:lnTo>
                  <a:lnTo>
                    <a:pt x="173989" y="82550"/>
                  </a:lnTo>
                  <a:lnTo>
                    <a:pt x="140335" y="110489"/>
                  </a:lnTo>
                  <a:lnTo>
                    <a:pt x="109220" y="140969"/>
                  </a:lnTo>
                  <a:lnTo>
                    <a:pt x="81914" y="174625"/>
                  </a:lnTo>
                  <a:lnTo>
                    <a:pt x="57785" y="211454"/>
                  </a:lnTo>
                  <a:lnTo>
                    <a:pt x="37464" y="250189"/>
                  </a:lnTo>
                  <a:lnTo>
                    <a:pt x="21589" y="291464"/>
                  </a:lnTo>
                  <a:lnTo>
                    <a:pt x="9525" y="334644"/>
                  </a:lnTo>
                  <a:lnTo>
                    <a:pt x="2539" y="379094"/>
                  </a:lnTo>
                  <a:lnTo>
                    <a:pt x="0" y="425450"/>
                  </a:lnTo>
                  <a:lnTo>
                    <a:pt x="2539" y="474979"/>
                  </a:lnTo>
                  <a:lnTo>
                    <a:pt x="9525" y="522604"/>
                  </a:lnTo>
                  <a:lnTo>
                    <a:pt x="22225" y="568325"/>
                  </a:lnTo>
                  <a:lnTo>
                    <a:pt x="38735" y="610869"/>
                  </a:lnTo>
                  <a:lnTo>
                    <a:pt x="59689" y="650875"/>
                  </a:lnTo>
                  <a:lnTo>
                    <a:pt x="84455" y="687704"/>
                  </a:lnTo>
                  <a:lnTo>
                    <a:pt x="113664" y="721359"/>
                  </a:lnTo>
                  <a:lnTo>
                    <a:pt x="146050" y="751839"/>
                  </a:lnTo>
                  <a:lnTo>
                    <a:pt x="181610" y="777875"/>
                  </a:lnTo>
                  <a:lnTo>
                    <a:pt x="220980" y="800100"/>
                  </a:lnTo>
                  <a:lnTo>
                    <a:pt x="262889" y="817244"/>
                  </a:lnTo>
                  <a:lnTo>
                    <a:pt x="307339" y="830579"/>
                  </a:lnTo>
                  <a:lnTo>
                    <a:pt x="354330" y="838200"/>
                  </a:lnTo>
                  <a:lnTo>
                    <a:pt x="403860" y="841375"/>
                  </a:lnTo>
                  <a:lnTo>
                    <a:pt x="450214" y="838834"/>
                  </a:lnTo>
                  <a:lnTo>
                    <a:pt x="496570" y="831214"/>
                  </a:lnTo>
                  <a:lnTo>
                    <a:pt x="541655" y="819150"/>
                  </a:lnTo>
                  <a:lnTo>
                    <a:pt x="584835" y="803275"/>
                  </a:lnTo>
                  <a:lnTo>
                    <a:pt x="626110" y="782954"/>
                  </a:lnTo>
                  <a:lnTo>
                    <a:pt x="665480" y="758825"/>
                  </a:lnTo>
                  <a:lnTo>
                    <a:pt x="702310" y="731519"/>
                  </a:lnTo>
                  <a:lnTo>
                    <a:pt x="736600" y="701039"/>
                  </a:lnTo>
                  <a:lnTo>
                    <a:pt x="767080" y="666750"/>
                  </a:lnTo>
                  <a:lnTo>
                    <a:pt x="793750" y="630554"/>
                  </a:lnTo>
                  <a:lnTo>
                    <a:pt x="816610" y="591184"/>
                  </a:lnTo>
                  <a:lnTo>
                    <a:pt x="835025" y="549909"/>
                  </a:lnTo>
                  <a:lnTo>
                    <a:pt x="848360" y="506729"/>
                  </a:lnTo>
                  <a:lnTo>
                    <a:pt x="856614" y="462279"/>
                  </a:lnTo>
                  <a:lnTo>
                    <a:pt x="859789" y="415925"/>
                  </a:lnTo>
                  <a:lnTo>
                    <a:pt x="857885" y="369569"/>
                  </a:lnTo>
                  <a:lnTo>
                    <a:pt x="852805" y="324484"/>
                  </a:lnTo>
                  <a:lnTo>
                    <a:pt x="844550" y="281939"/>
                  </a:lnTo>
                  <a:lnTo>
                    <a:pt x="832485" y="241300"/>
                  </a:lnTo>
                  <a:lnTo>
                    <a:pt x="816610" y="202564"/>
                  </a:lnTo>
                  <a:lnTo>
                    <a:pt x="796925" y="167004"/>
                  </a:lnTo>
                  <a:lnTo>
                    <a:pt x="772795" y="133984"/>
                  </a:lnTo>
                  <a:lnTo>
                    <a:pt x="745489" y="104139"/>
                  </a:lnTo>
                  <a:lnTo>
                    <a:pt x="713105" y="77469"/>
                  </a:lnTo>
                  <a:lnTo>
                    <a:pt x="676910" y="54609"/>
                  </a:lnTo>
                  <a:lnTo>
                    <a:pt x="636270" y="34925"/>
                  </a:lnTo>
                  <a:lnTo>
                    <a:pt x="590550" y="19684"/>
                  </a:lnTo>
                  <a:lnTo>
                    <a:pt x="540385" y="8254"/>
                  </a:lnTo>
                  <a:lnTo>
                    <a:pt x="485775" y="1904"/>
                  </a:lnTo>
                  <a:lnTo>
                    <a:pt x="425450" y="0"/>
                  </a:lnTo>
                  <a:close/>
                </a:path>
              </a:pathLst>
            </a:custGeom>
            <a:solidFill>
              <a:srgbClr val="A61B80"/>
            </a:solidFill>
          </p:spPr>
          <p:txBody>
            <a:bodyPr wrap="square" lIns="0" tIns="0" rIns="0" bIns="0" rtlCol="0"/>
            <a:lstStyle/>
            <a:p>
              <a:endParaRPr/>
            </a:p>
          </p:txBody>
        </p:sp>
        <p:sp>
          <p:nvSpPr>
            <p:cNvPr id="10" name="object 10"/>
            <p:cNvSpPr/>
            <p:nvPr/>
          </p:nvSpPr>
          <p:spPr>
            <a:xfrm>
              <a:off x="4895215" y="1943735"/>
              <a:ext cx="863600" cy="852805"/>
            </a:xfrm>
            <a:custGeom>
              <a:avLst/>
              <a:gdLst/>
              <a:ahLst/>
              <a:cxnLst/>
              <a:rect l="l" t="t" r="r" b="b"/>
              <a:pathLst>
                <a:path w="863600" h="852805">
                  <a:moveTo>
                    <a:pt x="438150" y="0"/>
                  </a:moveTo>
                  <a:lnTo>
                    <a:pt x="393064" y="1904"/>
                  </a:lnTo>
                  <a:lnTo>
                    <a:pt x="349250" y="8254"/>
                  </a:lnTo>
                  <a:lnTo>
                    <a:pt x="307339" y="18414"/>
                  </a:lnTo>
                  <a:lnTo>
                    <a:pt x="267335" y="33019"/>
                  </a:lnTo>
                  <a:lnTo>
                    <a:pt x="229870" y="50164"/>
                  </a:lnTo>
                  <a:lnTo>
                    <a:pt x="194310" y="71119"/>
                  </a:lnTo>
                  <a:lnTo>
                    <a:pt x="161289" y="95250"/>
                  </a:lnTo>
                  <a:lnTo>
                    <a:pt x="130175" y="121919"/>
                  </a:lnTo>
                  <a:lnTo>
                    <a:pt x="102870" y="151129"/>
                  </a:lnTo>
                  <a:lnTo>
                    <a:pt x="78105" y="183514"/>
                  </a:lnTo>
                  <a:lnTo>
                    <a:pt x="55880" y="217804"/>
                  </a:lnTo>
                  <a:lnTo>
                    <a:pt x="37464" y="254000"/>
                  </a:lnTo>
                  <a:lnTo>
                    <a:pt x="22225" y="291464"/>
                  </a:lnTo>
                  <a:lnTo>
                    <a:pt x="10795" y="331469"/>
                  </a:lnTo>
                  <a:lnTo>
                    <a:pt x="3294" y="371475"/>
                  </a:lnTo>
                  <a:lnTo>
                    <a:pt x="0" y="414019"/>
                  </a:lnTo>
                  <a:lnTo>
                    <a:pt x="0" y="457200"/>
                  </a:lnTo>
                  <a:lnTo>
                    <a:pt x="5080" y="501014"/>
                  </a:lnTo>
                  <a:lnTo>
                    <a:pt x="13970" y="544829"/>
                  </a:lnTo>
                  <a:lnTo>
                    <a:pt x="27939" y="589279"/>
                  </a:lnTo>
                  <a:lnTo>
                    <a:pt x="46355" y="632460"/>
                  </a:lnTo>
                  <a:lnTo>
                    <a:pt x="69214" y="673100"/>
                  </a:lnTo>
                  <a:lnTo>
                    <a:pt x="97155" y="709929"/>
                  </a:lnTo>
                  <a:lnTo>
                    <a:pt x="128905" y="742950"/>
                  </a:lnTo>
                  <a:lnTo>
                    <a:pt x="163830" y="772160"/>
                  </a:lnTo>
                  <a:lnTo>
                    <a:pt x="201930" y="797560"/>
                  </a:lnTo>
                  <a:lnTo>
                    <a:pt x="242570" y="818514"/>
                  </a:lnTo>
                  <a:lnTo>
                    <a:pt x="285750" y="834389"/>
                  </a:lnTo>
                  <a:lnTo>
                    <a:pt x="330835" y="845819"/>
                  </a:lnTo>
                  <a:lnTo>
                    <a:pt x="376555" y="852169"/>
                  </a:lnTo>
                  <a:lnTo>
                    <a:pt x="423545" y="852804"/>
                  </a:lnTo>
                  <a:lnTo>
                    <a:pt x="468630" y="848994"/>
                  </a:lnTo>
                  <a:lnTo>
                    <a:pt x="503555" y="842644"/>
                  </a:lnTo>
                  <a:lnTo>
                    <a:pt x="387985" y="842644"/>
                  </a:lnTo>
                  <a:lnTo>
                    <a:pt x="344805" y="839469"/>
                  </a:lnTo>
                  <a:lnTo>
                    <a:pt x="301625" y="831214"/>
                  </a:lnTo>
                  <a:lnTo>
                    <a:pt x="259714" y="817879"/>
                  </a:lnTo>
                  <a:lnTo>
                    <a:pt x="216535" y="800100"/>
                  </a:lnTo>
                  <a:lnTo>
                    <a:pt x="177164" y="776604"/>
                  </a:lnTo>
                  <a:lnTo>
                    <a:pt x="141605" y="749300"/>
                  </a:lnTo>
                  <a:lnTo>
                    <a:pt x="109855" y="717550"/>
                  </a:lnTo>
                  <a:lnTo>
                    <a:pt x="81914" y="681989"/>
                  </a:lnTo>
                  <a:lnTo>
                    <a:pt x="57785" y="643254"/>
                  </a:lnTo>
                  <a:lnTo>
                    <a:pt x="38100" y="602614"/>
                  </a:lnTo>
                  <a:lnTo>
                    <a:pt x="22860" y="559435"/>
                  </a:lnTo>
                  <a:lnTo>
                    <a:pt x="12700" y="514985"/>
                  </a:lnTo>
                  <a:lnTo>
                    <a:pt x="7620" y="469900"/>
                  </a:lnTo>
                  <a:lnTo>
                    <a:pt x="6985" y="424179"/>
                  </a:lnTo>
                  <a:lnTo>
                    <a:pt x="10160" y="375285"/>
                  </a:lnTo>
                  <a:lnTo>
                    <a:pt x="19685" y="328929"/>
                  </a:lnTo>
                  <a:lnTo>
                    <a:pt x="34925" y="283844"/>
                  </a:lnTo>
                  <a:lnTo>
                    <a:pt x="54610" y="241300"/>
                  </a:lnTo>
                  <a:lnTo>
                    <a:pt x="78739" y="201294"/>
                  </a:lnTo>
                  <a:lnTo>
                    <a:pt x="107950" y="163829"/>
                  </a:lnTo>
                  <a:lnTo>
                    <a:pt x="140335" y="130175"/>
                  </a:lnTo>
                  <a:lnTo>
                    <a:pt x="175895" y="99694"/>
                  </a:lnTo>
                  <a:lnTo>
                    <a:pt x="215264" y="73660"/>
                  </a:lnTo>
                  <a:lnTo>
                    <a:pt x="256539" y="51435"/>
                  </a:lnTo>
                  <a:lnTo>
                    <a:pt x="300355" y="34289"/>
                  </a:lnTo>
                  <a:lnTo>
                    <a:pt x="346075" y="22225"/>
                  </a:lnTo>
                  <a:lnTo>
                    <a:pt x="393700" y="15239"/>
                  </a:lnTo>
                  <a:lnTo>
                    <a:pt x="441960" y="13969"/>
                  </a:lnTo>
                  <a:lnTo>
                    <a:pt x="564514" y="13969"/>
                  </a:lnTo>
                  <a:lnTo>
                    <a:pt x="535939" y="7619"/>
                  </a:lnTo>
                  <a:lnTo>
                    <a:pt x="484505" y="1904"/>
                  </a:lnTo>
                  <a:lnTo>
                    <a:pt x="438150" y="0"/>
                  </a:lnTo>
                  <a:close/>
                </a:path>
                <a:path w="863600" h="852805">
                  <a:moveTo>
                    <a:pt x="564514" y="13969"/>
                  </a:moveTo>
                  <a:lnTo>
                    <a:pt x="441960" y="13969"/>
                  </a:lnTo>
                  <a:lnTo>
                    <a:pt x="492125" y="15875"/>
                  </a:lnTo>
                  <a:lnTo>
                    <a:pt x="539750" y="20954"/>
                  </a:lnTo>
                  <a:lnTo>
                    <a:pt x="584835" y="30479"/>
                  </a:lnTo>
                  <a:lnTo>
                    <a:pt x="626745" y="43814"/>
                  </a:lnTo>
                  <a:lnTo>
                    <a:pt x="666114" y="60960"/>
                  </a:lnTo>
                  <a:lnTo>
                    <a:pt x="701675" y="81914"/>
                  </a:lnTo>
                  <a:lnTo>
                    <a:pt x="734060" y="106044"/>
                  </a:lnTo>
                  <a:lnTo>
                    <a:pt x="763270" y="133985"/>
                  </a:lnTo>
                  <a:lnTo>
                    <a:pt x="789305" y="165100"/>
                  </a:lnTo>
                  <a:lnTo>
                    <a:pt x="810895" y="200025"/>
                  </a:lnTo>
                  <a:lnTo>
                    <a:pt x="829310" y="237489"/>
                  </a:lnTo>
                  <a:lnTo>
                    <a:pt x="843914" y="279400"/>
                  </a:lnTo>
                  <a:lnTo>
                    <a:pt x="854075" y="323850"/>
                  </a:lnTo>
                  <a:lnTo>
                    <a:pt x="860425" y="371475"/>
                  </a:lnTo>
                  <a:lnTo>
                    <a:pt x="860544" y="375285"/>
                  </a:lnTo>
                  <a:lnTo>
                    <a:pt x="862330" y="422910"/>
                  </a:lnTo>
                  <a:lnTo>
                    <a:pt x="859155" y="467360"/>
                  </a:lnTo>
                  <a:lnTo>
                    <a:pt x="850900" y="511175"/>
                  </a:lnTo>
                  <a:lnTo>
                    <a:pt x="838200" y="552450"/>
                  </a:lnTo>
                  <a:lnTo>
                    <a:pt x="820420" y="592454"/>
                  </a:lnTo>
                  <a:lnTo>
                    <a:pt x="798830" y="629285"/>
                  </a:lnTo>
                  <a:lnTo>
                    <a:pt x="773430" y="664844"/>
                  </a:lnTo>
                  <a:lnTo>
                    <a:pt x="744220" y="697229"/>
                  </a:lnTo>
                  <a:lnTo>
                    <a:pt x="712470" y="727075"/>
                  </a:lnTo>
                  <a:lnTo>
                    <a:pt x="677545" y="753744"/>
                  </a:lnTo>
                  <a:lnTo>
                    <a:pt x="640714" y="777239"/>
                  </a:lnTo>
                  <a:lnTo>
                    <a:pt x="601345" y="797560"/>
                  </a:lnTo>
                  <a:lnTo>
                    <a:pt x="560705" y="814069"/>
                  </a:lnTo>
                  <a:lnTo>
                    <a:pt x="518160" y="827404"/>
                  </a:lnTo>
                  <a:lnTo>
                    <a:pt x="475614" y="836929"/>
                  </a:lnTo>
                  <a:lnTo>
                    <a:pt x="431800" y="842010"/>
                  </a:lnTo>
                  <a:lnTo>
                    <a:pt x="387985" y="842644"/>
                  </a:lnTo>
                  <a:lnTo>
                    <a:pt x="503555" y="842644"/>
                  </a:lnTo>
                  <a:lnTo>
                    <a:pt x="556260" y="828039"/>
                  </a:lnTo>
                  <a:lnTo>
                    <a:pt x="598170" y="811529"/>
                  </a:lnTo>
                  <a:lnTo>
                    <a:pt x="638175" y="790575"/>
                  </a:lnTo>
                  <a:lnTo>
                    <a:pt x="676275" y="765810"/>
                  </a:lnTo>
                  <a:lnTo>
                    <a:pt x="712470" y="737869"/>
                  </a:lnTo>
                  <a:lnTo>
                    <a:pt x="744855" y="706754"/>
                  </a:lnTo>
                  <a:lnTo>
                    <a:pt x="774700" y="672464"/>
                  </a:lnTo>
                  <a:lnTo>
                    <a:pt x="800100" y="635635"/>
                  </a:lnTo>
                  <a:lnTo>
                    <a:pt x="822325" y="596900"/>
                  </a:lnTo>
                  <a:lnTo>
                    <a:pt x="840105" y="555625"/>
                  </a:lnTo>
                  <a:lnTo>
                    <a:pt x="852805" y="513079"/>
                  </a:lnTo>
                  <a:lnTo>
                    <a:pt x="861060" y="468629"/>
                  </a:lnTo>
                  <a:lnTo>
                    <a:pt x="863529" y="424179"/>
                  </a:lnTo>
                  <a:lnTo>
                    <a:pt x="863600" y="422910"/>
                  </a:lnTo>
                  <a:lnTo>
                    <a:pt x="861836" y="375285"/>
                  </a:lnTo>
                  <a:lnTo>
                    <a:pt x="861718" y="372110"/>
                  </a:lnTo>
                  <a:lnTo>
                    <a:pt x="861695" y="371475"/>
                  </a:lnTo>
                  <a:lnTo>
                    <a:pt x="856055" y="323850"/>
                  </a:lnTo>
                  <a:lnTo>
                    <a:pt x="846455" y="277494"/>
                  </a:lnTo>
                  <a:lnTo>
                    <a:pt x="832485" y="234950"/>
                  </a:lnTo>
                  <a:lnTo>
                    <a:pt x="814705" y="195579"/>
                  </a:lnTo>
                  <a:lnTo>
                    <a:pt x="793114" y="159385"/>
                  </a:lnTo>
                  <a:lnTo>
                    <a:pt x="767714" y="127000"/>
                  </a:lnTo>
                  <a:lnTo>
                    <a:pt x="738505" y="97154"/>
                  </a:lnTo>
                  <a:lnTo>
                    <a:pt x="705485" y="71754"/>
                  </a:lnTo>
                  <a:lnTo>
                    <a:pt x="668655" y="49529"/>
                  </a:lnTo>
                  <a:lnTo>
                    <a:pt x="628014" y="31750"/>
                  </a:lnTo>
                  <a:lnTo>
                    <a:pt x="583564" y="17779"/>
                  </a:lnTo>
                  <a:lnTo>
                    <a:pt x="564514" y="13969"/>
                  </a:lnTo>
                  <a:close/>
                </a:path>
              </a:pathLst>
            </a:custGeom>
            <a:solidFill>
              <a:srgbClr val="003A52"/>
            </a:solidFill>
          </p:spPr>
          <p:txBody>
            <a:bodyPr wrap="square" lIns="0" tIns="0" rIns="0" bIns="0" rtlCol="0"/>
            <a:lstStyle/>
            <a:p>
              <a:endParaRPr/>
            </a:p>
          </p:txBody>
        </p:sp>
      </p:grpSp>
      <p:grpSp>
        <p:nvGrpSpPr>
          <p:cNvPr id="11" name="object 11"/>
          <p:cNvGrpSpPr/>
          <p:nvPr/>
        </p:nvGrpSpPr>
        <p:grpSpPr>
          <a:xfrm>
            <a:off x="5866129" y="2162810"/>
            <a:ext cx="1510665" cy="1539240"/>
            <a:chOff x="5866129" y="2162810"/>
            <a:chExt cx="1510665" cy="1539240"/>
          </a:xfrm>
        </p:grpSpPr>
        <p:sp>
          <p:nvSpPr>
            <p:cNvPr id="12" name="object 12"/>
            <p:cNvSpPr/>
            <p:nvPr/>
          </p:nvSpPr>
          <p:spPr>
            <a:xfrm>
              <a:off x="5868669" y="2169160"/>
              <a:ext cx="869950" cy="851535"/>
            </a:xfrm>
            <a:custGeom>
              <a:avLst/>
              <a:gdLst/>
              <a:ahLst/>
              <a:cxnLst/>
              <a:rect l="l" t="t" r="r" b="b"/>
              <a:pathLst>
                <a:path w="869950" h="851535">
                  <a:moveTo>
                    <a:pt x="414019" y="0"/>
                  </a:moveTo>
                  <a:lnTo>
                    <a:pt x="368300" y="3175"/>
                  </a:lnTo>
                  <a:lnTo>
                    <a:pt x="323214" y="11429"/>
                  </a:lnTo>
                  <a:lnTo>
                    <a:pt x="280669" y="25400"/>
                  </a:lnTo>
                  <a:lnTo>
                    <a:pt x="240664" y="43179"/>
                  </a:lnTo>
                  <a:lnTo>
                    <a:pt x="202564" y="66039"/>
                  </a:lnTo>
                  <a:lnTo>
                    <a:pt x="167004" y="93344"/>
                  </a:lnTo>
                  <a:lnTo>
                    <a:pt x="133984" y="123825"/>
                  </a:lnTo>
                  <a:lnTo>
                    <a:pt x="104775" y="157479"/>
                  </a:lnTo>
                  <a:lnTo>
                    <a:pt x="78104" y="194310"/>
                  </a:lnTo>
                  <a:lnTo>
                    <a:pt x="55244" y="233679"/>
                  </a:lnTo>
                  <a:lnTo>
                    <a:pt x="36194" y="274954"/>
                  </a:lnTo>
                  <a:lnTo>
                    <a:pt x="20954" y="318769"/>
                  </a:lnTo>
                  <a:lnTo>
                    <a:pt x="9525" y="363219"/>
                  </a:lnTo>
                  <a:lnTo>
                    <a:pt x="2539" y="409575"/>
                  </a:lnTo>
                  <a:lnTo>
                    <a:pt x="0" y="456564"/>
                  </a:lnTo>
                  <a:lnTo>
                    <a:pt x="3175" y="505460"/>
                  </a:lnTo>
                  <a:lnTo>
                    <a:pt x="11429" y="552450"/>
                  </a:lnTo>
                  <a:lnTo>
                    <a:pt x="24764" y="596264"/>
                  </a:lnTo>
                  <a:lnTo>
                    <a:pt x="42544" y="637539"/>
                  </a:lnTo>
                  <a:lnTo>
                    <a:pt x="65404" y="675639"/>
                  </a:lnTo>
                  <a:lnTo>
                    <a:pt x="92075" y="710564"/>
                  </a:lnTo>
                  <a:lnTo>
                    <a:pt x="122554" y="742314"/>
                  </a:lnTo>
                  <a:lnTo>
                    <a:pt x="156844" y="769619"/>
                  </a:lnTo>
                  <a:lnTo>
                    <a:pt x="194944" y="793750"/>
                  </a:lnTo>
                  <a:lnTo>
                    <a:pt x="235584" y="814069"/>
                  </a:lnTo>
                  <a:lnTo>
                    <a:pt x="278764" y="829944"/>
                  </a:lnTo>
                  <a:lnTo>
                    <a:pt x="324484" y="842010"/>
                  </a:lnTo>
                  <a:lnTo>
                    <a:pt x="372109" y="848994"/>
                  </a:lnTo>
                  <a:lnTo>
                    <a:pt x="421639" y="851535"/>
                  </a:lnTo>
                  <a:lnTo>
                    <a:pt x="468629" y="848994"/>
                  </a:lnTo>
                  <a:lnTo>
                    <a:pt x="514350" y="842644"/>
                  </a:lnTo>
                  <a:lnTo>
                    <a:pt x="558800" y="831850"/>
                  </a:lnTo>
                  <a:lnTo>
                    <a:pt x="601344" y="817244"/>
                  </a:lnTo>
                  <a:lnTo>
                    <a:pt x="642620" y="798829"/>
                  </a:lnTo>
                  <a:lnTo>
                    <a:pt x="681354" y="777239"/>
                  </a:lnTo>
                  <a:lnTo>
                    <a:pt x="717550" y="751839"/>
                  </a:lnTo>
                  <a:lnTo>
                    <a:pt x="750570" y="723264"/>
                  </a:lnTo>
                  <a:lnTo>
                    <a:pt x="779779" y="692150"/>
                  </a:lnTo>
                  <a:lnTo>
                    <a:pt x="806450" y="657225"/>
                  </a:lnTo>
                  <a:lnTo>
                    <a:pt x="828039" y="620394"/>
                  </a:lnTo>
                  <a:lnTo>
                    <a:pt x="845820" y="581025"/>
                  </a:lnTo>
                  <a:lnTo>
                    <a:pt x="859154" y="538479"/>
                  </a:lnTo>
                  <a:lnTo>
                    <a:pt x="867409" y="494664"/>
                  </a:lnTo>
                  <a:lnTo>
                    <a:pt x="869950" y="448310"/>
                  </a:lnTo>
                  <a:lnTo>
                    <a:pt x="867409" y="401954"/>
                  </a:lnTo>
                  <a:lnTo>
                    <a:pt x="859154" y="356235"/>
                  </a:lnTo>
                  <a:lnTo>
                    <a:pt x="845184" y="311785"/>
                  </a:lnTo>
                  <a:lnTo>
                    <a:pt x="826770" y="268604"/>
                  </a:lnTo>
                  <a:lnTo>
                    <a:pt x="803909" y="227964"/>
                  </a:lnTo>
                  <a:lnTo>
                    <a:pt x="777239" y="189229"/>
                  </a:lnTo>
                  <a:lnTo>
                    <a:pt x="746759" y="153035"/>
                  </a:lnTo>
                  <a:lnTo>
                    <a:pt x="713104" y="120014"/>
                  </a:lnTo>
                  <a:lnTo>
                    <a:pt x="676275" y="90169"/>
                  </a:lnTo>
                  <a:lnTo>
                    <a:pt x="636904" y="64135"/>
                  </a:lnTo>
                  <a:lnTo>
                    <a:pt x="595629" y="41910"/>
                  </a:lnTo>
                  <a:lnTo>
                    <a:pt x="551814" y="24129"/>
                  </a:lnTo>
                  <a:lnTo>
                    <a:pt x="506729" y="11429"/>
                  </a:lnTo>
                  <a:lnTo>
                    <a:pt x="461009" y="3175"/>
                  </a:lnTo>
                  <a:lnTo>
                    <a:pt x="414019" y="0"/>
                  </a:lnTo>
                  <a:close/>
                </a:path>
              </a:pathLst>
            </a:custGeom>
            <a:solidFill>
              <a:srgbClr val="F19CB8"/>
            </a:solidFill>
          </p:spPr>
          <p:txBody>
            <a:bodyPr wrap="square" lIns="0" tIns="0" rIns="0" bIns="0" rtlCol="0"/>
            <a:lstStyle/>
            <a:p>
              <a:endParaRPr/>
            </a:p>
          </p:txBody>
        </p:sp>
        <p:sp>
          <p:nvSpPr>
            <p:cNvPr id="13" name="object 13"/>
            <p:cNvSpPr/>
            <p:nvPr/>
          </p:nvSpPr>
          <p:spPr>
            <a:xfrm>
              <a:off x="5866129" y="2162810"/>
              <a:ext cx="872490" cy="862330"/>
            </a:xfrm>
            <a:custGeom>
              <a:avLst/>
              <a:gdLst/>
              <a:ahLst/>
              <a:cxnLst/>
              <a:rect l="l" t="t" r="r" b="b"/>
              <a:pathLst>
                <a:path w="872490" h="862330">
                  <a:moveTo>
                    <a:pt x="403225" y="0"/>
                  </a:moveTo>
                  <a:lnTo>
                    <a:pt x="360680" y="3810"/>
                  </a:lnTo>
                  <a:lnTo>
                    <a:pt x="318770" y="12700"/>
                  </a:lnTo>
                  <a:lnTo>
                    <a:pt x="276860" y="26669"/>
                  </a:lnTo>
                  <a:lnTo>
                    <a:pt x="238125" y="45085"/>
                  </a:lnTo>
                  <a:lnTo>
                    <a:pt x="201295" y="67310"/>
                  </a:lnTo>
                  <a:lnTo>
                    <a:pt x="167640" y="92710"/>
                  </a:lnTo>
                  <a:lnTo>
                    <a:pt x="137160" y="120650"/>
                  </a:lnTo>
                  <a:lnTo>
                    <a:pt x="109220" y="150494"/>
                  </a:lnTo>
                  <a:lnTo>
                    <a:pt x="85090" y="182879"/>
                  </a:lnTo>
                  <a:lnTo>
                    <a:pt x="62865" y="217169"/>
                  </a:lnTo>
                  <a:lnTo>
                    <a:pt x="44450" y="253364"/>
                  </a:lnTo>
                  <a:lnTo>
                    <a:pt x="29210" y="290829"/>
                  </a:lnTo>
                  <a:lnTo>
                    <a:pt x="16510" y="328929"/>
                  </a:lnTo>
                  <a:lnTo>
                    <a:pt x="7620" y="367664"/>
                  </a:lnTo>
                  <a:lnTo>
                    <a:pt x="1905" y="407035"/>
                  </a:lnTo>
                  <a:lnTo>
                    <a:pt x="0" y="446404"/>
                  </a:lnTo>
                  <a:lnTo>
                    <a:pt x="635" y="486410"/>
                  </a:lnTo>
                  <a:lnTo>
                    <a:pt x="5080" y="525144"/>
                  </a:lnTo>
                  <a:lnTo>
                    <a:pt x="13335" y="563244"/>
                  </a:lnTo>
                  <a:lnTo>
                    <a:pt x="24765" y="600710"/>
                  </a:lnTo>
                  <a:lnTo>
                    <a:pt x="40005" y="636904"/>
                  </a:lnTo>
                  <a:lnTo>
                    <a:pt x="59055" y="671194"/>
                  </a:lnTo>
                  <a:lnTo>
                    <a:pt x="81280" y="703579"/>
                  </a:lnTo>
                  <a:lnTo>
                    <a:pt x="107950" y="734060"/>
                  </a:lnTo>
                  <a:lnTo>
                    <a:pt x="137795" y="762635"/>
                  </a:lnTo>
                  <a:lnTo>
                    <a:pt x="172085" y="788035"/>
                  </a:lnTo>
                  <a:lnTo>
                    <a:pt x="209550" y="810260"/>
                  </a:lnTo>
                  <a:lnTo>
                    <a:pt x="251460" y="829310"/>
                  </a:lnTo>
                  <a:lnTo>
                    <a:pt x="292735" y="843914"/>
                  </a:lnTo>
                  <a:lnTo>
                    <a:pt x="334010" y="854075"/>
                  </a:lnTo>
                  <a:lnTo>
                    <a:pt x="376555" y="860425"/>
                  </a:lnTo>
                  <a:lnTo>
                    <a:pt x="419735" y="862329"/>
                  </a:lnTo>
                  <a:lnTo>
                    <a:pt x="462280" y="861060"/>
                  </a:lnTo>
                  <a:lnTo>
                    <a:pt x="504190" y="855344"/>
                  </a:lnTo>
                  <a:lnTo>
                    <a:pt x="521335" y="852169"/>
                  </a:lnTo>
                  <a:lnTo>
                    <a:pt x="427355" y="852169"/>
                  </a:lnTo>
                  <a:lnTo>
                    <a:pt x="382905" y="850900"/>
                  </a:lnTo>
                  <a:lnTo>
                    <a:pt x="339090" y="845819"/>
                  </a:lnTo>
                  <a:lnTo>
                    <a:pt x="295910" y="836294"/>
                  </a:lnTo>
                  <a:lnTo>
                    <a:pt x="254000" y="822325"/>
                  </a:lnTo>
                  <a:lnTo>
                    <a:pt x="212090" y="804544"/>
                  </a:lnTo>
                  <a:lnTo>
                    <a:pt x="174625" y="782954"/>
                  </a:lnTo>
                  <a:lnTo>
                    <a:pt x="140970" y="758825"/>
                  </a:lnTo>
                  <a:lnTo>
                    <a:pt x="111125" y="731519"/>
                  </a:lnTo>
                  <a:lnTo>
                    <a:pt x="85090" y="702310"/>
                  </a:lnTo>
                  <a:lnTo>
                    <a:pt x="62865" y="670560"/>
                  </a:lnTo>
                  <a:lnTo>
                    <a:pt x="44450" y="636904"/>
                  </a:lnTo>
                  <a:lnTo>
                    <a:pt x="29845" y="601344"/>
                  </a:lnTo>
                  <a:lnTo>
                    <a:pt x="18415" y="564514"/>
                  </a:lnTo>
                  <a:lnTo>
                    <a:pt x="10795" y="527050"/>
                  </a:lnTo>
                  <a:lnTo>
                    <a:pt x="6985" y="488950"/>
                  </a:lnTo>
                  <a:lnTo>
                    <a:pt x="6350" y="450214"/>
                  </a:lnTo>
                  <a:lnTo>
                    <a:pt x="8890" y="411479"/>
                  </a:lnTo>
                  <a:lnTo>
                    <a:pt x="15240" y="372744"/>
                  </a:lnTo>
                  <a:lnTo>
                    <a:pt x="24130" y="334010"/>
                  </a:lnTo>
                  <a:lnTo>
                    <a:pt x="36830" y="296544"/>
                  </a:lnTo>
                  <a:lnTo>
                    <a:pt x="52070" y="260350"/>
                  </a:lnTo>
                  <a:lnTo>
                    <a:pt x="71120" y="224789"/>
                  </a:lnTo>
                  <a:lnTo>
                    <a:pt x="92710" y="191135"/>
                  </a:lnTo>
                  <a:lnTo>
                    <a:pt x="117475" y="159385"/>
                  </a:lnTo>
                  <a:lnTo>
                    <a:pt x="144780" y="129539"/>
                  </a:lnTo>
                  <a:lnTo>
                    <a:pt x="174625" y="102869"/>
                  </a:lnTo>
                  <a:lnTo>
                    <a:pt x="207645" y="78104"/>
                  </a:lnTo>
                  <a:lnTo>
                    <a:pt x="243840" y="56514"/>
                  </a:lnTo>
                  <a:lnTo>
                    <a:pt x="281940" y="38735"/>
                  </a:lnTo>
                  <a:lnTo>
                    <a:pt x="324485" y="24764"/>
                  </a:lnTo>
                  <a:lnTo>
                    <a:pt x="367665" y="16510"/>
                  </a:lnTo>
                  <a:lnTo>
                    <a:pt x="410845" y="13335"/>
                  </a:lnTo>
                  <a:lnTo>
                    <a:pt x="517525" y="13335"/>
                  </a:lnTo>
                  <a:lnTo>
                    <a:pt x="486410" y="6350"/>
                  </a:lnTo>
                  <a:lnTo>
                    <a:pt x="445135" y="635"/>
                  </a:lnTo>
                  <a:lnTo>
                    <a:pt x="403225" y="0"/>
                  </a:lnTo>
                  <a:close/>
                </a:path>
                <a:path w="872490" h="862330">
                  <a:moveTo>
                    <a:pt x="517525" y="13335"/>
                  </a:moveTo>
                  <a:lnTo>
                    <a:pt x="410845" y="13335"/>
                  </a:lnTo>
                  <a:lnTo>
                    <a:pt x="454025" y="15239"/>
                  </a:lnTo>
                  <a:lnTo>
                    <a:pt x="497205" y="21589"/>
                  </a:lnTo>
                  <a:lnTo>
                    <a:pt x="539115" y="32385"/>
                  </a:lnTo>
                  <a:lnTo>
                    <a:pt x="580390" y="47625"/>
                  </a:lnTo>
                  <a:lnTo>
                    <a:pt x="619760" y="66675"/>
                  </a:lnTo>
                  <a:lnTo>
                    <a:pt x="657860" y="88900"/>
                  </a:lnTo>
                  <a:lnTo>
                    <a:pt x="694054" y="114935"/>
                  </a:lnTo>
                  <a:lnTo>
                    <a:pt x="727710" y="143510"/>
                  </a:lnTo>
                  <a:lnTo>
                    <a:pt x="758190" y="175260"/>
                  </a:lnTo>
                  <a:lnTo>
                    <a:pt x="786129" y="209550"/>
                  </a:lnTo>
                  <a:lnTo>
                    <a:pt x="810895" y="246379"/>
                  </a:lnTo>
                  <a:lnTo>
                    <a:pt x="831215" y="285114"/>
                  </a:lnTo>
                  <a:lnTo>
                    <a:pt x="848360" y="325119"/>
                  </a:lnTo>
                  <a:lnTo>
                    <a:pt x="861060" y="367029"/>
                  </a:lnTo>
                  <a:lnTo>
                    <a:pt x="868679" y="410210"/>
                  </a:lnTo>
                  <a:lnTo>
                    <a:pt x="871220" y="454025"/>
                  </a:lnTo>
                  <a:lnTo>
                    <a:pt x="868748" y="499744"/>
                  </a:lnTo>
                  <a:lnTo>
                    <a:pt x="860425" y="544829"/>
                  </a:lnTo>
                  <a:lnTo>
                    <a:pt x="847090" y="586739"/>
                  </a:lnTo>
                  <a:lnTo>
                    <a:pt x="828675" y="626110"/>
                  </a:lnTo>
                  <a:lnTo>
                    <a:pt x="805815" y="662304"/>
                  </a:lnTo>
                  <a:lnTo>
                    <a:pt x="779145" y="695960"/>
                  </a:lnTo>
                  <a:lnTo>
                    <a:pt x="749300" y="726439"/>
                  </a:lnTo>
                  <a:lnTo>
                    <a:pt x="715645" y="754379"/>
                  </a:lnTo>
                  <a:lnTo>
                    <a:pt x="679450" y="778510"/>
                  </a:lnTo>
                  <a:lnTo>
                    <a:pt x="641350" y="799464"/>
                  </a:lnTo>
                  <a:lnTo>
                    <a:pt x="600710" y="817244"/>
                  </a:lnTo>
                  <a:lnTo>
                    <a:pt x="558800" y="831850"/>
                  </a:lnTo>
                  <a:lnTo>
                    <a:pt x="515620" y="842010"/>
                  </a:lnTo>
                  <a:lnTo>
                    <a:pt x="471805" y="848994"/>
                  </a:lnTo>
                  <a:lnTo>
                    <a:pt x="427355" y="852169"/>
                  </a:lnTo>
                  <a:lnTo>
                    <a:pt x="521335" y="852169"/>
                  </a:lnTo>
                  <a:lnTo>
                    <a:pt x="586740" y="834389"/>
                  </a:lnTo>
                  <a:lnTo>
                    <a:pt x="626110" y="818514"/>
                  </a:lnTo>
                  <a:lnTo>
                    <a:pt x="663575" y="798829"/>
                  </a:lnTo>
                  <a:lnTo>
                    <a:pt x="699135" y="776604"/>
                  </a:lnTo>
                  <a:lnTo>
                    <a:pt x="732154" y="751839"/>
                  </a:lnTo>
                  <a:lnTo>
                    <a:pt x="762635" y="723264"/>
                  </a:lnTo>
                  <a:lnTo>
                    <a:pt x="789940" y="692150"/>
                  </a:lnTo>
                  <a:lnTo>
                    <a:pt x="814070" y="658494"/>
                  </a:lnTo>
                  <a:lnTo>
                    <a:pt x="834390" y="622300"/>
                  </a:lnTo>
                  <a:lnTo>
                    <a:pt x="850900" y="583564"/>
                  </a:lnTo>
                  <a:lnTo>
                    <a:pt x="862965" y="542925"/>
                  </a:lnTo>
                  <a:lnTo>
                    <a:pt x="870585" y="499744"/>
                  </a:lnTo>
                  <a:lnTo>
                    <a:pt x="872490" y="454025"/>
                  </a:lnTo>
                  <a:lnTo>
                    <a:pt x="870585" y="411479"/>
                  </a:lnTo>
                  <a:lnTo>
                    <a:pt x="863600" y="369569"/>
                  </a:lnTo>
                  <a:lnTo>
                    <a:pt x="852804" y="328294"/>
                  </a:lnTo>
                  <a:lnTo>
                    <a:pt x="837565" y="288925"/>
                  </a:lnTo>
                  <a:lnTo>
                    <a:pt x="819150" y="250825"/>
                  </a:lnTo>
                  <a:lnTo>
                    <a:pt x="796925" y="213994"/>
                  </a:lnTo>
                  <a:lnTo>
                    <a:pt x="771525" y="179704"/>
                  </a:lnTo>
                  <a:lnTo>
                    <a:pt x="742950" y="147954"/>
                  </a:lnTo>
                  <a:lnTo>
                    <a:pt x="711835" y="118110"/>
                  </a:lnTo>
                  <a:lnTo>
                    <a:pt x="678815" y="90804"/>
                  </a:lnTo>
                  <a:lnTo>
                    <a:pt x="643254" y="67310"/>
                  </a:lnTo>
                  <a:lnTo>
                    <a:pt x="606425" y="46354"/>
                  </a:lnTo>
                  <a:lnTo>
                    <a:pt x="567690" y="29210"/>
                  </a:lnTo>
                  <a:lnTo>
                    <a:pt x="527685" y="15875"/>
                  </a:lnTo>
                  <a:lnTo>
                    <a:pt x="517525" y="13335"/>
                  </a:lnTo>
                  <a:close/>
                </a:path>
              </a:pathLst>
            </a:custGeom>
            <a:solidFill>
              <a:srgbClr val="003A52"/>
            </a:solidFill>
          </p:spPr>
          <p:txBody>
            <a:bodyPr wrap="square" lIns="0" tIns="0" rIns="0" bIns="0" rtlCol="0"/>
            <a:lstStyle/>
            <a:p>
              <a:endParaRPr/>
            </a:p>
          </p:txBody>
        </p:sp>
        <p:sp>
          <p:nvSpPr>
            <p:cNvPr id="14" name="object 14"/>
            <p:cNvSpPr/>
            <p:nvPr/>
          </p:nvSpPr>
          <p:spPr>
            <a:xfrm>
              <a:off x="6542404" y="2875915"/>
              <a:ext cx="833755" cy="821055"/>
            </a:xfrm>
            <a:custGeom>
              <a:avLst/>
              <a:gdLst/>
              <a:ahLst/>
              <a:cxnLst/>
              <a:rect l="l" t="t" r="r" b="b"/>
              <a:pathLst>
                <a:path w="833754" h="821054">
                  <a:moveTo>
                    <a:pt x="454025" y="0"/>
                  </a:moveTo>
                  <a:lnTo>
                    <a:pt x="407670" y="2539"/>
                  </a:lnTo>
                  <a:lnTo>
                    <a:pt x="361315" y="10160"/>
                  </a:lnTo>
                  <a:lnTo>
                    <a:pt x="316865" y="22860"/>
                  </a:lnTo>
                  <a:lnTo>
                    <a:pt x="273050" y="40005"/>
                  </a:lnTo>
                  <a:lnTo>
                    <a:pt x="231775" y="60960"/>
                  </a:lnTo>
                  <a:lnTo>
                    <a:pt x="192404" y="85725"/>
                  </a:lnTo>
                  <a:lnTo>
                    <a:pt x="156210" y="114300"/>
                  </a:lnTo>
                  <a:lnTo>
                    <a:pt x="122554" y="146050"/>
                  </a:lnTo>
                  <a:lnTo>
                    <a:pt x="92075" y="180975"/>
                  </a:lnTo>
                  <a:lnTo>
                    <a:pt x="65404" y="218439"/>
                  </a:lnTo>
                  <a:lnTo>
                    <a:pt x="42545" y="258445"/>
                  </a:lnTo>
                  <a:lnTo>
                    <a:pt x="24765" y="300355"/>
                  </a:lnTo>
                  <a:lnTo>
                    <a:pt x="11429" y="344170"/>
                  </a:lnTo>
                  <a:lnTo>
                    <a:pt x="2540" y="389255"/>
                  </a:lnTo>
                  <a:lnTo>
                    <a:pt x="0" y="436245"/>
                  </a:lnTo>
                  <a:lnTo>
                    <a:pt x="2540" y="485139"/>
                  </a:lnTo>
                  <a:lnTo>
                    <a:pt x="9525" y="531495"/>
                  </a:lnTo>
                  <a:lnTo>
                    <a:pt x="20954" y="574675"/>
                  </a:lnTo>
                  <a:lnTo>
                    <a:pt x="36829" y="615314"/>
                  </a:lnTo>
                  <a:lnTo>
                    <a:pt x="56515" y="652145"/>
                  </a:lnTo>
                  <a:lnTo>
                    <a:pt x="80645" y="686435"/>
                  </a:lnTo>
                  <a:lnTo>
                    <a:pt x="108585" y="716280"/>
                  </a:lnTo>
                  <a:lnTo>
                    <a:pt x="139700" y="743585"/>
                  </a:lnTo>
                  <a:lnTo>
                    <a:pt x="174625" y="766445"/>
                  </a:lnTo>
                  <a:lnTo>
                    <a:pt x="212725" y="785495"/>
                  </a:lnTo>
                  <a:lnTo>
                    <a:pt x="253365" y="800735"/>
                  </a:lnTo>
                  <a:lnTo>
                    <a:pt x="297815" y="812164"/>
                  </a:lnTo>
                  <a:lnTo>
                    <a:pt x="344170" y="818514"/>
                  </a:lnTo>
                  <a:lnTo>
                    <a:pt x="393065" y="821055"/>
                  </a:lnTo>
                  <a:lnTo>
                    <a:pt x="443229" y="818514"/>
                  </a:lnTo>
                  <a:lnTo>
                    <a:pt x="492125" y="811530"/>
                  </a:lnTo>
                  <a:lnTo>
                    <a:pt x="538479" y="799464"/>
                  </a:lnTo>
                  <a:lnTo>
                    <a:pt x="583565" y="783589"/>
                  </a:lnTo>
                  <a:lnTo>
                    <a:pt x="626110" y="763270"/>
                  </a:lnTo>
                  <a:lnTo>
                    <a:pt x="665479" y="739139"/>
                  </a:lnTo>
                  <a:lnTo>
                    <a:pt x="701675" y="711200"/>
                  </a:lnTo>
                  <a:lnTo>
                    <a:pt x="734695" y="680085"/>
                  </a:lnTo>
                  <a:lnTo>
                    <a:pt x="763270" y="645160"/>
                  </a:lnTo>
                  <a:lnTo>
                    <a:pt x="788035" y="607060"/>
                  </a:lnTo>
                  <a:lnTo>
                    <a:pt x="807720" y="565785"/>
                  </a:lnTo>
                  <a:lnTo>
                    <a:pt x="821690" y="521335"/>
                  </a:lnTo>
                  <a:lnTo>
                    <a:pt x="831215" y="474980"/>
                  </a:lnTo>
                  <a:lnTo>
                    <a:pt x="833754" y="425450"/>
                  </a:lnTo>
                  <a:lnTo>
                    <a:pt x="831850" y="375920"/>
                  </a:lnTo>
                  <a:lnTo>
                    <a:pt x="825500" y="328295"/>
                  </a:lnTo>
                  <a:lnTo>
                    <a:pt x="814704" y="281939"/>
                  </a:lnTo>
                  <a:lnTo>
                    <a:pt x="800100" y="238760"/>
                  </a:lnTo>
                  <a:lnTo>
                    <a:pt x="781050" y="197485"/>
                  </a:lnTo>
                  <a:lnTo>
                    <a:pt x="758825" y="159385"/>
                  </a:lnTo>
                  <a:lnTo>
                    <a:pt x="732154" y="124460"/>
                  </a:lnTo>
                  <a:lnTo>
                    <a:pt x="702310" y="93345"/>
                  </a:lnTo>
                  <a:lnTo>
                    <a:pt x="669290" y="66675"/>
                  </a:lnTo>
                  <a:lnTo>
                    <a:pt x="632460" y="43180"/>
                  </a:lnTo>
                  <a:lnTo>
                    <a:pt x="592454" y="24764"/>
                  </a:lnTo>
                  <a:lnTo>
                    <a:pt x="549275" y="11430"/>
                  </a:lnTo>
                  <a:lnTo>
                    <a:pt x="502920" y="3175"/>
                  </a:lnTo>
                  <a:lnTo>
                    <a:pt x="454025" y="0"/>
                  </a:lnTo>
                  <a:close/>
                </a:path>
              </a:pathLst>
            </a:custGeom>
            <a:solidFill>
              <a:srgbClr val="FFFFFF"/>
            </a:solidFill>
          </p:spPr>
          <p:txBody>
            <a:bodyPr wrap="square" lIns="0" tIns="0" rIns="0" bIns="0" rtlCol="0"/>
            <a:lstStyle/>
            <a:p>
              <a:endParaRPr/>
            </a:p>
          </p:txBody>
        </p:sp>
        <p:sp>
          <p:nvSpPr>
            <p:cNvPr id="15" name="object 15"/>
            <p:cNvSpPr/>
            <p:nvPr/>
          </p:nvSpPr>
          <p:spPr>
            <a:xfrm>
              <a:off x="6539864" y="2869565"/>
              <a:ext cx="836930" cy="832485"/>
            </a:xfrm>
            <a:custGeom>
              <a:avLst/>
              <a:gdLst/>
              <a:ahLst/>
              <a:cxnLst/>
              <a:rect l="l" t="t" r="r" b="b"/>
              <a:pathLst>
                <a:path w="836929" h="832485">
                  <a:moveTo>
                    <a:pt x="464819" y="0"/>
                  </a:moveTo>
                  <a:lnTo>
                    <a:pt x="421004" y="1905"/>
                  </a:lnTo>
                  <a:lnTo>
                    <a:pt x="375284" y="8255"/>
                  </a:lnTo>
                  <a:lnTo>
                    <a:pt x="328929" y="19685"/>
                  </a:lnTo>
                  <a:lnTo>
                    <a:pt x="281304" y="36830"/>
                  </a:lnTo>
                  <a:lnTo>
                    <a:pt x="236854" y="58420"/>
                  </a:lnTo>
                  <a:lnTo>
                    <a:pt x="194944" y="84455"/>
                  </a:lnTo>
                  <a:lnTo>
                    <a:pt x="156209" y="114935"/>
                  </a:lnTo>
                  <a:lnTo>
                    <a:pt x="120014" y="149860"/>
                  </a:lnTo>
                  <a:lnTo>
                    <a:pt x="88264" y="187325"/>
                  </a:lnTo>
                  <a:lnTo>
                    <a:pt x="60325" y="228600"/>
                  </a:lnTo>
                  <a:lnTo>
                    <a:pt x="36829" y="271780"/>
                  </a:lnTo>
                  <a:lnTo>
                    <a:pt x="19050" y="318135"/>
                  </a:lnTo>
                  <a:lnTo>
                    <a:pt x="6984" y="365760"/>
                  </a:lnTo>
                  <a:lnTo>
                    <a:pt x="634" y="415289"/>
                  </a:lnTo>
                  <a:lnTo>
                    <a:pt x="0" y="465455"/>
                  </a:lnTo>
                  <a:lnTo>
                    <a:pt x="5079" y="514985"/>
                  </a:lnTo>
                  <a:lnTo>
                    <a:pt x="15875" y="562610"/>
                  </a:lnTo>
                  <a:lnTo>
                    <a:pt x="32384" y="608964"/>
                  </a:lnTo>
                  <a:lnTo>
                    <a:pt x="54609" y="652145"/>
                  </a:lnTo>
                  <a:lnTo>
                    <a:pt x="81279" y="692150"/>
                  </a:lnTo>
                  <a:lnTo>
                    <a:pt x="113664" y="728345"/>
                  </a:lnTo>
                  <a:lnTo>
                    <a:pt x="151129" y="759460"/>
                  </a:lnTo>
                  <a:lnTo>
                    <a:pt x="193039" y="785495"/>
                  </a:lnTo>
                  <a:lnTo>
                    <a:pt x="240029" y="805180"/>
                  </a:lnTo>
                  <a:lnTo>
                    <a:pt x="282575" y="818514"/>
                  </a:lnTo>
                  <a:lnTo>
                    <a:pt x="325754" y="827405"/>
                  </a:lnTo>
                  <a:lnTo>
                    <a:pt x="369569" y="831850"/>
                  </a:lnTo>
                  <a:lnTo>
                    <a:pt x="413384" y="832485"/>
                  </a:lnTo>
                  <a:lnTo>
                    <a:pt x="456564" y="829310"/>
                  </a:lnTo>
                  <a:lnTo>
                    <a:pt x="499744" y="822325"/>
                  </a:lnTo>
                  <a:lnTo>
                    <a:pt x="499744" y="821689"/>
                  </a:lnTo>
                  <a:lnTo>
                    <a:pt x="368934" y="821689"/>
                  </a:lnTo>
                  <a:lnTo>
                    <a:pt x="325754" y="817880"/>
                  </a:lnTo>
                  <a:lnTo>
                    <a:pt x="283844" y="810260"/>
                  </a:lnTo>
                  <a:lnTo>
                    <a:pt x="242569" y="798830"/>
                  </a:lnTo>
                  <a:lnTo>
                    <a:pt x="195579" y="779145"/>
                  </a:lnTo>
                  <a:lnTo>
                    <a:pt x="153034" y="754380"/>
                  </a:lnTo>
                  <a:lnTo>
                    <a:pt x="116204" y="723900"/>
                  </a:lnTo>
                  <a:lnTo>
                    <a:pt x="83819" y="688975"/>
                  </a:lnTo>
                  <a:lnTo>
                    <a:pt x="57784" y="650239"/>
                  </a:lnTo>
                  <a:lnTo>
                    <a:pt x="36194" y="607695"/>
                  </a:lnTo>
                  <a:lnTo>
                    <a:pt x="20319" y="561975"/>
                  </a:lnTo>
                  <a:lnTo>
                    <a:pt x="10794" y="514985"/>
                  </a:lnTo>
                  <a:lnTo>
                    <a:pt x="6350" y="465455"/>
                  </a:lnTo>
                  <a:lnTo>
                    <a:pt x="7619" y="415289"/>
                  </a:lnTo>
                  <a:lnTo>
                    <a:pt x="13969" y="369570"/>
                  </a:lnTo>
                  <a:lnTo>
                    <a:pt x="26034" y="325120"/>
                  </a:lnTo>
                  <a:lnTo>
                    <a:pt x="42544" y="282575"/>
                  </a:lnTo>
                  <a:lnTo>
                    <a:pt x="64134" y="241935"/>
                  </a:lnTo>
                  <a:lnTo>
                    <a:pt x="89534" y="203200"/>
                  </a:lnTo>
                  <a:lnTo>
                    <a:pt x="118744" y="167639"/>
                  </a:lnTo>
                  <a:lnTo>
                    <a:pt x="151764" y="135255"/>
                  </a:lnTo>
                  <a:lnTo>
                    <a:pt x="187959" y="106045"/>
                  </a:lnTo>
                  <a:lnTo>
                    <a:pt x="225425" y="80645"/>
                  </a:lnTo>
                  <a:lnTo>
                    <a:pt x="263525" y="59689"/>
                  </a:lnTo>
                  <a:lnTo>
                    <a:pt x="302259" y="42545"/>
                  </a:lnTo>
                  <a:lnTo>
                    <a:pt x="340994" y="29210"/>
                  </a:lnTo>
                  <a:lnTo>
                    <a:pt x="379729" y="20320"/>
                  </a:lnTo>
                  <a:lnTo>
                    <a:pt x="418464" y="14605"/>
                  </a:lnTo>
                  <a:lnTo>
                    <a:pt x="456564" y="12700"/>
                  </a:lnTo>
                  <a:lnTo>
                    <a:pt x="555625" y="12700"/>
                  </a:lnTo>
                  <a:lnTo>
                    <a:pt x="548004" y="10160"/>
                  </a:lnTo>
                  <a:lnTo>
                    <a:pt x="507364" y="3175"/>
                  </a:lnTo>
                  <a:lnTo>
                    <a:pt x="464819" y="0"/>
                  </a:lnTo>
                  <a:close/>
                </a:path>
                <a:path w="836929" h="832485">
                  <a:moveTo>
                    <a:pt x="555625" y="12700"/>
                  </a:moveTo>
                  <a:lnTo>
                    <a:pt x="456564" y="12700"/>
                  </a:lnTo>
                  <a:lnTo>
                    <a:pt x="494664" y="14605"/>
                  </a:lnTo>
                  <a:lnTo>
                    <a:pt x="530859" y="20320"/>
                  </a:lnTo>
                  <a:lnTo>
                    <a:pt x="601344" y="41275"/>
                  </a:lnTo>
                  <a:lnTo>
                    <a:pt x="665479" y="76200"/>
                  </a:lnTo>
                  <a:lnTo>
                    <a:pt x="721994" y="123825"/>
                  </a:lnTo>
                  <a:lnTo>
                    <a:pt x="768984" y="184150"/>
                  </a:lnTo>
                  <a:lnTo>
                    <a:pt x="788669" y="218439"/>
                  </a:lnTo>
                  <a:lnTo>
                    <a:pt x="804544" y="255905"/>
                  </a:lnTo>
                  <a:lnTo>
                    <a:pt x="817879" y="295910"/>
                  </a:lnTo>
                  <a:lnTo>
                    <a:pt x="827404" y="338455"/>
                  </a:lnTo>
                  <a:lnTo>
                    <a:pt x="833754" y="384175"/>
                  </a:lnTo>
                  <a:lnTo>
                    <a:pt x="835659" y="431800"/>
                  </a:lnTo>
                  <a:lnTo>
                    <a:pt x="833119" y="477520"/>
                  </a:lnTo>
                  <a:lnTo>
                    <a:pt x="825500" y="520700"/>
                  </a:lnTo>
                  <a:lnTo>
                    <a:pt x="812800" y="561975"/>
                  </a:lnTo>
                  <a:lnTo>
                    <a:pt x="795654" y="600075"/>
                  </a:lnTo>
                  <a:lnTo>
                    <a:pt x="774064" y="635000"/>
                  </a:lnTo>
                  <a:lnTo>
                    <a:pt x="749300" y="668020"/>
                  </a:lnTo>
                  <a:lnTo>
                    <a:pt x="720089" y="697864"/>
                  </a:lnTo>
                  <a:lnTo>
                    <a:pt x="688975" y="724535"/>
                  </a:lnTo>
                  <a:lnTo>
                    <a:pt x="654050" y="748030"/>
                  </a:lnTo>
                  <a:lnTo>
                    <a:pt x="617854" y="768985"/>
                  </a:lnTo>
                  <a:lnTo>
                    <a:pt x="579119" y="786130"/>
                  </a:lnTo>
                  <a:lnTo>
                    <a:pt x="538479" y="800735"/>
                  </a:lnTo>
                  <a:lnTo>
                    <a:pt x="497204" y="810895"/>
                  </a:lnTo>
                  <a:lnTo>
                    <a:pt x="454659" y="818514"/>
                  </a:lnTo>
                  <a:lnTo>
                    <a:pt x="412114" y="821689"/>
                  </a:lnTo>
                  <a:lnTo>
                    <a:pt x="499744" y="821689"/>
                  </a:lnTo>
                  <a:lnTo>
                    <a:pt x="541654" y="811530"/>
                  </a:lnTo>
                  <a:lnTo>
                    <a:pt x="581659" y="796925"/>
                  </a:lnTo>
                  <a:lnTo>
                    <a:pt x="620394" y="779145"/>
                  </a:lnTo>
                  <a:lnTo>
                    <a:pt x="657225" y="757555"/>
                  </a:lnTo>
                  <a:lnTo>
                    <a:pt x="691514" y="732789"/>
                  </a:lnTo>
                  <a:lnTo>
                    <a:pt x="723264" y="705485"/>
                  </a:lnTo>
                  <a:lnTo>
                    <a:pt x="751204" y="674370"/>
                  </a:lnTo>
                  <a:lnTo>
                    <a:pt x="776604" y="640714"/>
                  </a:lnTo>
                  <a:lnTo>
                    <a:pt x="797559" y="604520"/>
                  </a:lnTo>
                  <a:lnTo>
                    <a:pt x="814704" y="565150"/>
                  </a:lnTo>
                  <a:lnTo>
                    <a:pt x="827404" y="523239"/>
                  </a:lnTo>
                  <a:lnTo>
                    <a:pt x="835025" y="478789"/>
                  </a:lnTo>
                  <a:lnTo>
                    <a:pt x="836929" y="431800"/>
                  </a:lnTo>
                  <a:lnTo>
                    <a:pt x="835692" y="384175"/>
                  </a:lnTo>
                  <a:lnTo>
                    <a:pt x="829309" y="335914"/>
                  </a:lnTo>
                  <a:lnTo>
                    <a:pt x="819784" y="290830"/>
                  </a:lnTo>
                  <a:lnTo>
                    <a:pt x="806450" y="248920"/>
                  </a:lnTo>
                  <a:lnTo>
                    <a:pt x="789304" y="208914"/>
                  </a:lnTo>
                  <a:lnTo>
                    <a:pt x="768984" y="172720"/>
                  </a:lnTo>
                  <a:lnTo>
                    <a:pt x="745489" y="138430"/>
                  </a:lnTo>
                  <a:lnTo>
                    <a:pt x="718819" y="107950"/>
                  </a:lnTo>
                  <a:lnTo>
                    <a:pt x="689609" y="81280"/>
                  </a:lnTo>
                  <a:lnTo>
                    <a:pt x="657859" y="57785"/>
                  </a:lnTo>
                  <a:lnTo>
                    <a:pt x="622934" y="38100"/>
                  </a:lnTo>
                  <a:lnTo>
                    <a:pt x="586739" y="22225"/>
                  </a:lnTo>
                  <a:lnTo>
                    <a:pt x="555625" y="12700"/>
                  </a:lnTo>
                  <a:close/>
                </a:path>
              </a:pathLst>
            </a:custGeom>
            <a:solidFill>
              <a:srgbClr val="003A52"/>
            </a:solidFill>
          </p:spPr>
          <p:txBody>
            <a:bodyPr wrap="square" lIns="0" tIns="0" rIns="0" bIns="0" rtlCol="0"/>
            <a:lstStyle/>
            <a:p>
              <a:endParaRPr/>
            </a:p>
          </p:txBody>
        </p:sp>
      </p:grpSp>
      <p:grpSp>
        <p:nvGrpSpPr>
          <p:cNvPr id="16" name="object 16"/>
          <p:cNvGrpSpPr/>
          <p:nvPr/>
        </p:nvGrpSpPr>
        <p:grpSpPr>
          <a:xfrm>
            <a:off x="3075304" y="3776979"/>
            <a:ext cx="877569" cy="854710"/>
            <a:chOff x="3075304" y="3776979"/>
            <a:chExt cx="877569" cy="854710"/>
          </a:xfrm>
        </p:grpSpPr>
        <p:sp>
          <p:nvSpPr>
            <p:cNvPr id="17" name="object 17"/>
            <p:cNvSpPr/>
            <p:nvPr/>
          </p:nvSpPr>
          <p:spPr>
            <a:xfrm>
              <a:off x="3078479" y="3782694"/>
              <a:ext cx="873760" cy="843280"/>
            </a:xfrm>
            <a:custGeom>
              <a:avLst/>
              <a:gdLst/>
              <a:ahLst/>
              <a:cxnLst/>
              <a:rect l="l" t="t" r="r" b="b"/>
              <a:pathLst>
                <a:path w="873760" h="843279">
                  <a:moveTo>
                    <a:pt x="394969" y="0"/>
                  </a:moveTo>
                  <a:lnTo>
                    <a:pt x="346074" y="2539"/>
                  </a:lnTo>
                  <a:lnTo>
                    <a:pt x="299084" y="10794"/>
                  </a:lnTo>
                  <a:lnTo>
                    <a:pt x="255269" y="24129"/>
                  </a:lnTo>
                  <a:lnTo>
                    <a:pt x="213994" y="42544"/>
                  </a:lnTo>
                  <a:lnTo>
                    <a:pt x="175894" y="65404"/>
                  </a:lnTo>
                  <a:lnTo>
                    <a:pt x="140969" y="92075"/>
                  </a:lnTo>
                  <a:lnTo>
                    <a:pt x="109219" y="123189"/>
                  </a:lnTo>
                  <a:lnTo>
                    <a:pt x="81280" y="157479"/>
                  </a:lnTo>
                  <a:lnTo>
                    <a:pt x="57150" y="195579"/>
                  </a:lnTo>
                  <a:lnTo>
                    <a:pt x="37464" y="236219"/>
                  </a:lnTo>
                  <a:lnTo>
                    <a:pt x="21589" y="279400"/>
                  </a:lnTo>
                  <a:lnTo>
                    <a:pt x="9525" y="325119"/>
                  </a:lnTo>
                  <a:lnTo>
                    <a:pt x="2539" y="373379"/>
                  </a:lnTo>
                  <a:lnTo>
                    <a:pt x="0" y="422909"/>
                  </a:lnTo>
                  <a:lnTo>
                    <a:pt x="3175" y="469264"/>
                  </a:lnTo>
                  <a:lnTo>
                    <a:pt x="12700" y="513714"/>
                  </a:lnTo>
                  <a:lnTo>
                    <a:pt x="27305" y="556894"/>
                  </a:lnTo>
                  <a:lnTo>
                    <a:pt x="46989" y="597534"/>
                  </a:lnTo>
                  <a:lnTo>
                    <a:pt x="71755" y="636269"/>
                  </a:lnTo>
                  <a:lnTo>
                    <a:pt x="100964" y="672464"/>
                  </a:lnTo>
                  <a:lnTo>
                    <a:pt x="133350" y="705484"/>
                  </a:lnTo>
                  <a:lnTo>
                    <a:pt x="169544" y="735964"/>
                  </a:lnTo>
                  <a:lnTo>
                    <a:pt x="208915" y="763269"/>
                  </a:lnTo>
                  <a:lnTo>
                    <a:pt x="250190" y="786764"/>
                  </a:lnTo>
                  <a:lnTo>
                    <a:pt x="293369" y="806449"/>
                  </a:lnTo>
                  <a:lnTo>
                    <a:pt x="338455" y="822324"/>
                  </a:lnTo>
                  <a:lnTo>
                    <a:pt x="384809" y="833754"/>
                  </a:lnTo>
                  <a:lnTo>
                    <a:pt x="431799" y="840739"/>
                  </a:lnTo>
                  <a:lnTo>
                    <a:pt x="478790" y="843279"/>
                  </a:lnTo>
                  <a:lnTo>
                    <a:pt x="525144" y="840104"/>
                  </a:lnTo>
                  <a:lnTo>
                    <a:pt x="568959" y="831849"/>
                  </a:lnTo>
                  <a:lnTo>
                    <a:pt x="610234" y="817879"/>
                  </a:lnTo>
                  <a:lnTo>
                    <a:pt x="649605" y="798829"/>
                  </a:lnTo>
                  <a:lnTo>
                    <a:pt x="685799" y="775334"/>
                  </a:lnTo>
                  <a:lnTo>
                    <a:pt x="719455" y="748029"/>
                  </a:lnTo>
                  <a:lnTo>
                    <a:pt x="750569" y="716914"/>
                  </a:lnTo>
                  <a:lnTo>
                    <a:pt x="777874" y="681989"/>
                  </a:lnTo>
                  <a:lnTo>
                    <a:pt x="802640" y="644524"/>
                  </a:lnTo>
                  <a:lnTo>
                    <a:pt x="823594" y="604519"/>
                  </a:lnTo>
                  <a:lnTo>
                    <a:pt x="841374" y="562609"/>
                  </a:lnTo>
                  <a:lnTo>
                    <a:pt x="855344" y="518159"/>
                  </a:lnTo>
                  <a:lnTo>
                    <a:pt x="865505" y="473075"/>
                  </a:lnTo>
                  <a:lnTo>
                    <a:pt x="871855" y="426719"/>
                  </a:lnTo>
                  <a:lnTo>
                    <a:pt x="873759" y="379729"/>
                  </a:lnTo>
                  <a:lnTo>
                    <a:pt x="870584" y="334009"/>
                  </a:lnTo>
                  <a:lnTo>
                    <a:pt x="861694" y="290829"/>
                  </a:lnTo>
                  <a:lnTo>
                    <a:pt x="846455" y="250189"/>
                  </a:lnTo>
                  <a:lnTo>
                    <a:pt x="826769" y="212089"/>
                  </a:lnTo>
                  <a:lnTo>
                    <a:pt x="802005" y="176529"/>
                  </a:lnTo>
                  <a:lnTo>
                    <a:pt x="773430" y="144779"/>
                  </a:lnTo>
                  <a:lnTo>
                    <a:pt x="740409" y="114934"/>
                  </a:lnTo>
                  <a:lnTo>
                    <a:pt x="704215" y="88900"/>
                  </a:lnTo>
                  <a:lnTo>
                    <a:pt x="665480" y="66039"/>
                  </a:lnTo>
                  <a:lnTo>
                    <a:pt x="623569" y="46354"/>
                  </a:lnTo>
                  <a:lnTo>
                    <a:pt x="580390" y="29844"/>
                  </a:lnTo>
                  <a:lnTo>
                    <a:pt x="535305" y="17144"/>
                  </a:lnTo>
                  <a:lnTo>
                    <a:pt x="488949" y="7619"/>
                  </a:lnTo>
                  <a:lnTo>
                    <a:pt x="442594" y="1904"/>
                  </a:lnTo>
                  <a:lnTo>
                    <a:pt x="394969" y="0"/>
                  </a:lnTo>
                  <a:close/>
                </a:path>
              </a:pathLst>
            </a:custGeom>
            <a:solidFill>
              <a:srgbClr val="82B92A"/>
            </a:solidFill>
          </p:spPr>
          <p:txBody>
            <a:bodyPr wrap="square" lIns="0" tIns="0" rIns="0" bIns="0" rtlCol="0"/>
            <a:lstStyle/>
            <a:p>
              <a:endParaRPr/>
            </a:p>
          </p:txBody>
        </p:sp>
        <p:sp>
          <p:nvSpPr>
            <p:cNvPr id="18" name="object 18"/>
            <p:cNvSpPr/>
            <p:nvPr/>
          </p:nvSpPr>
          <p:spPr>
            <a:xfrm>
              <a:off x="3075304" y="3776979"/>
              <a:ext cx="877569" cy="854710"/>
            </a:xfrm>
            <a:custGeom>
              <a:avLst/>
              <a:gdLst/>
              <a:ahLst/>
              <a:cxnLst/>
              <a:rect l="l" t="t" r="r" b="b"/>
              <a:pathLst>
                <a:path w="877570" h="854710">
                  <a:moveTo>
                    <a:pt x="396874" y="0"/>
                  </a:moveTo>
                  <a:lnTo>
                    <a:pt x="354330" y="2540"/>
                  </a:lnTo>
                  <a:lnTo>
                    <a:pt x="312419" y="9525"/>
                  </a:lnTo>
                  <a:lnTo>
                    <a:pt x="272415" y="19685"/>
                  </a:lnTo>
                  <a:lnTo>
                    <a:pt x="233680" y="33655"/>
                  </a:lnTo>
                  <a:lnTo>
                    <a:pt x="191769" y="55880"/>
                  </a:lnTo>
                  <a:lnTo>
                    <a:pt x="153669" y="82550"/>
                  </a:lnTo>
                  <a:lnTo>
                    <a:pt x="119380" y="113665"/>
                  </a:lnTo>
                  <a:lnTo>
                    <a:pt x="89534" y="149225"/>
                  </a:lnTo>
                  <a:lnTo>
                    <a:pt x="63500" y="187325"/>
                  </a:lnTo>
                  <a:lnTo>
                    <a:pt x="41909" y="228600"/>
                  </a:lnTo>
                  <a:lnTo>
                    <a:pt x="24130" y="271780"/>
                  </a:lnTo>
                  <a:lnTo>
                    <a:pt x="11430" y="316865"/>
                  </a:lnTo>
                  <a:lnTo>
                    <a:pt x="3175" y="362585"/>
                  </a:lnTo>
                  <a:lnTo>
                    <a:pt x="42" y="408940"/>
                  </a:lnTo>
                  <a:lnTo>
                    <a:pt x="0" y="409575"/>
                  </a:lnTo>
                  <a:lnTo>
                    <a:pt x="1252" y="455295"/>
                  </a:lnTo>
                  <a:lnTo>
                    <a:pt x="8889" y="504190"/>
                  </a:lnTo>
                  <a:lnTo>
                    <a:pt x="22859" y="549910"/>
                  </a:lnTo>
                  <a:lnTo>
                    <a:pt x="43180" y="594360"/>
                  </a:lnTo>
                  <a:lnTo>
                    <a:pt x="67944" y="635635"/>
                  </a:lnTo>
                  <a:lnTo>
                    <a:pt x="97789" y="673735"/>
                  </a:lnTo>
                  <a:lnTo>
                    <a:pt x="131444" y="709295"/>
                  </a:lnTo>
                  <a:lnTo>
                    <a:pt x="168275" y="741045"/>
                  </a:lnTo>
                  <a:lnTo>
                    <a:pt x="205105" y="767080"/>
                  </a:lnTo>
                  <a:lnTo>
                    <a:pt x="245109" y="791210"/>
                  </a:lnTo>
                  <a:lnTo>
                    <a:pt x="287019" y="811530"/>
                  </a:lnTo>
                  <a:lnTo>
                    <a:pt x="330834" y="828675"/>
                  </a:lnTo>
                  <a:lnTo>
                    <a:pt x="375919" y="842010"/>
                  </a:lnTo>
                  <a:lnTo>
                    <a:pt x="421640" y="850900"/>
                  </a:lnTo>
                  <a:lnTo>
                    <a:pt x="467994" y="854710"/>
                  </a:lnTo>
                  <a:lnTo>
                    <a:pt x="514349" y="853440"/>
                  </a:lnTo>
                  <a:lnTo>
                    <a:pt x="559434" y="846455"/>
                  </a:lnTo>
                  <a:lnTo>
                    <a:pt x="568959" y="843915"/>
                  </a:lnTo>
                  <a:lnTo>
                    <a:pt x="448309" y="843915"/>
                  </a:lnTo>
                  <a:lnTo>
                    <a:pt x="398780" y="838200"/>
                  </a:lnTo>
                  <a:lnTo>
                    <a:pt x="349249" y="826770"/>
                  </a:lnTo>
                  <a:lnTo>
                    <a:pt x="301624" y="810895"/>
                  </a:lnTo>
                  <a:lnTo>
                    <a:pt x="255269" y="789940"/>
                  </a:lnTo>
                  <a:lnTo>
                    <a:pt x="211455" y="765810"/>
                  </a:lnTo>
                  <a:lnTo>
                    <a:pt x="170814" y="737235"/>
                  </a:lnTo>
                  <a:lnTo>
                    <a:pt x="133984" y="706120"/>
                  </a:lnTo>
                  <a:lnTo>
                    <a:pt x="100964" y="671830"/>
                  </a:lnTo>
                  <a:lnTo>
                    <a:pt x="71755" y="633730"/>
                  </a:lnTo>
                  <a:lnTo>
                    <a:pt x="47625" y="592455"/>
                  </a:lnTo>
                  <a:lnTo>
                    <a:pt x="28575" y="548640"/>
                  </a:lnTo>
                  <a:lnTo>
                    <a:pt x="15239" y="502920"/>
                  </a:lnTo>
                  <a:lnTo>
                    <a:pt x="8348" y="455930"/>
                  </a:lnTo>
                  <a:lnTo>
                    <a:pt x="7628" y="409575"/>
                  </a:lnTo>
                  <a:lnTo>
                    <a:pt x="7619" y="408940"/>
                  </a:lnTo>
                  <a:lnTo>
                    <a:pt x="11430" y="363855"/>
                  </a:lnTo>
                  <a:lnTo>
                    <a:pt x="20319" y="320040"/>
                  </a:lnTo>
                  <a:lnTo>
                    <a:pt x="33019" y="277495"/>
                  </a:lnTo>
                  <a:lnTo>
                    <a:pt x="49530" y="236855"/>
                  </a:lnTo>
                  <a:lnTo>
                    <a:pt x="70484" y="198120"/>
                  </a:lnTo>
                  <a:lnTo>
                    <a:pt x="94614" y="162560"/>
                  </a:lnTo>
                  <a:lnTo>
                    <a:pt x="122555" y="129540"/>
                  </a:lnTo>
                  <a:lnTo>
                    <a:pt x="153669" y="99695"/>
                  </a:lnTo>
                  <a:lnTo>
                    <a:pt x="187959" y="74295"/>
                  </a:lnTo>
                  <a:lnTo>
                    <a:pt x="225424" y="52070"/>
                  </a:lnTo>
                  <a:lnTo>
                    <a:pt x="265430" y="34925"/>
                  </a:lnTo>
                  <a:lnTo>
                    <a:pt x="307974" y="22225"/>
                  </a:lnTo>
                  <a:lnTo>
                    <a:pt x="353059" y="14605"/>
                  </a:lnTo>
                  <a:lnTo>
                    <a:pt x="400684" y="12700"/>
                  </a:lnTo>
                  <a:lnTo>
                    <a:pt x="523874" y="12700"/>
                  </a:lnTo>
                  <a:lnTo>
                    <a:pt x="483234" y="5080"/>
                  </a:lnTo>
                  <a:lnTo>
                    <a:pt x="440055" y="635"/>
                  </a:lnTo>
                  <a:lnTo>
                    <a:pt x="396874" y="0"/>
                  </a:lnTo>
                  <a:close/>
                </a:path>
                <a:path w="877570" h="854710">
                  <a:moveTo>
                    <a:pt x="523874" y="12700"/>
                  </a:moveTo>
                  <a:lnTo>
                    <a:pt x="400684" y="12700"/>
                  </a:lnTo>
                  <a:lnTo>
                    <a:pt x="443865" y="14605"/>
                  </a:lnTo>
                  <a:lnTo>
                    <a:pt x="487680" y="19685"/>
                  </a:lnTo>
                  <a:lnTo>
                    <a:pt x="532130" y="27940"/>
                  </a:lnTo>
                  <a:lnTo>
                    <a:pt x="575944" y="40005"/>
                  </a:lnTo>
                  <a:lnTo>
                    <a:pt x="619124" y="55245"/>
                  </a:lnTo>
                  <a:lnTo>
                    <a:pt x="660399" y="74295"/>
                  </a:lnTo>
                  <a:lnTo>
                    <a:pt x="699769" y="96520"/>
                  </a:lnTo>
                  <a:lnTo>
                    <a:pt x="736599" y="121920"/>
                  </a:lnTo>
                  <a:lnTo>
                    <a:pt x="770890" y="150495"/>
                  </a:lnTo>
                  <a:lnTo>
                    <a:pt x="800734" y="182245"/>
                  </a:lnTo>
                  <a:lnTo>
                    <a:pt x="826769" y="217170"/>
                  </a:lnTo>
                  <a:lnTo>
                    <a:pt x="847724" y="254635"/>
                  </a:lnTo>
                  <a:lnTo>
                    <a:pt x="862965" y="295910"/>
                  </a:lnTo>
                  <a:lnTo>
                    <a:pt x="873124" y="339725"/>
                  </a:lnTo>
                  <a:lnTo>
                    <a:pt x="876299" y="386080"/>
                  </a:lnTo>
                  <a:lnTo>
                    <a:pt x="873759" y="436245"/>
                  </a:lnTo>
                  <a:lnTo>
                    <a:pt x="866140" y="486410"/>
                  </a:lnTo>
                  <a:lnTo>
                    <a:pt x="854074" y="535305"/>
                  </a:lnTo>
                  <a:lnTo>
                    <a:pt x="836930" y="582930"/>
                  </a:lnTo>
                  <a:lnTo>
                    <a:pt x="815340" y="628015"/>
                  </a:lnTo>
                  <a:lnTo>
                    <a:pt x="788669" y="671195"/>
                  </a:lnTo>
                  <a:lnTo>
                    <a:pt x="758190" y="710565"/>
                  </a:lnTo>
                  <a:lnTo>
                    <a:pt x="723899" y="746760"/>
                  </a:lnTo>
                  <a:lnTo>
                    <a:pt x="684530" y="777875"/>
                  </a:lnTo>
                  <a:lnTo>
                    <a:pt x="641984" y="804545"/>
                  </a:lnTo>
                  <a:lnTo>
                    <a:pt x="595630" y="824865"/>
                  </a:lnTo>
                  <a:lnTo>
                    <a:pt x="547369" y="837565"/>
                  </a:lnTo>
                  <a:lnTo>
                    <a:pt x="497840" y="843915"/>
                  </a:lnTo>
                  <a:lnTo>
                    <a:pt x="568959" y="843915"/>
                  </a:lnTo>
                  <a:lnTo>
                    <a:pt x="647065" y="814705"/>
                  </a:lnTo>
                  <a:lnTo>
                    <a:pt x="686434" y="789940"/>
                  </a:lnTo>
                  <a:lnTo>
                    <a:pt x="722630" y="760730"/>
                  </a:lnTo>
                  <a:lnTo>
                    <a:pt x="755015" y="727710"/>
                  </a:lnTo>
                  <a:lnTo>
                    <a:pt x="783590" y="691515"/>
                  </a:lnTo>
                  <a:lnTo>
                    <a:pt x="808355" y="652780"/>
                  </a:lnTo>
                  <a:lnTo>
                    <a:pt x="829309" y="611505"/>
                  </a:lnTo>
                  <a:lnTo>
                    <a:pt x="846455" y="568325"/>
                  </a:lnTo>
                  <a:lnTo>
                    <a:pt x="860424" y="523875"/>
                  </a:lnTo>
                  <a:lnTo>
                    <a:pt x="869949" y="478155"/>
                  </a:lnTo>
                  <a:lnTo>
                    <a:pt x="875665" y="431800"/>
                  </a:lnTo>
                  <a:lnTo>
                    <a:pt x="877569" y="386080"/>
                  </a:lnTo>
                  <a:lnTo>
                    <a:pt x="875030" y="342265"/>
                  </a:lnTo>
                  <a:lnTo>
                    <a:pt x="866774" y="300355"/>
                  </a:lnTo>
                  <a:lnTo>
                    <a:pt x="852805" y="260985"/>
                  </a:lnTo>
                  <a:lnTo>
                    <a:pt x="835024" y="223520"/>
                  </a:lnTo>
                  <a:lnTo>
                    <a:pt x="812165" y="189230"/>
                  </a:lnTo>
                  <a:lnTo>
                    <a:pt x="786130" y="156845"/>
                  </a:lnTo>
                  <a:lnTo>
                    <a:pt x="756284" y="127635"/>
                  </a:lnTo>
                  <a:lnTo>
                    <a:pt x="723265" y="100965"/>
                  </a:lnTo>
                  <a:lnTo>
                    <a:pt x="687069" y="77470"/>
                  </a:lnTo>
                  <a:lnTo>
                    <a:pt x="649605" y="56515"/>
                  </a:lnTo>
                  <a:lnTo>
                    <a:pt x="609599" y="38735"/>
                  </a:lnTo>
                  <a:lnTo>
                    <a:pt x="568324" y="24765"/>
                  </a:lnTo>
                  <a:lnTo>
                    <a:pt x="525780" y="13335"/>
                  </a:lnTo>
                  <a:lnTo>
                    <a:pt x="523874" y="12700"/>
                  </a:lnTo>
                  <a:close/>
                </a:path>
              </a:pathLst>
            </a:custGeom>
            <a:solidFill>
              <a:srgbClr val="003A52"/>
            </a:solidFill>
          </p:spPr>
          <p:txBody>
            <a:bodyPr wrap="square" lIns="0" tIns="0" rIns="0" bIns="0" rtlCol="0"/>
            <a:lstStyle/>
            <a:p>
              <a:endParaRPr/>
            </a:p>
          </p:txBody>
        </p:sp>
      </p:grpSp>
      <p:grpSp>
        <p:nvGrpSpPr>
          <p:cNvPr id="19" name="object 19"/>
          <p:cNvGrpSpPr/>
          <p:nvPr/>
        </p:nvGrpSpPr>
        <p:grpSpPr>
          <a:xfrm>
            <a:off x="6789419" y="3786504"/>
            <a:ext cx="841375" cy="835025"/>
            <a:chOff x="6789419" y="3786504"/>
            <a:chExt cx="841375" cy="835025"/>
          </a:xfrm>
        </p:grpSpPr>
        <p:sp>
          <p:nvSpPr>
            <p:cNvPr id="20" name="object 20"/>
            <p:cNvSpPr/>
            <p:nvPr/>
          </p:nvSpPr>
          <p:spPr>
            <a:xfrm>
              <a:off x="6791324" y="3792854"/>
              <a:ext cx="838835" cy="824230"/>
            </a:xfrm>
            <a:custGeom>
              <a:avLst/>
              <a:gdLst/>
              <a:ahLst/>
              <a:cxnLst/>
              <a:rect l="l" t="t" r="r" b="b"/>
              <a:pathLst>
                <a:path w="838834" h="824229">
                  <a:moveTo>
                    <a:pt x="425450" y="0"/>
                  </a:moveTo>
                  <a:lnTo>
                    <a:pt x="379095" y="2540"/>
                  </a:lnTo>
                  <a:lnTo>
                    <a:pt x="334009" y="10160"/>
                  </a:lnTo>
                  <a:lnTo>
                    <a:pt x="290829" y="22225"/>
                  </a:lnTo>
                  <a:lnTo>
                    <a:pt x="249554" y="38100"/>
                  </a:lnTo>
                  <a:lnTo>
                    <a:pt x="210820" y="58420"/>
                  </a:lnTo>
                  <a:lnTo>
                    <a:pt x="173990" y="82550"/>
                  </a:lnTo>
                  <a:lnTo>
                    <a:pt x="140334" y="109855"/>
                  </a:lnTo>
                  <a:lnTo>
                    <a:pt x="109220" y="140970"/>
                  </a:lnTo>
                  <a:lnTo>
                    <a:pt x="81915" y="174625"/>
                  </a:lnTo>
                  <a:lnTo>
                    <a:pt x="57784" y="211455"/>
                  </a:lnTo>
                  <a:lnTo>
                    <a:pt x="37465" y="250190"/>
                  </a:lnTo>
                  <a:lnTo>
                    <a:pt x="21590" y="291465"/>
                  </a:lnTo>
                  <a:lnTo>
                    <a:pt x="9525" y="334645"/>
                  </a:lnTo>
                  <a:lnTo>
                    <a:pt x="2540" y="379730"/>
                  </a:lnTo>
                  <a:lnTo>
                    <a:pt x="0" y="426085"/>
                  </a:lnTo>
                  <a:lnTo>
                    <a:pt x="2540" y="475615"/>
                  </a:lnTo>
                  <a:lnTo>
                    <a:pt x="10795" y="521970"/>
                  </a:lnTo>
                  <a:lnTo>
                    <a:pt x="24129" y="566420"/>
                  </a:lnTo>
                  <a:lnTo>
                    <a:pt x="41909" y="607695"/>
                  </a:lnTo>
                  <a:lnTo>
                    <a:pt x="64134" y="646430"/>
                  </a:lnTo>
                  <a:lnTo>
                    <a:pt x="90804" y="681355"/>
                  </a:lnTo>
                  <a:lnTo>
                    <a:pt x="121284" y="713105"/>
                  </a:lnTo>
                  <a:lnTo>
                    <a:pt x="155575" y="741680"/>
                  </a:lnTo>
                  <a:lnTo>
                    <a:pt x="193040" y="765810"/>
                  </a:lnTo>
                  <a:lnTo>
                    <a:pt x="233679" y="786130"/>
                  </a:lnTo>
                  <a:lnTo>
                    <a:pt x="276225" y="802640"/>
                  </a:lnTo>
                  <a:lnTo>
                    <a:pt x="321945" y="814070"/>
                  </a:lnTo>
                  <a:lnTo>
                    <a:pt x="369570" y="821690"/>
                  </a:lnTo>
                  <a:lnTo>
                    <a:pt x="419100" y="824230"/>
                  </a:lnTo>
                  <a:lnTo>
                    <a:pt x="468629" y="821690"/>
                  </a:lnTo>
                  <a:lnTo>
                    <a:pt x="515620" y="814070"/>
                  </a:lnTo>
                  <a:lnTo>
                    <a:pt x="559434" y="802005"/>
                  </a:lnTo>
                  <a:lnTo>
                    <a:pt x="600709" y="784860"/>
                  </a:lnTo>
                  <a:lnTo>
                    <a:pt x="639445" y="763905"/>
                  </a:lnTo>
                  <a:lnTo>
                    <a:pt x="675004" y="739140"/>
                  </a:lnTo>
                  <a:lnTo>
                    <a:pt x="707390" y="710565"/>
                  </a:lnTo>
                  <a:lnTo>
                    <a:pt x="736600" y="678180"/>
                  </a:lnTo>
                  <a:lnTo>
                    <a:pt x="762634" y="641985"/>
                  </a:lnTo>
                  <a:lnTo>
                    <a:pt x="784859" y="603250"/>
                  </a:lnTo>
                  <a:lnTo>
                    <a:pt x="803909" y="561340"/>
                  </a:lnTo>
                  <a:lnTo>
                    <a:pt x="819150" y="516890"/>
                  </a:lnTo>
                  <a:lnTo>
                    <a:pt x="829945" y="470535"/>
                  </a:lnTo>
                  <a:lnTo>
                    <a:pt x="837565" y="421005"/>
                  </a:lnTo>
                  <a:lnTo>
                    <a:pt x="838834" y="377190"/>
                  </a:lnTo>
                  <a:lnTo>
                    <a:pt x="835025" y="334645"/>
                  </a:lnTo>
                  <a:lnTo>
                    <a:pt x="826134" y="292735"/>
                  </a:lnTo>
                  <a:lnTo>
                    <a:pt x="811529" y="252730"/>
                  </a:lnTo>
                  <a:lnTo>
                    <a:pt x="793115" y="213995"/>
                  </a:lnTo>
                  <a:lnTo>
                    <a:pt x="770254" y="177800"/>
                  </a:lnTo>
                  <a:lnTo>
                    <a:pt x="742950" y="144145"/>
                  </a:lnTo>
                  <a:lnTo>
                    <a:pt x="712470" y="113030"/>
                  </a:lnTo>
                  <a:lnTo>
                    <a:pt x="678815" y="85090"/>
                  </a:lnTo>
                  <a:lnTo>
                    <a:pt x="641984" y="60325"/>
                  </a:lnTo>
                  <a:lnTo>
                    <a:pt x="602615" y="39370"/>
                  </a:lnTo>
                  <a:lnTo>
                    <a:pt x="560704" y="22860"/>
                  </a:lnTo>
                  <a:lnTo>
                    <a:pt x="517525" y="10795"/>
                  </a:lnTo>
                  <a:lnTo>
                    <a:pt x="472440" y="3175"/>
                  </a:lnTo>
                  <a:lnTo>
                    <a:pt x="425450" y="0"/>
                  </a:lnTo>
                  <a:close/>
                </a:path>
              </a:pathLst>
            </a:custGeom>
            <a:solidFill>
              <a:srgbClr val="002B38"/>
            </a:solidFill>
          </p:spPr>
          <p:txBody>
            <a:bodyPr wrap="square" lIns="0" tIns="0" rIns="0" bIns="0" rtlCol="0"/>
            <a:lstStyle/>
            <a:p>
              <a:endParaRPr/>
            </a:p>
          </p:txBody>
        </p:sp>
        <p:sp>
          <p:nvSpPr>
            <p:cNvPr id="21" name="object 21"/>
            <p:cNvSpPr/>
            <p:nvPr/>
          </p:nvSpPr>
          <p:spPr>
            <a:xfrm>
              <a:off x="6789419" y="3786504"/>
              <a:ext cx="841375" cy="835025"/>
            </a:xfrm>
            <a:custGeom>
              <a:avLst/>
              <a:gdLst/>
              <a:ahLst/>
              <a:cxnLst/>
              <a:rect l="l" t="t" r="r" b="b"/>
              <a:pathLst>
                <a:path w="841375" h="835025">
                  <a:moveTo>
                    <a:pt x="445134" y="0"/>
                  </a:moveTo>
                  <a:lnTo>
                    <a:pt x="401954" y="0"/>
                  </a:lnTo>
                  <a:lnTo>
                    <a:pt x="358139" y="4445"/>
                  </a:lnTo>
                  <a:lnTo>
                    <a:pt x="314325" y="13970"/>
                  </a:lnTo>
                  <a:lnTo>
                    <a:pt x="271145" y="28575"/>
                  </a:lnTo>
                  <a:lnTo>
                    <a:pt x="230504" y="47625"/>
                  </a:lnTo>
                  <a:lnTo>
                    <a:pt x="192404" y="69215"/>
                  </a:lnTo>
                  <a:lnTo>
                    <a:pt x="157479" y="94615"/>
                  </a:lnTo>
                  <a:lnTo>
                    <a:pt x="126364" y="122555"/>
                  </a:lnTo>
                  <a:lnTo>
                    <a:pt x="98425" y="153035"/>
                  </a:lnTo>
                  <a:lnTo>
                    <a:pt x="73659" y="185420"/>
                  </a:lnTo>
                  <a:lnTo>
                    <a:pt x="52704" y="219710"/>
                  </a:lnTo>
                  <a:lnTo>
                    <a:pt x="34925" y="255905"/>
                  </a:lnTo>
                  <a:lnTo>
                    <a:pt x="20954" y="293370"/>
                  </a:lnTo>
                  <a:lnTo>
                    <a:pt x="10159" y="332105"/>
                  </a:lnTo>
                  <a:lnTo>
                    <a:pt x="3175" y="370840"/>
                  </a:lnTo>
                  <a:lnTo>
                    <a:pt x="0" y="410845"/>
                  </a:lnTo>
                  <a:lnTo>
                    <a:pt x="0" y="450215"/>
                  </a:lnTo>
                  <a:lnTo>
                    <a:pt x="3809" y="489585"/>
                  </a:lnTo>
                  <a:lnTo>
                    <a:pt x="10795" y="528320"/>
                  </a:lnTo>
                  <a:lnTo>
                    <a:pt x="22225" y="565785"/>
                  </a:lnTo>
                  <a:lnTo>
                    <a:pt x="36829" y="602615"/>
                  </a:lnTo>
                  <a:lnTo>
                    <a:pt x="55245" y="637540"/>
                  </a:lnTo>
                  <a:lnTo>
                    <a:pt x="77470" y="671195"/>
                  </a:lnTo>
                  <a:lnTo>
                    <a:pt x="104139" y="702310"/>
                  </a:lnTo>
                  <a:lnTo>
                    <a:pt x="133984" y="731520"/>
                  </a:lnTo>
                  <a:lnTo>
                    <a:pt x="167639" y="757555"/>
                  </a:lnTo>
                  <a:lnTo>
                    <a:pt x="205739" y="781050"/>
                  </a:lnTo>
                  <a:lnTo>
                    <a:pt x="247650" y="800735"/>
                  </a:lnTo>
                  <a:lnTo>
                    <a:pt x="294004" y="815975"/>
                  </a:lnTo>
                  <a:lnTo>
                    <a:pt x="339725" y="826770"/>
                  </a:lnTo>
                  <a:lnTo>
                    <a:pt x="384809" y="833120"/>
                  </a:lnTo>
                  <a:lnTo>
                    <a:pt x="428625" y="835025"/>
                  </a:lnTo>
                  <a:lnTo>
                    <a:pt x="471170" y="833120"/>
                  </a:lnTo>
                  <a:lnTo>
                    <a:pt x="512445" y="826135"/>
                  </a:lnTo>
                  <a:lnTo>
                    <a:pt x="520700" y="824230"/>
                  </a:lnTo>
                  <a:lnTo>
                    <a:pt x="436245" y="824230"/>
                  </a:lnTo>
                  <a:lnTo>
                    <a:pt x="391159" y="823595"/>
                  </a:lnTo>
                  <a:lnTo>
                    <a:pt x="344804" y="818515"/>
                  </a:lnTo>
                  <a:lnTo>
                    <a:pt x="297814" y="808355"/>
                  </a:lnTo>
                  <a:lnTo>
                    <a:pt x="250189" y="793750"/>
                  </a:lnTo>
                  <a:lnTo>
                    <a:pt x="205104" y="774065"/>
                  </a:lnTo>
                  <a:lnTo>
                    <a:pt x="164464" y="749300"/>
                  </a:lnTo>
                  <a:lnTo>
                    <a:pt x="128270" y="720090"/>
                  </a:lnTo>
                  <a:lnTo>
                    <a:pt x="96520" y="687705"/>
                  </a:lnTo>
                  <a:lnTo>
                    <a:pt x="69214" y="651510"/>
                  </a:lnTo>
                  <a:lnTo>
                    <a:pt x="46989" y="612775"/>
                  </a:lnTo>
                  <a:lnTo>
                    <a:pt x="29209" y="571500"/>
                  </a:lnTo>
                  <a:lnTo>
                    <a:pt x="15875" y="528320"/>
                  </a:lnTo>
                  <a:lnTo>
                    <a:pt x="8254" y="483235"/>
                  </a:lnTo>
                  <a:lnTo>
                    <a:pt x="5079" y="438150"/>
                  </a:lnTo>
                  <a:lnTo>
                    <a:pt x="7620" y="391795"/>
                  </a:lnTo>
                  <a:lnTo>
                    <a:pt x="14604" y="346075"/>
                  </a:lnTo>
                  <a:lnTo>
                    <a:pt x="27304" y="300355"/>
                  </a:lnTo>
                  <a:lnTo>
                    <a:pt x="45720" y="255270"/>
                  </a:lnTo>
                  <a:lnTo>
                    <a:pt x="67945" y="213360"/>
                  </a:lnTo>
                  <a:lnTo>
                    <a:pt x="94614" y="175260"/>
                  </a:lnTo>
                  <a:lnTo>
                    <a:pt x="123825" y="141605"/>
                  </a:lnTo>
                  <a:lnTo>
                    <a:pt x="156845" y="111125"/>
                  </a:lnTo>
                  <a:lnTo>
                    <a:pt x="192404" y="84455"/>
                  </a:lnTo>
                  <a:lnTo>
                    <a:pt x="230504" y="62230"/>
                  </a:lnTo>
                  <a:lnTo>
                    <a:pt x="269875" y="44450"/>
                  </a:lnTo>
                  <a:lnTo>
                    <a:pt x="311150" y="29845"/>
                  </a:lnTo>
                  <a:lnTo>
                    <a:pt x="353695" y="20320"/>
                  </a:lnTo>
                  <a:lnTo>
                    <a:pt x="396875" y="14605"/>
                  </a:lnTo>
                  <a:lnTo>
                    <a:pt x="440689" y="13970"/>
                  </a:lnTo>
                  <a:lnTo>
                    <a:pt x="532764" y="13970"/>
                  </a:lnTo>
                  <a:lnTo>
                    <a:pt x="530859" y="13335"/>
                  </a:lnTo>
                  <a:lnTo>
                    <a:pt x="488314" y="4445"/>
                  </a:lnTo>
                  <a:lnTo>
                    <a:pt x="445134" y="0"/>
                  </a:lnTo>
                  <a:close/>
                </a:path>
                <a:path w="841375" h="835025">
                  <a:moveTo>
                    <a:pt x="532764" y="13970"/>
                  </a:moveTo>
                  <a:lnTo>
                    <a:pt x="440689" y="13970"/>
                  </a:lnTo>
                  <a:lnTo>
                    <a:pt x="483870" y="17145"/>
                  </a:lnTo>
                  <a:lnTo>
                    <a:pt x="527050" y="24765"/>
                  </a:lnTo>
                  <a:lnTo>
                    <a:pt x="569595" y="37465"/>
                  </a:lnTo>
                  <a:lnTo>
                    <a:pt x="610870" y="54610"/>
                  </a:lnTo>
                  <a:lnTo>
                    <a:pt x="650875" y="76200"/>
                  </a:lnTo>
                  <a:lnTo>
                    <a:pt x="688975" y="102870"/>
                  </a:lnTo>
                  <a:lnTo>
                    <a:pt x="724534" y="133985"/>
                  </a:lnTo>
                  <a:lnTo>
                    <a:pt x="755650" y="168275"/>
                  </a:lnTo>
                  <a:lnTo>
                    <a:pt x="782954" y="205740"/>
                  </a:lnTo>
                  <a:lnTo>
                    <a:pt x="805814" y="246380"/>
                  </a:lnTo>
                  <a:lnTo>
                    <a:pt x="822959" y="289560"/>
                  </a:lnTo>
                  <a:lnTo>
                    <a:pt x="835025" y="334010"/>
                  </a:lnTo>
                  <a:lnTo>
                    <a:pt x="840104" y="380365"/>
                  </a:lnTo>
                  <a:lnTo>
                    <a:pt x="838834" y="426720"/>
                  </a:lnTo>
                  <a:lnTo>
                    <a:pt x="831214" y="476250"/>
                  </a:lnTo>
                  <a:lnTo>
                    <a:pt x="819784" y="523240"/>
                  </a:lnTo>
                  <a:lnTo>
                    <a:pt x="804545" y="567055"/>
                  </a:lnTo>
                  <a:lnTo>
                    <a:pt x="784859" y="608330"/>
                  </a:lnTo>
                  <a:lnTo>
                    <a:pt x="762000" y="645795"/>
                  </a:lnTo>
                  <a:lnTo>
                    <a:pt x="735964" y="680720"/>
                  </a:lnTo>
                  <a:lnTo>
                    <a:pt x="706754" y="711835"/>
                  </a:lnTo>
                  <a:lnTo>
                    <a:pt x="675004" y="739775"/>
                  </a:lnTo>
                  <a:lnTo>
                    <a:pt x="640079" y="763270"/>
                  </a:lnTo>
                  <a:lnTo>
                    <a:pt x="603250" y="783590"/>
                  </a:lnTo>
                  <a:lnTo>
                    <a:pt x="564514" y="800100"/>
                  </a:lnTo>
                  <a:lnTo>
                    <a:pt x="523239" y="812165"/>
                  </a:lnTo>
                  <a:lnTo>
                    <a:pt x="480695" y="820420"/>
                  </a:lnTo>
                  <a:lnTo>
                    <a:pt x="436245" y="824230"/>
                  </a:lnTo>
                  <a:lnTo>
                    <a:pt x="520700" y="824230"/>
                  </a:lnTo>
                  <a:lnTo>
                    <a:pt x="589914" y="802005"/>
                  </a:lnTo>
                  <a:lnTo>
                    <a:pt x="626109" y="783590"/>
                  </a:lnTo>
                  <a:lnTo>
                    <a:pt x="659764" y="762000"/>
                  </a:lnTo>
                  <a:lnTo>
                    <a:pt x="691514" y="737235"/>
                  </a:lnTo>
                  <a:lnTo>
                    <a:pt x="720725" y="708660"/>
                  </a:lnTo>
                  <a:lnTo>
                    <a:pt x="747395" y="676910"/>
                  </a:lnTo>
                  <a:lnTo>
                    <a:pt x="770889" y="642620"/>
                  </a:lnTo>
                  <a:lnTo>
                    <a:pt x="791209" y="604520"/>
                  </a:lnTo>
                  <a:lnTo>
                    <a:pt x="808989" y="563880"/>
                  </a:lnTo>
                  <a:lnTo>
                    <a:pt x="822959" y="520700"/>
                  </a:lnTo>
                  <a:lnTo>
                    <a:pt x="833120" y="474980"/>
                  </a:lnTo>
                  <a:lnTo>
                    <a:pt x="840104" y="426720"/>
                  </a:lnTo>
                  <a:lnTo>
                    <a:pt x="841375" y="381000"/>
                  </a:lnTo>
                  <a:lnTo>
                    <a:pt x="836929" y="335915"/>
                  </a:lnTo>
                  <a:lnTo>
                    <a:pt x="828039" y="293370"/>
                  </a:lnTo>
                  <a:lnTo>
                    <a:pt x="813434" y="252730"/>
                  </a:lnTo>
                  <a:lnTo>
                    <a:pt x="795020" y="213995"/>
                  </a:lnTo>
                  <a:lnTo>
                    <a:pt x="772795" y="178435"/>
                  </a:lnTo>
                  <a:lnTo>
                    <a:pt x="746125" y="144780"/>
                  </a:lnTo>
                  <a:lnTo>
                    <a:pt x="716914" y="114935"/>
                  </a:lnTo>
                  <a:lnTo>
                    <a:pt x="683895" y="87630"/>
                  </a:lnTo>
                  <a:lnTo>
                    <a:pt x="648970" y="63500"/>
                  </a:lnTo>
                  <a:lnTo>
                    <a:pt x="611504" y="43180"/>
                  </a:lnTo>
                  <a:lnTo>
                    <a:pt x="571500" y="26035"/>
                  </a:lnTo>
                  <a:lnTo>
                    <a:pt x="532764" y="13970"/>
                  </a:lnTo>
                  <a:close/>
                </a:path>
              </a:pathLst>
            </a:custGeom>
            <a:solidFill>
              <a:srgbClr val="003A52"/>
            </a:solidFill>
          </p:spPr>
          <p:txBody>
            <a:bodyPr wrap="square" lIns="0" tIns="0" rIns="0" bIns="0" rtlCol="0"/>
            <a:lstStyle/>
            <a:p>
              <a:endParaRPr/>
            </a:p>
          </p:txBody>
        </p:sp>
      </p:grpSp>
      <p:grpSp>
        <p:nvGrpSpPr>
          <p:cNvPr id="22" name="object 22"/>
          <p:cNvGrpSpPr/>
          <p:nvPr/>
        </p:nvGrpSpPr>
        <p:grpSpPr>
          <a:xfrm>
            <a:off x="3261995" y="4689475"/>
            <a:ext cx="1470660" cy="1603375"/>
            <a:chOff x="3261995" y="4689475"/>
            <a:chExt cx="1470660" cy="1603375"/>
          </a:xfrm>
        </p:grpSpPr>
        <p:sp>
          <p:nvSpPr>
            <p:cNvPr id="23" name="object 23"/>
            <p:cNvSpPr/>
            <p:nvPr/>
          </p:nvSpPr>
          <p:spPr>
            <a:xfrm>
              <a:off x="3265805" y="4695825"/>
              <a:ext cx="843280" cy="824865"/>
            </a:xfrm>
            <a:custGeom>
              <a:avLst/>
              <a:gdLst/>
              <a:ahLst/>
              <a:cxnLst/>
              <a:rect l="l" t="t" r="r" b="b"/>
              <a:pathLst>
                <a:path w="843279" h="824864">
                  <a:moveTo>
                    <a:pt x="425450" y="0"/>
                  </a:moveTo>
                  <a:lnTo>
                    <a:pt x="379095" y="2539"/>
                  </a:lnTo>
                  <a:lnTo>
                    <a:pt x="334645" y="10160"/>
                  </a:lnTo>
                  <a:lnTo>
                    <a:pt x="291465" y="21589"/>
                  </a:lnTo>
                  <a:lnTo>
                    <a:pt x="250190" y="38100"/>
                  </a:lnTo>
                  <a:lnTo>
                    <a:pt x="210820" y="58419"/>
                  </a:lnTo>
                  <a:lnTo>
                    <a:pt x="173990" y="81914"/>
                  </a:lnTo>
                  <a:lnTo>
                    <a:pt x="140335" y="109855"/>
                  </a:lnTo>
                  <a:lnTo>
                    <a:pt x="109855" y="140335"/>
                  </a:lnTo>
                  <a:lnTo>
                    <a:pt x="81915" y="174625"/>
                  </a:lnTo>
                  <a:lnTo>
                    <a:pt x="57785" y="210819"/>
                  </a:lnTo>
                  <a:lnTo>
                    <a:pt x="38100" y="250189"/>
                  </a:lnTo>
                  <a:lnTo>
                    <a:pt x="21590" y="291464"/>
                  </a:lnTo>
                  <a:lnTo>
                    <a:pt x="9525" y="334644"/>
                  </a:lnTo>
                  <a:lnTo>
                    <a:pt x="2540" y="379730"/>
                  </a:lnTo>
                  <a:lnTo>
                    <a:pt x="0" y="426085"/>
                  </a:lnTo>
                  <a:lnTo>
                    <a:pt x="3175" y="474980"/>
                  </a:lnTo>
                  <a:lnTo>
                    <a:pt x="11430" y="521969"/>
                  </a:lnTo>
                  <a:lnTo>
                    <a:pt x="25400" y="566419"/>
                  </a:lnTo>
                  <a:lnTo>
                    <a:pt x="44450" y="607694"/>
                  </a:lnTo>
                  <a:lnTo>
                    <a:pt x="68580" y="646430"/>
                  </a:lnTo>
                  <a:lnTo>
                    <a:pt x="96520" y="681355"/>
                  </a:lnTo>
                  <a:lnTo>
                    <a:pt x="128270" y="713739"/>
                  </a:lnTo>
                  <a:lnTo>
                    <a:pt x="163830" y="741680"/>
                  </a:lnTo>
                  <a:lnTo>
                    <a:pt x="202565" y="766444"/>
                  </a:lnTo>
                  <a:lnTo>
                    <a:pt x="244475" y="786764"/>
                  </a:lnTo>
                  <a:lnTo>
                    <a:pt x="288290" y="803275"/>
                  </a:lnTo>
                  <a:lnTo>
                    <a:pt x="334645" y="814705"/>
                  </a:lnTo>
                  <a:lnTo>
                    <a:pt x="382905" y="822325"/>
                  </a:lnTo>
                  <a:lnTo>
                    <a:pt x="433070" y="824864"/>
                  </a:lnTo>
                  <a:lnTo>
                    <a:pt x="478790" y="821689"/>
                  </a:lnTo>
                  <a:lnTo>
                    <a:pt x="523240" y="814069"/>
                  </a:lnTo>
                  <a:lnTo>
                    <a:pt x="565785" y="801369"/>
                  </a:lnTo>
                  <a:lnTo>
                    <a:pt x="605790" y="784225"/>
                  </a:lnTo>
                  <a:lnTo>
                    <a:pt x="643890" y="762635"/>
                  </a:lnTo>
                  <a:lnTo>
                    <a:pt x="678815" y="737235"/>
                  </a:lnTo>
                  <a:lnTo>
                    <a:pt x="711200" y="708025"/>
                  </a:lnTo>
                  <a:lnTo>
                    <a:pt x="740410" y="675639"/>
                  </a:lnTo>
                  <a:lnTo>
                    <a:pt x="766445" y="640714"/>
                  </a:lnTo>
                  <a:lnTo>
                    <a:pt x="789305" y="602614"/>
                  </a:lnTo>
                  <a:lnTo>
                    <a:pt x="808355" y="562610"/>
                  </a:lnTo>
                  <a:lnTo>
                    <a:pt x="822960" y="520064"/>
                  </a:lnTo>
                  <a:lnTo>
                    <a:pt x="834390" y="476250"/>
                  </a:lnTo>
                  <a:lnTo>
                    <a:pt x="840740" y="430530"/>
                  </a:lnTo>
                  <a:lnTo>
                    <a:pt x="843280" y="384175"/>
                  </a:lnTo>
                  <a:lnTo>
                    <a:pt x="840740" y="334644"/>
                  </a:lnTo>
                  <a:lnTo>
                    <a:pt x="832485" y="288289"/>
                  </a:lnTo>
                  <a:lnTo>
                    <a:pt x="819150" y="245110"/>
                  </a:lnTo>
                  <a:lnTo>
                    <a:pt x="801370" y="205105"/>
                  </a:lnTo>
                  <a:lnTo>
                    <a:pt x="779145" y="167639"/>
                  </a:lnTo>
                  <a:lnTo>
                    <a:pt x="753110" y="133985"/>
                  </a:lnTo>
                  <a:lnTo>
                    <a:pt x="722630" y="103505"/>
                  </a:lnTo>
                  <a:lnTo>
                    <a:pt x="688975" y="76835"/>
                  </a:lnTo>
                  <a:lnTo>
                    <a:pt x="651510" y="53975"/>
                  </a:lnTo>
                  <a:lnTo>
                    <a:pt x="611505" y="34925"/>
                  </a:lnTo>
                  <a:lnTo>
                    <a:pt x="568325" y="19685"/>
                  </a:lnTo>
                  <a:lnTo>
                    <a:pt x="523240" y="8889"/>
                  </a:lnTo>
                  <a:lnTo>
                    <a:pt x="475615" y="2539"/>
                  </a:lnTo>
                  <a:lnTo>
                    <a:pt x="425450" y="0"/>
                  </a:lnTo>
                  <a:close/>
                </a:path>
              </a:pathLst>
            </a:custGeom>
            <a:solidFill>
              <a:srgbClr val="FCC303"/>
            </a:solidFill>
          </p:spPr>
          <p:txBody>
            <a:bodyPr wrap="square" lIns="0" tIns="0" rIns="0" bIns="0" rtlCol="0"/>
            <a:lstStyle/>
            <a:p>
              <a:endParaRPr/>
            </a:p>
          </p:txBody>
        </p:sp>
        <p:sp>
          <p:nvSpPr>
            <p:cNvPr id="24" name="object 24"/>
            <p:cNvSpPr/>
            <p:nvPr/>
          </p:nvSpPr>
          <p:spPr>
            <a:xfrm>
              <a:off x="3261995" y="4689475"/>
              <a:ext cx="847725" cy="835025"/>
            </a:xfrm>
            <a:custGeom>
              <a:avLst/>
              <a:gdLst/>
              <a:ahLst/>
              <a:cxnLst/>
              <a:rect l="l" t="t" r="r" b="b"/>
              <a:pathLst>
                <a:path w="847725" h="835025">
                  <a:moveTo>
                    <a:pt x="454659" y="0"/>
                  </a:moveTo>
                  <a:lnTo>
                    <a:pt x="407669" y="0"/>
                  </a:lnTo>
                  <a:lnTo>
                    <a:pt x="361950" y="4444"/>
                  </a:lnTo>
                  <a:lnTo>
                    <a:pt x="318134" y="13335"/>
                  </a:lnTo>
                  <a:lnTo>
                    <a:pt x="275589" y="27305"/>
                  </a:lnTo>
                  <a:lnTo>
                    <a:pt x="235584" y="45085"/>
                  </a:lnTo>
                  <a:lnTo>
                    <a:pt x="198119" y="66675"/>
                  </a:lnTo>
                  <a:lnTo>
                    <a:pt x="163194" y="92075"/>
                  </a:lnTo>
                  <a:lnTo>
                    <a:pt x="131444" y="120650"/>
                  </a:lnTo>
                  <a:lnTo>
                    <a:pt x="102234" y="152400"/>
                  </a:lnTo>
                  <a:lnTo>
                    <a:pt x="76200" y="186055"/>
                  </a:lnTo>
                  <a:lnTo>
                    <a:pt x="53339" y="222885"/>
                  </a:lnTo>
                  <a:lnTo>
                    <a:pt x="34925" y="260985"/>
                  </a:lnTo>
                  <a:lnTo>
                    <a:pt x="19684" y="300989"/>
                  </a:lnTo>
                  <a:lnTo>
                    <a:pt x="8889" y="342264"/>
                  </a:lnTo>
                  <a:lnTo>
                    <a:pt x="1904" y="384810"/>
                  </a:lnTo>
                  <a:lnTo>
                    <a:pt x="0" y="427989"/>
                  </a:lnTo>
                  <a:lnTo>
                    <a:pt x="2539" y="471805"/>
                  </a:lnTo>
                  <a:lnTo>
                    <a:pt x="9525" y="514985"/>
                  </a:lnTo>
                  <a:lnTo>
                    <a:pt x="22225" y="558164"/>
                  </a:lnTo>
                  <a:lnTo>
                    <a:pt x="40004" y="601344"/>
                  </a:lnTo>
                  <a:lnTo>
                    <a:pt x="64769" y="644525"/>
                  </a:lnTo>
                  <a:lnTo>
                    <a:pt x="94614" y="683894"/>
                  </a:lnTo>
                  <a:lnTo>
                    <a:pt x="129539" y="718819"/>
                  </a:lnTo>
                  <a:lnTo>
                    <a:pt x="167639" y="749935"/>
                  </a:lnTo>
                  <a:lnTo>
                    <a:pt x="209550" y="775969"/>
                  </a:lnTo>
                  <a:lnTo>
                    <a:pt x="254634" y="797560"/>
                  </a:lnTo>
                  <a:lnTo>
                    <a:pt x="300989" y="814705"/>
                  </a:lnTo>
                  <a:lnTo>
                    <a:pt x="349250" y="826769"/>
                  </a:lnTo>
                  <a:lnTo>
                    <a:pt x="398779" y="833119"/>
                  </a:lnTo>
                  <a:lnTo>
                    <a:pt x="448309" y="835025"/>
                  </a:lnTo>
                  <a:lnTo>
                    <a:pt x="497204" y="831214"/>
                  </a:lnTo>
                  <a:lnTo>
                    <a:pt x="529589" y="824230"/>
                  </a:lnTo>
                  <a:lnTo>
                    <a:pt x="400050" y="824230"/>
                  </a:lnTo>
                  <a:lnTo>
                    <a:pt x="353059" y="819150"/>
                  </a:lnTo>
                  <a:lnTo>
                    <a:pt x="307339" y="808989"/>
                  </a:lnTo>
                  <a:lnTo>
                    <a:pt x="262889" y="794385"/>
                  </a:lnTo>
                  <a:lnTo>
                    <a:pt x="220979" y="775335"/>
                  </a:lnTo>
                  <a:lnTo>
                    <a:pt x="180975" y="752475"/>
                  </a:lnTo>
                  <a:lnTo>
                    <a:pt x="144144" y="725169"/>
                  </a:lnTo>
                  <a:lnTo>
                    <a:pt x="110489" y="694055"/>
                  </a:lnTo>
                  <a:lnTo>
                    <a:pt x="81279" y="659764"/>
                  </a:lnTo>
                  <a:lnTo>
                    <a:pt x="55879" y="622300"/>
                  </a:lnTo>
                  <a:lnTo>
                    <a:pt x="35559" y="581025"/>
                  </a:lnTo>
                  <a:lnTo>
                    <a:pt x="20319" y="537210"/>
                  </a:lnTo>
                  <a:lnTo>
                    <a:pt x="10794" y="490855"/>
                  </a:lnTo>
                  <a:lnTo>
                    <a:pt x="7619" y="441325"/>
                  </a:lnTo>
                  <a:lnTo>
                    <a:pt x="9525" y="394969"/>
                  </a:lnTo>
                  <a:lnTo>
                    <a:pt x="16509" y="349250"/>
                  </a:lnTo>
                  <a:lnTo>
                    <a:pt x="28575" y="304800"/>
                  </a:lnTo>
                  <a:lnTo>
                    <a:pt x="45084" y="261619"/>
                  </a:lnTo>
                  <a:lnTo>
                    <a:pt x="66675" y="220344"/>
                  </a:lnTo>
                  <a:lnTo>
                    <a:pt x="92075" y="181610"/>
                  </a:lnTo>
                  <a:lnTo>
                    <a:pt x="121919" y="146050"/>
                  </a:lnTo>
                  <a:lnTo>
                    <a:pt x="152400" y="116205"/>
                  </a:lnTo>
                  <a:lnTo>
                    <a:pt x="185419" y="90169"/>
                  </a:lnTo>
                  <a:lnTo>
                    <a:pt x="220344" y="68580"/>
                  </a:lnTo>
                  <a:lnTo>
                    <a:pt x="256539" y="50164"/>
                  </a:lnTo>
                  <a:lnTo>
                    <a:pt x="294639" y="35560"/>
                  </a:lnTo>
                  <a:lnTo>
                    <a:pt x="334009" y="24764"/>
                  </a:lnTo>
                  <a:lnTo>
                    <a:pt x="373379" y="17144"/>
                  </a:lnTo>
                  <a:lnTo>
                    <a:pt x="414019" y="13335"/>
                  </a:lnTo>
                  <a:lnTo>
                    <a:pt x="548004" y="13335"/>
                  </a:lnTo>
                  <a:lnTo>
                    <a:pt x="544194" y="12064"/>
                  </a:lnTo>
                  <a:lnTo>
                    <a:pt x="500379" y="3810"/>
                  </a:lnTo>
                  <a:lnTo>
                    <a:pt x="454659" y="0"/>
                  </a:lnTo>
                  <a:close/>
                </a:path>
                <a:path w="847725" h="835025">
                  <a:moveTo>
                    <a:pt x="548004" y="13335"/>
                  </a:moveTo>
                  <a:lnTo>
                    <a:pt x="454659" y="13335"/>
                  </a:lnTo>
                  <a:lnTo>
                    <a:pt x="494664" y="16510"/>
                  </a:lnTo>
                  <a:lnTo>
                    <a:pt x="534034" y="22860"/>
                  </a:lnTo>
                  <a:lnTo>
                    <a:pt x="572769" y="32385"/>
                  </a:lnTo>
                  <a:lnTo>
                    <a:pt x="610234" y="45719"/>
                  </a:lnTo>
                  <a:lnTo>
                    <a:pt x="646429" y="62230"/>
                  </a:lnTo>
                  <a:lnTo>
                    <a:pt x="680084" y="81914"/>
                  </a:lnTo>
                  <a:lnTo>
                    <a:pt x="711834" y="104139"/>
                  </a:lnTo>
                  <a:lnTo>
                    <a:pt x="741044" y="129539"/>
                  </a:lnTo>
                  <a:lnTo>
                    <a:pt x="767714" y="158750"/>
                  </a:lnTo>
                  <a:lnTo>
                    <a:pt x="790575" y="189864"/>
                  </a:lnTo>
                  <a:lnTo>
                    <a:pt x="810259" y="224155"/>
                  </a:lnTo>
                  <a:lnTo>
                    <a:pt x="826134" y="261619"/>
                  </a:lnTo>
                  <a:lnTo>
                    <a:pt x="837564" y="301625"/>
                  </a:lnTo>
                  <a:lnTo>
                    <a:pt x="844550" y="344169"/>
                  </a:lnTo>
                  <a:lnTo>
                    <a:pt x="846454" y="389889"/>
                  </a:lnTo>
                  <a:lnTo>
                    <a:pt x="844550" y="436244"/>
                  </a:lnTo>
                  <a:lnTo>
                    <a:pt x="836929" y="482600"/>
                  </a:lnTo>
                  <a:lnTo>
                    <a:pt x="824864" y="527685"/>
                  </a:lnTo>
                  <a:lnTo>
                    <a:pt x="807719" y="570864"/>
                  </a:lnTo>
                  <a:lnTo>
                    <a:pt x="786764" y="612775"/>
                  </a:lnTo>
                  <a:lnTo>
                    <a:pt x="762000" y="651510"/>
                  </a:lnTo>
                  <a:lnTo>
                    <a:pt x="732789" y="687705"/>
                  </a:lnTo>
                  <a:lnTo>
                    <a:pt x="700404" y="720725"/>
                  </a:lnTo>
                  <a:lnTo>
                    <a:pt x="664844" y="749935"/>
                  </a:lnTo>
                  <a:lnTo>
                    <a:pt x="626109" y="774700"/>
                  </a:lnTo>
                  <a:lnTo>
                    <a:pt x="584834" y="795019"/>
                  </a:lnTo>
                  <a:lnTo>
                    <a:pt x="541019" y="810260"/>
                  </a:lnTo>
                  <a:lnTo>
                    <a:pt x="495300" y="820419"/>
                  </a:lnTo>
                  <a:lnTo>
                    <a:pt x="447675" y="824230"/>
                  </a:lnTo>
                  <a:lnTo>
                    <a:pt x="529589" y="824230"/>
                  </a:lnTo>
                  <a:lnTo>
                    <a:pt x="588644" y="805814"/>
                  </a:lnTo>
                  <a:lnTo>
                    <a:pt x="629919" y="784860"/>
                  </a:lnTo>
                  <a:lnTo>
                    <a:pt x="668654" y="758825"/>
                  </a:lnTo>
                  <a:lnTo>
                    <a:pt x="704214" y="728980"/>
                  </a:lnTo>
                  <a:lnTo>
                    <a:pt x="736600" y="695325"/>
                  </a:lnTo>
                  <a:lnTo>
                    <a:pt x="765175" y="657860"/>
                  </a:lnTo>
                  <a:lnTo>
                    <a:pt x="789939" y="617855"/>
                  </a:lnTo>
                  <a:lnTo>
                    <a:pt x="810894" y="575310"/>
                  </a:lnTo>
                  <a:lnTo>
                    <a:pt x="826769" y="530225"/>
                  </a:lnTo>
                  <a:lnTo>
                    <a:pt x="838834" y="484505"/>
                  </a:lnTo>
                  <a:lnTo>
                    <a:pt x="845819" y="437514"/>
                  </a:lnTo>
                  <a:lnTo>
                    <a:pt x="847725" y="389889"/>
                  </a:lnTo>
                  <a:lnTo>
                    <a:pt x="845920" y="344169"/>
                  </a:lnTo>
                  <a:lnTo>
                    <a:pt x="845819" y="341630"/>
                  </a:lnTo>
                  <a:lnTo>
                    <a:pt x="838200" y="295910"/>
                  </a:lnTo>
                  <a:lnTo>
                    <a:pt x="826134" y="253364"/>
                  </a:lnTo>
                  <a:lnTo>
                    <a:pt x="808989" y="213360"/>
                  </a:lnTo>
                  <a:lnTo>
                    <a:pt x="787400" y="175894"/>
                  </a:lnTo>
                  <a:lnTo>
                    <a:pt x="762000" y="142239"/>
                  </a:lnTo>
                  <a:lnTo>
                    <a:pt x="733425" y="111760"/>
                  </a:lnTo>
                  <a:lnTo>
                    <a:pt x="701039" y="84455"/>
                  </a:lnTo>
                  <a:lnTo>
                    <a:pt x="665479" y="60960"/>
                  </a:lnTo>
                  <a:lnTo>
                    <a:pt x="627379" y="40639"/>
                  </a:lnTo>
                  <a:lnTo>
                    <a:pt x="586739" y="24130"/>
                  </a:lnTo>
                  <a:lnTo>
                    <a:pt x="548004" y="13335"/>
                  </a:lnTo>
                  <a:close/>
                </a:path>
              </a:pathLst>
            </a:custGeom>
            <a:solidFill>
              <a:srgbClr val="003A52"/>
            </a:solidFill>
          </p:spPr>
          <p:txBody>
            <a:bodyPr wrap="square" lIns="0" tIns="0" rIns="0" bIns="0" rtlCol="0"/>
            <a:lstStyle/>
            <a:p>
              <a:endParaRPr/>
            </a:p>
          </p:txBody>
        </p:sp>
        <p:sp>
          <p:nvSpPr>
            <p:cNvPr id="25" name="object 25"/>
            <p:cNvSpPr/>
            <p:nvPr/>
          </p:nvSpPr>
          <p:spPr>
            <a:xfrm>
              <a:off x="3907790" y="5450205"/>
              <a:ext cx="818515" cy="837565"/>
            </a:xfrm>
            <a:custGeom>
              <a:avLst/>
              <a:gdLst/>
              <a:ahLst/>
              <a:cxnLst/>
              <a:rect l="l" t="t" r="r" b="b"/>
              <a:pathLst>
                <a:path w="818514" h="837564">
                  <a:moveTo>
                    <a:pt x="440689" y="0"/>
                  </a:moveTo>
                  <a:lnTo>
                    <a:pt x="397510" y="1904"/>
                  </a:lnTo>
                  <a:lnTo>
                    <a:pt x="354330" y="8889"/>
                  </a:lnTo>
                  <a:lnTo>
                    <a:pt x="311785" y="20319"/>
                  </a:lnTo>
                  <a:lnTo>
                    <a:pt x="269875" y="36194"/>
                  </a:lnTo>
                  <a:lnTo>
                    <a:pt x="229870" y="55879"/>
                  </a:lnTo>
                  <a:lnTo>
                    <a:pt x="191770" y="79374"/>
                  </a:lnTo>
                  <a:lnTo>
                    <a:pt x="156210" y="106679"/>
                  </a:lnTo>
                  <a:lnTo>
                    <a:pt x="122555" y="136524"/>
                  </a:lnTo>
                  <a:lnTo>
                    <a:pt x="92710" y="170179"/>
                  </a:lnTo>
                  <a:lnTo>
                    <a:pt x="66039" y="207009"/>
                  </a:lnTo>
                  <a:lnTo>
                    <a:pt x="43814" y="246379"/>
                  </a:lnTo>
                  <a:lnTo>
                    <a:pt x="25400" y="288289"/>
                  </a:lnTo>
                  <a:lnTo>
                    <a:pt x="12064" y="332739"/>
                  </a:lnTo>
                  <a:lnTo>
                    <a:pt x="3810" y="379729"/>
                  </a:lnTo>
                  <a:lnTo>
                    <a:pt x="0" y="426719"/>
                  </a:lnTo>
                  <a:lnTo>
                    <a:pt x="1905" y="473709"/>
                  </a:lnTo>
                  <a:lnTo>
                    <a:pt x="8889" y="520064"/>
                  </a:lnTo>
                  <a:lnTo>
                    <a:pt x="20955" y="564514"/>
                  </a:lnTo>
                  <a:lnTo>
                    <a:pt x="38100" y="607694"/>
                  </a:lnTo>
                  <a:lnTo>
                    <a:pt x="59689" y="648969"/>
                  </a:lnTo>
                  <a:lnTo>
                    <a:pt x="85089" y="687069"/>
                  </a:lnTo>
                  <a:lnTo>
                    <a:pt x="114935" y="721994"/>
                  </a:lnTo>
                  <a:lnTo>
                    <a:pt x="147955" y="753109"/>
                  </a:lnTo>
                  <a:lnTo>
                    <a:pt x="184785" y="780414"/>
                  </a:lnTo>
                  <a:lnTo>
                    <a:pt x="224789" y="802639"/>
                  </a:lnTo>
                  <a:lnTo>
                    <a:pt x="267970" y="819784"/>
                  </a:lnTo>
                  <a:lnTo>
                    <a:pt x="313689" y="831214"/>
                  </a:lnTo>
                  <a:lnTo>
                    <a:pt x="361314" y="836929"/>
                  </a:lnTo>
                  <a:lnTo>
                    <a:pt x="384810" y="837564"/>
                  </a:lnTo>
                  <a:lnTo>
                    <a:pt x="431164" y="835024"/>
                  </a:lnTo>
                  <a:lnTo>
                    <a:pt x="477520" y="827404"/>
                  </a:lnTo>
                  <a:lnTo>
                    <a:pt x="521970" y="815339"/>
                  </a:lnTo>
                  <a:lnTo>
                    <a:pt x="565785" y="798829"/>
                  </a:lnTo>
                  <a:lnTo>
                    <a:pt x="607060" y="777874"/>
                  </a:lnTo>
                  <a:lnTo>
                    <a:pt x="646430" y="753109"/>
                  </a:lnTo>
                  <a:lnTo>
                    <a:pt x="682625" y="723899"/>
                  </a:lnTo>
                  <a:lnTo>
                    <a:pt x="715645" y="691514"/>
                  </a:lnTo>
                  <a:lnTo>
                    <a:pt x="744220" y="655319"/>
                  </a:lnTo>
                  <a:lnTo>
                    <a:pt x="768985" y="615949"/>
                  </a:lnTo>
                  <a:lnTo>
                    <a:pt x="789939" y="571499"/>
                  </a:lnTo>
                  <a:lnTo>
                    <a:pt x="805180" y="525144"/>
                  </a:lnTo>
                  <a:lnTo>
                    <a:pt x="814705" y="477519"/>
                  </a:lnTo>
                  <a:lnTo>
                    <a:pt x="818514" y="428624"/>
                  </a:lnTo>
                  <a:lnTo>
                    <a:pt x="817245" y="379729"/>
                  </a:lnTo>
                  <a:lnTo>
                    <a:pt x="810260" y="331469"/>
                  </a:lnTo>
                  <a:lnTo>
                    <a:pt x="798195" y="283844"/>
                  </a:lnTo>
                  <a:lnTo>
                    <a:pt x="781685" y="238124"/>
                  </a:lnTo>
                  <a:lnTo>
                    <a:pt x="760095" y="194309"/>
                  </a:lnTo>
                  <a:lnTo>
                    <a:pt x="733425" y="153034"/>
                  </a:lnTo>
                  <a:lnTo>
                    <a:pt x="699135" y="110489"/>
                  </a:lnTo>
                  <a:lnTo>
                    <a:pt x="661670" y="75564"/>
                  </a:lnTo>
                  <a:lnTo>
                    <a:pt x="621030" y="47624"/>
                  </a:lnTo>
                  <a:lnTo>
                    <a:pt x="578485" y="26034"/>
                  </a:lnTo>
                  <a:lnTo>
                    <a:pt x="533400" y="11429"/>
                  </a:lnTo>
                  <a:lnTo>
                    <a:pt x="487680" y="2539"/>
                  </a:lnTo>
                  <a:lnTo>
                    <a:pt x="440689" y="0"/>
                  </a:lnTo>
                  <a:close/>
                </a:path>
              </a:pathLst>
            </a:custGeom>
            <a:solidFill>
              <a:srgbClr val="EE791D"/>
            </a:solidFill>
          </p:spPr>
          <p:txBody>
            <a:bodyPr wrap="square" lIns="0" tIns="0" rIns="0" bIns="0" rtlCol="0"/>
            <a:lstStyle/>
            <a:p>
              <a:endParaRPr/>
            </a:p>
          </p:txBody>
        </p:sp>
        <p:sp>
          <p:nvSpPr>
            <p:cNvPr id="26" name="object 26"/>
            <p:cNvSpPr/>
            <p:nvPr/>
          </p:nvSpPr>
          <p:spPr>
            <a:xfrm>
              <a:off x="3897630" y="5441315"/>
              <a:ext cx="835025" cy="851535"/>
            </a:xfrm>
            <a:custGeom>
              <a:avLst/>
              <a:gdLst/>
              <a:ahLst/>
              <a:cxnLst/>
              <a:rect l="l" t="t" r="r" b="b"/>
              <a:pathLst>
                <a:path w="835025" h="851535">
                  <a:moveTo>
                    <a:pt x="439420" y="0"/>
                  </a:moveTo>
                  <a:lnTo>
                    <a:pt x="391160" y="3175"/>
                  </a:lnTo>
                  <a:lnTo>
                    <a:pt x="342265" y="12065"/>
                  </a:lnTo>
                  <a:lnTo>
                    <a:pt x="294640" y="26670"/>
                  </a:lnTo>
                  <a:lnTo>
                    <a:pt x="248285" y="46355"/>
                  </a:lnTo>
                  <a:lnTo>
                    <a:pt x="203200" y="72390"/>
                  </a:lnTo>
                  <a:lnTo>
                    <a:pt x="160020" y="103505"/>
                  </a:lnTo>
                  <a:lnTo>
                    <a:pt x="125095" y="133985"/>
                  </a:lnTo>
                  <a:lnTo>
                    <a:pt x="95250" y="167005"/>
                  </a:lnTo>
                  <a:lnTo>
                    <a:pt x="68580" y="202565"/>
                  </a:lnTo>
                  <a:lnTo>
                    <a:pt x="46990" y="240665"/>
                  </a:lnTo>
                  <a:lnTo>
                    <a:pt x="29210" y="280035"/>
                  </a:lnTo>
                  <a:lnTo>
                    <a:pt x="15875" y="321310"/>
                  </a:lnTo>
                  <a:lnTo>
                    <a:pt x="6350" y="363220"/>
                  </a:lnTo>
                  <a:lnTo>
                    <a:pt x="1270" y="405765"/>
                  </a:lnTo>
                  <a:lnTo>
                    <a:pt x="0" y="448310"/>
                  </a:lnTo>
                  <a:lnTo>
                    <a:pt x="3175" y="491490"/>
                  </a:lnTo>
                  <a:lnTo>
                    <a:pt x="10160" y="533400"/>
                  </a:lnTo>
                  <a:lnTo>
                    <a:pt x="21590" y="574675"/>
                  </a:lnTo>
                  <a:lnTo>
                    <a:pt x="36830" y="614680"/>
                  </a:lnTo>
                  <a:lnTo>
                    <a:pt x="56515" y="652780"/>
                  </a:lnTo>
                  <a:lnTo>
                    <a:pt x="80010" y="688975"/>
                  </a:lnTo>
                  <a:lnTo>
                    <a:pt x="107315" y="722630"/>
                  </a:lnTo>
                  <a:lnTo>
                    <a:pt x="139065" y="753745"/>
                  </a:lnTo>
                  <a:lnTo>
                    <a:pt x="174625" y="781685"/>
                  </a:lnTo>
                  <a:lnTo>
                    <a:pt x="213995" y="805815"/>
                  </a:lnTo>
                  <a:lnTo>
                    <a:pt x="258445" y="826135"/>
                  </a:lnTo>
                  <a:lnTo>
                    <a:pt x="304800" y="840740"/>
                  </a:lnTo>
                  <a:lnTo>
                    <a:pt x="352425" y="848995"/>
                  </a:lnTo>
                  <a:lnTo>
                    <a:pt x="400685" y="851535"/>
                  </a:lnTo>
                  <a:lnTo>
                    <a:pt x="450850" y="848995"/>
                  </a:lnTo>
                  <a:lnTo>
                    <a:pt x="461645" y="847090"/>
                  </a:lnTo>
                  <a:lnTo>
                    <a:pt x="379730" y="847090"/>
                  </a:lnTo>
                  <a:lnTo>
                    <a:pt x="371475" y="846455"/>
                  </a:lnTo>
                  <a:lnTo>
                    <a:pt x="323850" y="840740"/>
                  </a:lnTo>
                  <a:lnTo>
                    <a:pt x="278130" y="829310"/>
                  </a:lnTo>
                  <a:lnTo>
                    <a:pt x="234950" y="812165"/>
                  </a:lnTo>
                  <a:lnTo>
                    <a:pt x="194945" y="789940"/>
                  </a:lnTo>
                  <a:lnTo>
                    <a:pt x="158115" y="762635"/>
                  </a:lnTo>
                  <a:lnTo>
                    <a:pt x="125095" y="731520"/>
                  </a:lnTo>
                  <a:lnTo>
                    <a:pt x="95250" y="696595"/>
                  </a:lnTo>
                  <a:lnTo>
                    <a:pt x="69850" y="658495"/>
                  </a:lnTo>
                  <a:lnTo>
                    <a:pt x="48260" y="617220"/>
                  </a:lnTo>
                  <a:lnTo>
                    <a:pt x="31115" y="574040"/>
                  </a:lnTo>
                  <a:lnTo>
                    <a:pt x="19050" y="529590"/>
                  </a:lnTo>
                  <a:lnTo>
                    <a:pt x="12065" y="483235"/>
                  </a:lnTo>
                  <a:lnTo>
                    <a:pt x="10237" y="438150"/>
                  </a:lnTo>
                  <a:lnTo>
                    <a:pt x="10160" y="436245"/>
                  </a:lnTo>
                  <a:lnTo>
                    <a:pt x="13970" y="389255"/>
                  </a:lnTo>
                  <a:lnTo>
                    <a:pt x="22225" y="342265"/>
                  </a:lnTo>
                  <a:lnTo>
                    <a:pt x="35560" y="297815"/>
                  </a:lnTo>
                  <a:lnTo>
                    <a:pt x="53975" y="255905"/>
                  </a:lnTo>
                  <a:lnTo>
                    <a:pt x="76200" y="216535"/>
                  </a:lnTo>
                  <a:lnTo>
                    <a:pt x="102870" y="179705"/>
                  </a:lnTo>
                  <a:lnTo>
                    <a:pt x="132715" y="146050"/>
                  </a:lnTo>
                  <a:lnTo>
                    <a:pt x="166370" y="116205"/>
                  </a:lnTo>
                  <a:lnTo>
                    <a:pt x="201930" y="88900"/>
                  </a:lnTo>
                  <a:lnTo>
                    <a:pt x="240030" y="65405"/>
                  </a:lnTo>
                  <a:lnTo>
                    <a:pt x="280035" y="45720"/>
                  </a:lnTo>
                  <a:lnTo>
                    <a:pt x="321945" y="29845"/>
                  </a:lnTo>
                  <a:lnTo>
                    <a:pt x="364490" y="18415"/>
                  </a:lnTo>
                  <a:lnTo>
                    <a:pt x="407670" y="11430"/>
                  </a:lnTo>
                  <a:lnTo>
                    <a:pt x="450850" y="9525"/>
                  </a:lnTo>
                  <a:lnTo>
                    <a:pt x="519430" y="9525"/>
                  </a:lnTo>
                  <a:lnTo>
                    <a:pt x="488950" y="3175"/>
                  </a:lnTo>
                  <a:lnTo>
                    <a:pt x="439420" y="0"/>
                  </a:lnTo>
                  <a:close/>
                </a:path>
                <a:path w="835025" h="851535">
                  <a:moveTo>
                    <a:pt x="519430" y="9525"/>
                  </a:moveTo>
                  <a:lnTo>
                    <a:pt x="450850" y="9525"/>
                  </a:lnTo>
                  <a:lnTo>
                    <a:pt x="497840" y="12065"/>
                  </a:lnTo>
                  <a:lnTo>
                    <a:pt x="543560" y="20955"/>
                  </a:lnTo>
                  <a:lnTo>
                    <a:pt x="588645" y="35560"/>
                  </a:lnTo>
                  <a:lnTo>
                    <a:pt x="631190" y="57150"/>
                  </a:lnTo>
                  <a:lnTo>
                    <a:pt x="671830" y="85090"/>
                  </a:lnTo>
                  <a:lnTo>
                    <a:pt x="709295" y="120015"/>
                  </a:lnTo>
                  <a:lnTo>
                    <a:pt x="743585" y="162560"/>
                  </a:lnTo>
                  <a:lnTo>
                    <a:pt x="770255" y="203835"/>
                  </a:lnTo>
                  <a:lnTo>
                    <a:pt x="791845" y="247650"/>
                  </a:lnTo>
                  <a:lnTo>
                    <a:pt x="808355" y="293370"/>
                  </a:lnTo>
                  <a:lnTo>
                    <a:pt x="820420" y="340995"/>
                  </a:lnTo>
                  <a:lnTo>
                    <a:pt x="827405" y="389255"/>
                  </a:lnTo>
                  <a:lnTo>
                    <a:pt x="828625" y="436245"/>
                  </a:lnTo>
                  <a:lnTo>
                    <a:pt x="828675" y="438150"/>
                  </a:lnTo>
                  <a:lnTo>
                    <a:pt x="824865" y="487045"/>
                  </a:lnTo>
                  <a:lnTo>
                    <a:pt x="815340" y="534670"/>
                  </a:lnTo>
                  <a:lnTo>
                    <a:pt x="800100" y="581025"/>
                  </a:lnTo>
                  <a:lnTo>
                    <a:pt x="779145" y="625475"/>
                  </a:lnTo>
                  <a:lnTo>
                    <a:pt x="754380" y="664845"/>
                  </a:lnTo>
                  <a:lnTo>
                    <a:pt x="725805" y="701040"/>
                  </a:lnTo>
                  <a:lnTo>
                    <a:pt x="692785" y="733425"/>
                  </a:lnTo>
                  <a:lnTo>
                    <a:pt x="656590" y="762635"/>
                  </a:lnTo>
                  <a:lnTo>
                    <a:pt x="617220" y="787400"/>
                  </a:lnTo>
                  <a:lnTo>
                    <a:pt x="575945" y="808355"/>
                  </a:lnTo>
                  <a:lnTo>
                    <a:pt x="532130" y="824865"/>
                  </a:lnTo>
                  <a:lnTo>
                    <a:pt x="487680" y="836930"/>
                  </a:lnTo>
                  <a:lnTo>
                    <a:pt x="441325" y="844550"/>
                  </a:lnTo>
                  <a:lnTo>
                    <a:pt x="394970" y="847090"/>
                  </a:lnTo>
                  <a:lnTo>
                    <a:pt x="461645" y="847090"/>
                  </a:lnTo>
                  <a:lnTo>
                    <a:pt x="500380" y="840740"/>
                  </a:lnTo>
                  <a:lnTo>
                    <a:pt x="548640" y="826770"/>
                  </a:lnTo>
                  <a:lnTo>
                    <a:pt x="595630" y="808355"/>
                  </a:lnTo>
                  <a:lnTo>
                    <a:pt x="640080" y="784860"/>
                  </a:lnTo>
                  <a:lnTo>
                    <a:pt x="681355" y="756285"/>
                  </a:lnTo>
                  <a:lnTo>
                    <a:pt x="718820" y="724535"/>
                  </a:lnTo>
                  <a:lnTo>
                    <a:pt x="751205" y="689610"/>
                  </a:lnTo>
                  <a:lnTo>
                    <a:pt x="777875" y="650875"/>
                  </a:lnTo>
                  <a:lnTo>
                    <a:pt x="799465" y="609600"/>
                  </a:lnTo>
                  <a:lnTo>
                    <a:pt x="815975" y="565785"/>
                  </a:lnTo>
                  <a:lnTo>
                    <a:pt x="827405" y="520700"/>
                  </a:lnTo>
                  <a:lnTo>
                    <a:pt x="833755" y="474345"/>
                  </a:lnTo>
                  <a:lnTo>
                    <a:pt x="835025" y="427355"/>
                  </a:lnTo>
                  <a:lnTo>
                    <a:pt x="831215" y="380365"/>
                  </a:lnTo>
                  <a:lnTo>
                    <a:pt x="822960" y="333375"/>
                  </a:lnTo>
                  <a:lnTo>
                    <a:pt x="810260" y="287655"/>
                  </a:lnTo>
                  <a:lnTo>
                    <a:pt x="793115" y="243840"/>
                  </a:lnTo>
                  <a:lnTo>
                    <a:pt x="770890" y="201295"/>
                  </a:lnTo>
                  <a:lnTo>
                    <a:pt x="744855" y="161290"/>
                  </a:lnTo>
                  <a:lnTo>
                    <a:pt x="709295" y="118110"/>
                  </a:lnTo>
                  <a:lnTo>
                    <a:pt x="670560" y="81280"/>
                  </a:lnTo>
                  <a:lnTo>
                    <a:pt x="628650" y="52070"/>
                  </a:lnTo>
                  <a:lnTo>
                    <a:pt x="583565" y="29210"/>
                  </a:lnTo>
                  <a:lnTo>
                    <a:pt x="537210" y="12700"/>
                  </a:lnTo>
                  <a:lnTo>
                    <a:pt x="519430" y="9525"/>
                  </a:lnTo>
                  <a:close/>
                </a:path>
              </a:pathLst>
            </a:custGeom>
            <a:solidFill>
              <a:srgbClr val="003A52"/>
            </a:solidFill>
          </p:spPr>
          <p:txBody>
            <a:bodyPr wrap="square" lIns="0" tIns="0" rIns="0" bIns="0" rtlCol="0"/>
            <a:lstStyle/>
            <a:p>
              <a:endParaRPr/>
            </a:p>
          </p:txBody>
        </p:sp>
      </p:grpSp>
      <p:grpSp>
        <p:nvGrpSpPr>
          <p:cNvPr id="27" name="object 27"/>
          <p:cNvGrpSpPr/>
          <p:nvPr/>
        </p:nvGrpSpPr>
        <p:grpSpPr>
          <a:xfrm>
            <a:off x="4896484" y="5688329"/>
            <a:ext cx="862330" cy="845819"/>
            <a:chOff x="4896484" y="5688329"/>
            <a:chExt cx="862330" cy="845819"/>
          </a:xfrm>
        </p:grpSpPr>
        <p:sp>
          <p:nvSpPr>
            <p:cNvPr id="28" name="object 28"/>
            <p:cNvSpPr/>
            <p:nvPr/>
          </p:nvSpPr>
          <p:spPr>
            <a:xfrm>
              <a:off x="4899659" y="5694679"/>
              <a:ext cx="859155" cy="833755"/>
            </a:xfrm>
            <a:custGeom>
              <a:avLst/>
              <a:gdLst/>
              <a:ahLst/>
              <a:cxnLst/>
              <a:rect l="l" t="t" r="r" b="b"/>
              <a:pathLst>
                <a:path w="859154" h="833754">
                  <a:moveTo>
                    <a:pt x="433704" y="0"/>
                  </a:moveTo>
                  <a:lnTo>
                    <a:pt x="383539" y="2539"/>
                  </a:lnTo>
                  <a:lnTo>
                    <a:pt x="335279" y="10159"/>
                  </a:lnTo>
                  <a:lnTo>
                    <a:pt x="288925" y="22224"/>
                  </a:lnTo>
                  <a:lnTo>
                    <a:pt x="244475" y="38734"/>
                  </a:lnTo>
                  <a:lnTo>
                    <a:pt x="203200" y="59689"/>
                  </a:lnTo>
                  <a:lnTo>
                    <a:pt x="164464" y="84454"/>
                  </a:lnTo>
                  <a:lnTo>
                    <a:pt x="128904" y="113029"/>
                  </a:lnTo>
                  <a:lnTo>
                    <a:pt x="96519" y="145414"/>
                  </a:lnTo>
                  <a:lnTo>
                    <a:pt x="68579" y="180974"/>
                  </a:lnTo>
                  <a:lnTo>
                    <a:pt x="45085" y="219709"/>
                  </a:lnTo>
                  <a:lnTo>
                    <a:pt x="26035" y="261619"/>
                  </a:lnTo>
                  <a:lnTo>
                    <a:pt x="12064" y="306069"/>
                  </a:lnTo>
                  <a:lnTo>
                    <a:pt x="3175" y="353059"/>
                  </a:lnTo>
                  <a:lnTo>
                    <a:pt x="0" y="402589"/>
                  </a:lnTo>
                  <a:lnTo>
                    <a:pt x="3175" y="452119"/>
                  </a:lnTo>
                  <a:lnTo>
                    <a:pt x="10794" y="500379"/>
                  </a:lnTo>
                  <a:lnTo>
                    <a:pt x="23494" y="546734"/>
                  </a:lnTo>
                  <a:lnTo>
                    <a:pt x="41275" y="591184"/>
                  </a:lnTo>
                  <a:lnTo>
                    <a:pt x="62864" y="632459"/>
                  </a:lnTo>
                  <a:lnTo>
                    <a:pt x="88900" y="671194"/>
                  </a:lnTo>
                  <a:lnTo>
                    <a:pt x="118744" y="706754"/>
                  </a:lnTo>
                  <a:lnTo>
                    <a:pt x="151764" y="738504"/>
                  </a:lnTo>
                  <a:lnTo>
                    <a:pt x="188594" y="765809"/>
                  </a:lnTo>
                  <a:lnTo>
                    <a:pt x="228600" y="789939"/>
                  </a:lnTo>
                  <a:lnTo>
                    <a:pt x="271144" y="808354"/>
                  </a:lnTo>
                  <a:lnTo>
                    <a:pt x="316229" y="822324"/>
                  </a:lnTo>
                  <a:lnTo>
                    <a:pt x="363854" y="831214"/>
                  </a:lnTo>
                  <a:lnTo>
                    <a:pt x="413385" y="833754"/>
                  </a:lnTo>
                  <a:lnTo>
                    <a:pt x="459739" y="831214"/>
                  </a:lnTo>
                  <a:lnTo>
                    <a:pt x="505460" y="822324"/>
                  </a:lnTo>
                  <a:lnTo>
                    <a:pt x="549910" y="807719"/>
                  </a:lnTo>
                  <a:lnTo>
                    <a:pt x="592454" y="788669"/>
                  </a:lnTo>
                  <a:lnTo>
                    <a:pt x="633094" y="764539"/>
                  </a:lnTo>
                  <a:lnTo>
                    <a:pt x="671829" y="736599"/>
                  </a:lnTo>
                  <a:lnTo>
                    <a:pt x="707389" y="704849"/>
                  </a:lnTo>
                  <a:lnTo>
                    <a:pt x="740410" y="669289"/>
                  </a:lnTo>
                  <a:lnTo>
                    <a:pt x="769619" y="631189"/>
                  </a:lnTo>
                  <a:lnTo>
                    <a:pt x="795654" y="590549"/>
                  </a:lnTo>
                  <a:lnTo>
                    <a:pt x="817244" y="548004"/>
                  </a:lnTo>
                  <a:lnTo>
                    <a:pt x="835025" y="503554"/>
                  </a:lnTo>
                  <a:lnTo>
                    <a:pt x="848360" y="457834"/>
                  </a:lnTo>
                  <a:lnTo>
                    <a:pt x="855979" y="411479"/>
                  </a:lnTo>
                  <a:lnTo>
                    <a:pt x="859154" y="364489"/>
                  </a:lnTo>
                  <a:lnTo>
                    <a:pt x="855979" y="315594"/>
                  </a:lnTo>
                  <a:lnTo>
                    <a:pt x="847725" y="270509"/>
                  </a:lnTo>
                  <a:lnTo>
                    <a:pt x="834389" y="227964"/>
                  </a:lnTo>
                  <a:lnTo>
                    <a:pt x="815975" y="189229"/>
                  </a:lnTo>
                  <a:lnTo>
                    <a:pt x="792479" y="154304"/>
                  </a:lnTo>
                  <a:lnTo>
                    <a:pt x="765810" y="122554"/>
                  </a:lnTo>
                  <a:lnTo>
                    <a:pt x="734060" y="93979"/>
                  </a:lnTo>
                  <a:lnTo>
                    <a:pt x="699769" y="69214"/>
                  </a:lnTo>
                  <a:lnTo>
                    <a:pt x="661669" y="48259"/>
                  </a:lnTo>
                  <a:lnTo>
                    <a:pt x="620394" y="31114"/>
                  </a:lnTo>
                  <a:lnTo>
                    <a:pt x="577214" y="17779"/>
                  </a:lnTo>
                  <a:lnTo>
                    <a:pt x="530860" y="7619"/>
                  </a:lnTo>
                  <a:lnTo>
                    <a:pt x="483235" y="1904"/>
                  </a:lnTo>
                  <a:lnTo>
                    <a:pt x="433704" y="0"/>
                  </a:lnTo>
                  <a:close/>
                </a:path>
              </a:pathLst>
            </a:custGeom>
            <a:solidFill>
              <a:srgbClr val="D4131A"/>
            </a:solidFill>
          </p:spPr>
          <p:txBody>
            <a:bodyPr wrap="square" lIns="0" tIns="0" rIns="0" bIns="0" rtlCol="0"/>
            <a:lstStyle/>
            <a:p>
              <a:endParaRPr/>
            </a:p>
          </p:txBody>
        </p:sp>
        <p:sp>
          <p:nvSpPr>
            <p:cNvPr id="29" name="object 29"/>
            <p:cNvSpPr/>
            <p:nvPr/>
          </p:nvSpPr>
          <p:spPr>
            <a:xfrm>
              <a:off x="4896484" y="5688329"/>
              <a:ext cx="862330" cy="845819"/>
            </a:xfrm>
            <a:custGeom>
              <a:avLst/>
              <a:gdLst/>
              <a:ahLst/>
              <a:cxnLst/>
              <a:rect l="l" t="t" r="r" b="b"/>
              <a:pathLst>
                <a:path w="862329" h="845820">
                  <a:moveTo>
                    <a:pt x="443864" y="0"/>
                  </a:moveTo>
                  <a:lnTo>
                    <a:pt x="401319" y="1904"/>
                  </a:lnTo>
                  <a:lnTo>
                    <a:pt x="358775" y="6984"/>
                  </a:lnTo>
                  <a:lnTo>
                    <a:pt x="316864" y="15239"/>
                  </a:lnTo>
                  <a:lnTo>
                    <a:pt x="276225" y="27939"/>
                  </a:lnTo>
                  <a:lnTo>
                    <a:pt x="236854" y="43179"/>
                  </a:lnTo>
                  <a:lnTo>
                    <a:pt x="196214" y="64134"/>
                  </a:lnTo>
                  <a:lnTo>
                    <a:pt x="160019" y="88264"/>
                  </a:lnTo>
                  <a:lnTo>
                    <a:pt x="127000" y="114299"/>
                  </a:lnTo>
                  <a:lnTo>
                    <a:pt x="98425" y="143509"/>
                  </a:lnTo>
                  <a:lnTo>
                    <a:pt x="73660" y="174624"/>
                  </a:lnTo>
                  <a:lnTo>
                    <a:pt x="52069" y="208279"/>
                  </a:lnTo>
                  <a:lnTo>
                    <a:pt x="34289" y="242569"/>
                  </a:lnTo>
                  <a:lnTo>
                    <a:pt x="20319" y="278764"/>
                  </a:lnTo>
                  <a:lnTo>
                    <a:pt x="10160" y="316229"/>
                  </a:lnTo>
                  <a:lnTo>
                    <a:pt x="3175" y="354329"/>
                  </a:lnTo>
                  <a:lnTo>
                    <a:pt x="0" y="393064"/>
                  </a:lnTo>
                  <a:lnTo>
                    <a:pt x="0" y="431799"/>
                  </a:lnTo>
                  <a:lnTo>
                    <a:pt x="3810" y="469899"/>
                  </a:lnTo>
                  <a:lnTo>
                    <a:pt x="10160" y="508634"/>
                  </a:lnTo>
                  <a:lnTo>
                    <a:pt x="20954" y="546099"/>
                  </a:lnTo>
                  <a:lnTo>
                    <a:pt x="34289" y="582929"/>
                  </a:lnTo>
                  <a:lnTo>
                    <a:pt x="50800" y="618489"/>
                  </a:lnTo>
                  <a:lnTo>
                    <a:pt x="70485" y="652779"/>
                  </a:lnTo>
                  <a:lnTo>
                    <a:pt x="93979" y="685164"/>
                  </a:lnTo>
                  <a:lnTo>
                    <a:pt x="120014" y="715644"/>
                  </a:lnTo>
                  <a:lnTo>
                    <a:pt x="149225" y="743584"/>
                  </a:lnTo>
                  <a:lnTo>
                    <a:pt x="180975" y="768984"/>
                  </a:lnTo>
                  <a:lnTo>
                    <a:pt x="216535" y="791209"/>
                  </a:lnTo>
                  <a:lnTo>
                    <a:pt x="254635" y="810259"/>
                  </a:lnTo>
                  <a:lnTo>
                    <a:pt x="295275" y="826134"/>
                  </a:lnTo>
                  <a:lnTo>
                    <a:pt x="340360" y="838834"/>
                  </a:lnTo>
                  <a:lnTo>
                    <a:pt x="384810" y="845184"/>
                  </a:lnTo>
                  <a:lnTo>
                    <a:pt x="428625" y="845819"/>
                  </a:lnTo>
                  <a:lnTo>
                    <a:pt x="471804" y="842009"/>
                  </a:lnTo>
                  <a:lnTo>
                    <a:pt x="502285" y="835024"/>
                  </a:lnTo>
                  <a:lnTo>
                    <a:pt x="427354" y="835024"/>
                  </a:lnTo>
                  <a:lnTo>
                    <a:pt x="377825" y="834389"/>
                  </a:lnTo>
                  <a:lnTo>
                    <a:pt x="328929" y="827404"/>
                  </a:lnTo>
                  <a:lnTo>
                    <a:pt x="281939" y="814704"/>
                  </a:lnTo>
                  <a:lnTo>
                    <a:pt x="236219" y="796289"/>
                  </a:lnTo>
                  <a:lnTo>
                    <a:pt x="193039" y="771524"/>
                  </a:lnTo>
                  <a:lnTo>
                    <a:pt x="153035" y="741044"/>
                  </a:lnTo>
                  <a:lnTo>
                    <a:pt x="117475" y="706754"/>
                  </a:lnTo>
                  <a:lnTo>
                    <a:pt x="86360" y="668019"/>
                  </a:lnTo>
                  <a:lnTo>
                    <a:pt x="60325" y="626109"/>
                  </a:lnTo>
                  <a:lnTo>
                    <a:pt x="38735" y="581659"/>
                  </a:lnTo>
                  <a:lnTo>
                    <a:pt x="22860" y="534669"/>
                  </a:lnTo>
                  <a:lnTo>
                    <a:pt x="12064" y="485774"/>
                  </a:lnTo>
                  <a:lnTo>
                    <a:pt x="6985" y="436879"/>
                  </a:lnTo>
                  <a:lnTo>
                    <a:pt x="7546" y="393064"/>
                  </a:lnTo>
                  <a:lnTo>
                    <a:pt x="7619" y="387349"/>
                  </a:lnTo>
                  <a:lnTo>
                    <a:pt x="13969" y="337819"/>
                  </a:lnTo>
                  <a:lnTo>
                    <a:pt x="26035" y="290194"/>
                  </a:lnTo>
                  <a:lnTo>
                    <a:pt x="44450" y="243839"/>
                  </a:lnTo>
                  <a:lnTo>
                    <a:pt x="69214" y="201294"/>
                  </a:lnTo>
                  <a:lnTo>
                    <a:pt x="98425" y="162559"/>
                  </a:lnTo>
                  <a:lnTo>
                    <a:pt x="132714" y="127634"/>
                  </a:lnTo>
                  <a:lnTo>
                    <a:pt x="170814" y="96519"/>
                  </a:lnTo>
                  <a:lnTo>
                    <a:pt x="212725" y="70484"/>
                  </a:lnTo>
                  <a:lnTo>
                    <a:pt x="257175" y="48894"/>
                  </a:lnTo>
                  <a:lnTo>
                    <a:pt x="303529" y="32384"/>
                  </a:lnTo>
                  <a:lnTo>
                    <a:pt x="351154" y="20954"/>
                  </a:lnTo>
                  <a:lnTo>
                    <a:pt x="400050" y="15239"/>
                  </a:lnTo>
                  <a:lnTo>
                    <a:pt x="445769" y="13334"/>
                  </a:lnTo>
                  <a:lnTo>
                    <a:pt x="558164" y="13334"/>
                  </a:lnTo>
                  <a:lnTo>
                    <a:pt x="528319" y="6984"/>
                  </a:lnTo>
                  <a:lnTo>
                    <a:pt x="486410" y="1904"/>
                  </a:lnTo>
                  <a:lnTo>
                    <a:pt x="443864" y="0"/>
                  </a:lnTo>
                  <a:close/>
                </a:path>
                <a:path w="862329" h="845820">
                  <a:moveTo>
                    <a:pt x="558164" y="13334"/>
                  </a:moveTo>
                  <a:lnTo>
                    <a:pt x="445769" y="13334"/>
                  </a:lnTo>
                  <a:lnTo>
                    <a:pt x="490854" y="15239"/>
                  </a:lnTo>
                  <a:lnTo>
                    <a:pt x="535939" y="20954"/>
                  </a:lnTo>
                  <a:lnTo>
                    <a:pt x="579119" y="30479"/>
                  </a:lnTo>
                  <a:lnTo>
                    <a:pt x="621029" y="43814"/>
                  </a:lnTo>
                  <a:lnTo>
                    <a:pt x="661035" y="60324"/>
                  </a:lnTo>
                  <a:lnTo>
                    <a:pt x="698500" y="80644"/>
                  </a:lnTo>
                  <a:lnTo>
                    <a:pt x="733425" y="104774"/>
                  </a:lnTo>
                  <a:lnTo>
                    <a:pt x="765175" y="132079"/>
                  </a:lnTo>
                  <a:lnTo>
                    <a:pt x="792479" y="163194"/>
                  </a:lnTo>
                  <a:lnTo>
                    <a:pt x="816610" y="197484"/>
                  </a:lnTo>
                  <a:lnTo>
                    <a:pt x="835660" y="235584"/>
                  </a:lnTo>
                  <a:lnTo>
                    <a:pt x="849629" y="277494"/>
                  </a:lnTo>
                  <a:lnTo>
                    <a:pt x="857885" y="322579"/>
                  </a:lnTo>
                  <a:lnTo>
                    <a:pt x="861060" y="371474"/>
                  </a:lnTo>
                  <a:lnTo>
                    <a:pt x="857250" y="421004"/>
                  </a:lnTo>
                  <a:lnTo>
                    <a:pt x="847725" y="469899"/>
                  </a:lnTo>
                  <a:lnTo>
                    <a:pt x="833119" y="516889"/>
                  </a:lnTo>
                  <a:lnTo>
                    <a:pt x="814069" y="562609"/>
                  </a:lnTo>
                  <a:lnTo>
                    <a:pt x="789939" y="605789"/>
                  </a:lnTo>
                  <a:lnTo>
                    <a:pt x="761364" y="647064"/>
                  </a:lnTo>
                  <a:lnTo>
                    <a:pt x="728979" y="685164"/>
                  </a:lnTo>
                  <a:lnTo>
                    <a:pt x="694054" y="719454"/>
                  </a:lnTo>
                  <a:lnTo>
                    <a:pt x="655319" y="751204"/>
                  </a:lnTo>
                  <a:lnTo>
                    <a:pt x="614044" y="778509"/>
                  </a:lnTo>
                  <a:lnTo>
                    <a:pt x="570229" y="801369"/>
                  </a:lnTo>
                  <a:lnTo>
                    <a:pt x="523875" y="819149"/>
                  </a:lnTo>
                  <a:lnTo>
                    <a:pt x="476250" y="829944"/>
                  </a:lnTo>
                  <a:lnTo>
                    <a:pt x="427354" y="835024"/>
                  </a:lnTo>
                  <a:lnTo>
                    <a:pt x="502285" y="835024"/>
                  </a:lnTo>
                  <a:lnTo>
                    <a:pt x="554989" y="819149"/>
                  </a:lnTo>
                  <a:lnTo>
                    <a:pt x="594360" y="801369"/>
                  </a:lnTo>
                  <a:lnTo>
                    <a:pt x="631825" y="779144"/>
                  </a:lnTo>
                  <a:lnTo>
                    <a:pt x="668019" y="753744"/>
                  </a:lnTo>
                  <a:lnTo>
                    <a:pt x="701039" y="725169"/>
                  </a:lnTo>
                  <a:lnTo>
                    <a:pt x="732154" y="693419"/>
                  </a:lnTo>
                  <a:lnTo>
                    <a:pt x="760729" y="659764"/>
                  </a:lnTo>
                  <a:lnTo>
                    <a:pt x="786129" y="622934"/>
                  </a:lnTo>
                  <a:lnTo>
                    <a:pt x="808354" y="584199"/>
                  </a:lnTo>
                  <a:lnTo>
                    <a:pt x="826769" y="543559"/>
                  </a:lnTo>
                  <a:lnTo>
                    <a:pt x="842010" y="502284"/>
                  </a:lnTo>
                  <a:lnTo>
                    <a:pt x="852804" y="459104"/>
                  </a:lnTo>
                  <a:lnTo>
                    <a:pt x="859789" y="415924"/>
                  </a:lnTo>
                  <a:lnTo>
                    <a:pt x="862329" y="371474"/>
                  </a:lnTo>
                  <a:lnTo>
                    <a:pt x="859789" y="325119"/>
                  </a:lnTo>
                  <a:lnTo>
                    <a:pt x="852804" y="281304"/>
                  </a:lnTo>
                  <a:lnTo>
                    <a:pt x="840739" y="240664"/>
                  </a:lnTo>
                  <a:lnTo>
                    <a:pt x="823594" y="202564"/>
                  </a:lnTo>
                  <a:lnTo>
                    <a:pt x="802639" y="168274"/>
                  </a:lnTo>
                  <a:lnTo>
                    <a:pt x="777875" y="136524"/>
                  </a:lnTo>
                  <a:lnTo>
                    <a:pt x="749935" y="108584"/>
                  </a:lnTo>
                  <a:lnTo>
                    <a:pt x="718185" y="83184"/>
                  </a:lnTo>
                  <a:lnTo>
                    <a:pt x="684529" y="61594"/>
                  </a:lnTo>
                  <a:lnTo>
                    <a:pt x="647700" y="43179"/>
                  </a:lnTo>
                  <a:lnTo>
                    <a:pt x="609600" y="27939"/>
                  </a:lnTo>
                  <a:lnTo>
                    <a:pt x="569594" y="15874"/>
                  </a:lnTo>
                  <a:lnTo>
                    <a:pt x="558164" y="13334"/>
                  </a:lnTo>
                  <a:close/>
                </a:path>
              </a:pathLst>
            </a:custGeom>
            <a:solidFill>
              <a:srgbClr val="003A52"/>
            </a:solidFill>
          </p:spPr>
          <p:txBody>
            <a:bodyPr wrap="square" lIns="0" tIns="0" rIns="0" bIns="0" rtlCol="0"/>
            <a:lstStyle/>
            <a:p>
              <a:endParaRPr/>
            </a:p>
          </p:txBody>
        </p:sp>
      </p:grpSp>
      <p:grpSp>
        <p:nvGrpSpPr>
          <p:cNvPr id="30" name="object 30"/>
          <p:cNvGrpSpPr/>
          <p:nvPr/>
        </p:nvGrpSpPr>
        <p:grpSpPr>
          <a:xfrm>
            <a:off x="5831840" y="4712970"/>
            <a:ext cx="1562735" cy="1527175"/>
            <a:chOff x="5831840" y="4712970"/>
            <a:chExt cx="1562735" cy="1527175"/>
          </a:xfrm>
        </p:grpSpPr>
        <p:sp>
          <p:nvSpPr>
            <p:cNvPr id="31" name="object 31"/>
            <p:cNvSpPr/>
            <p:nvPr/>
          </p:nvSpPr>
          <p:spPr>
            <a:xfrm>
              <a:off x="6554470" y="4719320"/>
              <a:ext cx="838835" cy="823594"/>
            </a:xfrm>
            <a:custGeom>
              <a:avLst/>
              <a:gdLst/>
              <a:ahLst/>
              <a:cxnLst/>
              <a:rect l="l" t="t" r="r" b="b"/>
              <a:pathLst>
                <a:path w="838834" h="823595">
                  <a:moveTo>
                    <a:pt x="425450" y="0"/>
                  </a:moveTo>
                  <a:lnTo>
                    <a:pt x="379095" y="2540"/>
                  </a:lnTo>
                  <a:lnTo>
                    <a:pt x="334009" y="10160"/>
                  </a:lnTo>
                  <a:lnTo>
                    <a:pt x="290829" y="22225"/>
                  </a:lnTo>
                  <a:lnTo>
                    <a:pt x="249554" y="38100"/>
                  </a:lnTo>
                  <a:lnTo>
                    <a:pt x="210820" y="58420"/>
                  </a:lnTo>
                  <a:lnTo>
                    <a:pt x="173989" y="82550"/>
                  </a:lnTo>
                  <a:lnTo>
                    <a:pt x="140334" y="109855"/>
                  </a:lnTo>
                  <a:lnTo>
                    <a:pt x="109220" y="140970"/>
                  </a:lnTo>
                  <a:lnTo>
                    <a:pt x="81914" y="174625"/>
                  </a:lnTo>
                  <a:lnTo>
                    <a:pt x="57784" y="210820"/>
                  </a:lnTo>
                  <a:lnTo>
                    <a:pt x="37464" y="250190"/>
                  </a:lnTo>
                  <a:lnTo>
                    <a:pt x="21589" y="291465"/>
                  </a:lnTo>
                  <a:lnTo>
                    <a:pt x="9525" y="334645"/>
                  </a:lnTo>
                  <a:lnTo>
                    <a:pt x="1904" y="379730"/>
                  </a:lnTo>
                  <a:lnTo>
                    <a:pt x="0" y="426085"/>
                  </a:lnTo>
                  <a:lnTo>
                    <a:pt x="2539" y="474980"/>
                  </a:lnTo>
                  <a:lnTo>
                    <a:pt x="10795" y="521970"/>
                  </a:lnTo>
                  <a:lnTo>
                    <a:pt x="23495" y="566420"/>
                  </a:lnTo>
                  <a:lnTo>
                    <a:pt x="41909" y="607695"/>
                  </a:lnTo>
                  <a:lnTo>
                    <a:pt x="64134" y="646430"/>
                  </a:lnTo>
                  <a:lnTo>
                    <a:pt x="90804" y="681355"/>
                  </a:lnTo>
                  <a:lnTo>
                    <a:pt x="121284" y="713105"/>
                  </a:lnTo>
                  <a:lnTo>
                    <a:pt x="155575" y="741680"/>
                  </a:lnTo>
                  <a:lnTo>
                    <a:pt x="193039" y="765810"/>
                  </a:lnTo>
                  <a:lnTo>
                    <a:pt x="233045" y="786130"/>
                  </a:lnTo>
                  <a:lnTo>
                    <a:pt x="276225" y="802640"/>
                  </a:lnTo>
                  <a:lnTo>
                    <a:pt x="321945" y="814070"/>
                  </a:lnTo>
                  <a:lnTo>
                    <a:pt x="369570" y="821690"/>
                  </a:lnTo>
                  <a:lnTo>
                    <a:pt x="419100" y="823595"/>
                  </a:lnTo>
                  <a:lnTo>
                    <a:pt x="468629" y="821055"/>
                  </a:lnTo>
                  <a:lnTo>
                    <a:pt x="514984" y="814070"/>
                  </a:lnTo>
                  <a:lnTo>
                    <a:pt x="559434" y="801370"/>
                  </a:lnTo>
                  <a:lnTo>
                    <a:pt x="600709" y="784860"/>
                  </a:lnTo>
                  <a:lnTo>
                    <a:pt x="639445" y="763905"/>
                  </a:lnTo>
                  <a:lnTo>
                    <a:pt x="675004" y="739140"/>
                  </a:lnTo>
                  <a:lnTo>
                    <a:pt x="707389" y="710565"/>
                  </a:lnTo>
                  <a:lnTo>
                    <a:pt x="736600" y="678180"/>
                  </a:lnTo>
                  <a:lnTo>
                    <a:pt x="762634" y="641985"/>
                  </a:lnTo>
                  <a:lnTo>
                    <a:pt x="784859" y="603250"/>
                  </a:lnTo>
                  <a:lnTo>
                    <a:pt x="803909" y="561340"/>
                  </a:lnTo>
                  <a:lnTo>
                    <a:pt x="818514" y="516890"/>
                  </a:lnTo>
                  <a:lnTo>
                    <a:pt x="829945" y="470535"/>
                  </a:lnTo>
                  <a:lnTo>
                    <a:pt x="836929" y="421005"/>
                  </a:lnTo>
                  <a:lnTo>
                    <a:pt x="838834" y="377190"/>
                  </a:lnTo>
                  <a:lnTo>
                    <a:pt x="835025" y="334645"/>
                  </a:lnTo>
                  <a:lnTo>
                    <a:pt x="825500" y="292735"/>
                  </a:lnTo>
                  <a:lnTo>
                    <a:pt x="811529" y="252730"/>
                  </a:lnTo>
                  <a:lnTo>
                    <a:pt x="793114" y="213995"/>
                  </a:lnTo>
                  <a:lnTo>
                    <a:pt x="769620" y="177800"/>
                  </a:lnTo>
                  <a:lnTo>
                    <a:pt x="742950" y="144145"/>
                  </a:lnTo>
                  <a:lnTo>
                    <a:pt x="712470" y="113030"/>
                  </a:lnTo>
                  <a:lnTo>
                    <a:pt x="678814" y="85090"/>
                  </a:lnTo>
                  <a:lnTo>
                    <a:pt x="641984" y="60325"/>
                  </a:lnTo>
                  <a:lnTo>
                    <a:pt x="602614" y="39370"/>
                  </a:lnTo>
                  <a:lnTo>
                    <a:pt x="560704" y="22860"/>
                  </a:lnTo>
                  <a:lnTo>
                    <a:pt x="517525" y="10795"/>
                  </a:lnTo>
                  <a:lnTo>
                    <a:pt x="471804" y="2540"/>
                  </a:lnTo>
                  <a:lnTo>
                    <a:pt x="425450" y="0"/>
                  </a:lnTo>
                  <a:close/>
                </a:path>
              </a:pathLst>
            </a:custGeom>
            <a:solidFill>
              <a:srgbClr val="79797B"/>
            </a:solidFill>
          </p:spPr>
          <p:txBody>
            <a:bodyPr wrap="square" lIns="0" tIns="0" rIns="0" bIns="0" rtlCol="0"/>
            <a:lstStyle/>
            <a:p>
              <a:endParaRPr/>
            </a:p>
          </p:txBody>
        </p:sp>
        <p:sp>
          <p:nvSpPr>
            <p:cNvPr id="32" name="object 32"/>
            <p:cNvSpPr/>
            <p:nvPr/>
          </p:nvSpPr>
          <p:spPr>
            <a:xfrm>
              <a:off x="6552565" y="4712970"/>
              <a:ext cx="842010" cy="835025"/>
            </a:xfrm>
            <a:custGeom>
              <a:avLst/>
              <a:gdLst/>
              <a:ahLst/>
              <a:cxnLst/>
              <a:rect l="l" t="t" r="r" b="b"/>
              <a:pathLst>
                <a:path w="842009" h="835025">
                  <a:moveTo>
                    <a:pt x="445769" y="0"/>
                  </a:moveTo>
                  <a:lnTo>
                    <a:pt x="401954" y="0"/>
                  </a:lnTo>
                  <a:lnTo>
                    <a:pt x="358139" y="4445"/>
                  </a:lnTo>
                  <a:lnTo>
                    <a:pt x="314959" y="13970"/>
                  </a:lnTo>
                  <a:lnTo>
                    <a:pt x="271779" y="28575"/>
                  </a:lnTo>
                  <a:lnTo>
                    <a:pt x="230504" y="47625"/>
                  </a:lnTo>
                  <a:lnTo>
                    <a:pt x="193039" y="69215"/>
                  </a:lnTo>
                  <a:lnTo>
                    <a:pt x="158114" y="94615"/>
                  </a:lnTo>
                  <a:lnTo>
                    <a:pt x="127000" y="122555"/>
                  </a:lnTo>
                  <a:lnTo>
                    <a:pt x="99059" y="152400"/>
                  </a:lnTo>
                  <a:lnTo>
                    <a:pt x="74294" y="185420"/>
                  </a:lnTo>
                  <a:lnTo>
                    <a:pt x="53339" y="219710"/>
                  </a:lnTo>
                  <a:lnTo>
                    <a:pt x="35559" y="255905"/>
                  </a:lnTo>
                  <a:lnTo>
                    <a:pt x="21589" y="293370"/>
                  </a:lnTo>
                  <a:lnTo>
                    <a:pt x="10794" y="332105"/>
                  </a:lnTo>
                  <a:lnTo>
                    <a:pt x="3809" y="370840"/>
                  </a:lnTo>
                  <a:lnTo>
                    <a:pt x="0" y="410210"/>
                  </a:lnTo>
                  <a:lnTo>
                    <a:pt x="634" y="450215"/>
                  </a:lnTo>
                  <a:lnTo>
                    <a:pt x="3809" y="489585"/>
                  </a:lnTo>
                  <a:lnTo>
                    <a:pt x="11429" y="528320"/>
                  </a:lnTo>
                  <a:lnTo>
                    <a:pt x="22225" y="565785"/>
                  </a:lnTo>
                  <a:lnTo>
                    <a:pt x="37464" y="602615"/>
                  </a:lnTo>
                  <a:lnTo>
                    <a:pt x="55879" y="637540"/>
                  </a:lnTo>
                  <a:lnTo>
                    <a:pt x="78104" y="671195"/>
                  </a:lnTo>
                  <a:lnTo>
                    <a:pt x="104775" y="702310"/>
                  </a:lnTo>
                  <a:lnTo>
                    <a:pt x="134619" y="731520"/>
                  </a:lnTo>
                  <a:lnTo>
                    <a:pt x="168275" y="757555"/>
                  </a:lnTo>
                  <a:lnTo>
                    <a:pt x="206375" y="780415"/>
                  </a:lnTo>
                  <a:lnTo>
                    <a:pt x="248284" y="800735"/>
                  </a:lnTo>
                  <a:lnTo>
                    <a:pt x="294639" y="815975"/>
                  </a:lnTo>
                  <a:lnTo>
                    <a:pt x="340359" y="826770"/>
                  </a:lnTo>
                  <a:lnTo>
                    <a:pt x="385444" y="833120"/>
                  </a:lnTo>
                  <a:lnTo>
                    <a:pt x="429259" y="835025"/>
                  </a:lnTo>
                  <a:lnTo>
                    <a:pt x="471804" y="832485"/>
                  </a:lnTo>
                  <a:lnTo>
                    <a:pt x="513079" y="826135"/>
                  </a:lnTo>
                  <a:lnTo>
                    <a:pt x="521334" y="824230"/>
                  </a:lnTo>
                  <a:lnTo>
                    <a:pt x="436879" y="824230"/>
                  </a:lnTo>
                  <a:lnTo>
                    <a:pt x="391794" y="823595"/>
                  </a:lnTo>
                  <a:lnTo>
                    <a:pt x="345439" y="818515"/>
                  </a:lnTo>
                  <a:lnTo>
                    <a:pt x="298450" y="808355"/>
                  </a:lnTo>
                  <a:lnTo>
                    <a:pt x="250825" y="793750"/>
                  </a:lnTo>
                  <a:lnTo>
                    <a:pt x="205739" y="774065"/>
                  </a:lnTo>
                  <a:lnTo>
                    <a:pt x="165100" y="749300"/>
                  </a:lnTo>
                  <a:lnTo>
                    <a:pt x="128904" y="720090"/>
                  </a:lnTo>
                  <a:lnTo>
                    <a:pt x="97154" y="687705"/>
                  </a:lnTo>
                  <a:lnTo>
                    <a:pt x="69850" y="651510"/>
                  </a:lnTo>
                  <a:lnTo>
                    <a:pt x="47625" y="612775"/>
                  </a:lnTo>
                  <a:lnTo>
                    <a:pt x="29844" y="571500"/>
                  </a:lnTo>
                  <a:lnTo>
                    <a:pt x="16509" y="528320"/>
                  </a:lnTo>
                  <a:lnTo>
                    <a:pt x="8889" y="483235"/>
                  </a:lnTo>
                  <a:lnTo>
                    <a:pt x="5714" y="438150"/>
                  </a:lnTo>
                  <a:lnTo>
                    <a:pt x="7619" y="391795"/>
                  </a:lnTo>
                  <a:lnTo>
                    <a:pt x="15239" y="345440"/>
                  </a:lnTo>
                  <a:lnTo>
                    <a:pt x="27939" y="300355"/>
                  </a:lnTo>
                  <a:lnTo>
                    <a:pt x="46354" y="255270"/>
                  </a:lnTo>
                  <a:lnTo>
                    <a:pt x="68579" y="213360"/>
                  </a:lnTo>
                  <a:lnTo>
                    <a:pt x="94614" y="175260"/>
                  </a:lnTo>
                  <a:lnTo>
                    <a:pt x="124459" y="140970"/>
                  </a:lnTo>
                  <a:lnTo>
                    <a:pt x="157479" y="111125"/>
                  </a:lnTo>
                  <a:lnTo>
                    <a:pt x="193039" y="84455"/>
                  </a:lnTo>
                  <a:lnTo>
                    <a:pt x="230504" y="62230"/>
                  </a:lnTo>
                  <a:lnTo>
                    <a:pt x="270509" y="43815"/>
                  </a:lnTo>
                  <a:lnTo>
                    <a:pt x="311784" y="29845"/>
                  </a:lnTo>
                  <a:lnTo>
                    <a:pt x="354329" y="20320"/>
                  </a:lnTo>
                  <a:lnTo>
                    <a:pt x="397509" y="14605"/>
                  </a:lnTo>
                  <a:lnTo>
                    <a:pt x="440689" y="13970"/>
                  </a:lnTo>
                  <a:lnTo>
                    <a:pt x="532764" y="13970"/>
                  </a:lnTo>
                  <a:lnTo>
                    <a:pt x="531494" y="13335"/>
                  </a:lnTo>
                  <a:lnTo>
                    <a:pt x="488950" y="4445"/>
                  </a:lnTo>
                  <a:lnTo>
                    <a:pt x="445769" y="0"/>
                  </a:lnTo>
                  <a:close/>
                </a:path>
                <a:path w="842009" h="835025">
                  <a:moveTo>
                    <a:pt x="532764" y="13970"/>
                  </a:moveTo>
                  <a:lnTo>
                    <a:pt x="440689" y="13970"/>
                  </a:lnTo>
                  <a:lnTo>
                    <a:pt x="484504" y="17145"/>
                  </a:lnTo>
                  <a:lnTo>
                    <a:pt x="527684" y="24765"/>
                  </a:lnTo>
                  <a:lnTo>
                    <a:pt x="570229" y="37465"/>
                  </a:lnTo>
                  <a:lnTo>
                    <a:pt x="611504" y="54610"/>
                  </a:lnTo>
                  <a:lnTo>
                    <a:pt x="651509" y="76200"/>
                  </a:lnTo>
                  <a:lnTo>
                    <a:pt x="688975" y="102870"/>
                  </a:lnTo>
                  <a:lnTo>
                    <a:pt x="724534" y="133985"/>
                  </a:lnTo>
                  <a:lnTo>
                    <a:pt x="756284" y="168275"/>
                  </a:lnTo>
                  <a:lnTo>
                    <a:pt x="783589" y="205740"/>
                  </a:lnTo>
                  <a:lnTo>
                    <a:pt x="806450" y="246380"/>
                  </a:lnTo>
                  <a:lnTo>
                    <a:pt x="823594" y="289560"/>
                  </a:lnTo>
                  <a:lnTo>
                    <a:pt x="835025" y="334010"/>
                  </a:lnTo>
                  <a:lnTo>
                    <a:pt x="840739" y="380365"/>
                  </a:lnTo>
                  <a:lnTo>
                    <a:pt x="838834" y="426720"/>
                  </a:lnTo>
                  <a:lnTo>
                    <a:pt x="831850" y="476250"/>
                  </a:lnTo>
                  <a:lnTo>
                    <a:pt x="820419" y="523240"/>
                  </a:lnTo>
                  <a:lnTo>
                    <a:pt x="805179" y="567055"/>
                  </a:lnTo>
                  <a:lnTo>
                    <a:pt x="785494" y="608330"/>
                  </a:lnTo>
                  <a:lnTo>
                    <a:pt x="762634" y="645795"/>
                  </a:lnTo>
                  <a:lnTo>
                    <a:pt x="736600" y="680720"/>
                  </a:lnTo>
                  <a:lnTo>
                    <a:pt x="707389" y="711835"/>
                  </a:lnTo>
                  <a:lnTo>
                    <a:pt x="675639" y="739775"/>
                  </a:lnTo>
                  <a:lnTo>
                    <a:pt x="640714" y="763270"/>
                  </a:lnTo>
                  <a:lnTo>
                    <a:pt x="603884" y="783590"/>
                  </a:lnTo>
                  <a:lnTo>
                    <a:pt x="564514" y="800100"/>
                  </a:lnTo>
                  <a:lnTo>
                    <a:pt x="523875" y="812165"/>
                  </a:lnTo>
                  <a:lnTo>
                    <a:pt x="481329" y="820420"/>
                  </a:lnTo>
                  <a:lnTo>
                    <a:pt x="436879" y="824230"/>
                  </a:lnTo>
                  <a:lnTo>
                    <a:pt x="521334" y="824230"/>
                  </a:lnTo>
                  <a:lnTo>
                    <a:pt x="590550" y="802005"/>
                  </a:lnTo>
                  <a:lnTo>
                    <a:pt x="626744" y="783590"/>
                  </a:lnTo>
                  <a:lnTo>
                    <a:pt x="660400" y="762000"/>
                  </a:lnTo>
                  <a:lnTo>
                    <a:pt x="692150" y="737235"/>
                  </a:lnTo>
                  <a:lnTo>
                    <a:pt x="721359" y="708660"/>
                  </a:lnTo>
                  <a:lnTo>
                    <a:pt x="748029" y="676910"/>
                  </a:lnTo>
                  <a:lnTo>
                    <a:pt x="771525" y="642620"/>
                  </a:lnTo>
                  <a:lnTo>
                    <a:pt x="791844" y="604520"/>
                  </a:lnTo>
                  <a:lnTo>
                    <a:pt x="809625" y="563880"/>
                  </a:lnTo>
                  <a:lnTo>
                    <a:pt x="823594" y="520700"/>
                  </a:lnTo>
                  <a:lnTo>
                    <a:pt x="833754" y="474980"/>
                  </a:lnTo>
                  <a:lnTo>
                    <a:pt x="840104" y="426720"/>
                  </a:lnTo>
                  <a:lnTo>
                    <a:pt x="842009" y="380365"/>
                  </a:lnTo>
                  <a:lnTo>
                    <a:pt x="837564" y="335915"/>
                  </a:lnTo>
                  <a:lnTo>
                    <a:pt x="828039" y="293370"/>
                  </a:lnTo>
                  <a:lnTo>
                    <a:pt x="814069" y="252730"/>
                  </a:lnTo>
                  <a:lnTo>
                    <a:pt x="795654" y="213995"/>
                  </a:lnTo>
                  <a:lnTo>
                    <a:pt x="772794" y="178435"/>
                  </a:lnTo>
                  <a:lnTo>
                    <a:pt x="746759" y="144780"/>
                  </a:lnTo>
                  <a:lnTo>
                    <a:pt x="716914" y="114300"/>
                  </a:lnTo>
                  <a:lnTo>
                    <a:pt x="684529" y="87630"/>
                  </a:lnTo>
                  <a:lnTo>
                    <a:pt x="648969" y="63500"/>
                  </a:lnTo>
                  <a:lnTo>
                    <a:pt x="611504" y="42545"/>
                  </a:lnTo>
                  <a:lnTo>
                    <a:pt x="572134" y="26035"/>
                  </a:lnTo>
                  <a:lnTo>
                    <a:pt x="532764" y="13970"/>
                  </a:lnTo>
                  <a:close/>
                </a:path>
              </a:pathLst>
            </a:custGeom>
            <a:solidFill>
              <a:srgbClr val="003A52"/>
            </a:solidFill>
          </p:spPr>
          <p:txBody>
            <a:bodyPr wrap="square" lIns="0" tIns="0" rIns="0" bIns="0" rtlCol="0"/>
            <a:lstStyle/>
            <a:p>
              <a:endParaRPr/>
            </a:p>
          </p:txBody>
        </p:sp>
        <p:sp>
          <p:nvSpPr>
            <p:cNvPr id="33" name="object 33"/>
            <p:cNvSpPr/>
            <p:nvPr/>
          </p:nvSpPr>
          <p:spPr>
            <a:xfrm>
              <a:off x="5834380" y="5405120"/>
              <a:ext cx="896619" cy="828675"/>
            </a:xfrm>
            <a:custGeom>
              <a:avLst/>
              <a:gdLst/>
              <a:ahLst/>
              <a:cxnLst/>
              <a:rect l="l" t="t" r="r" b="b"/>
              <a:pathLst>
                <a:path w="896620" h="828675">
                  <a:moveTo>
                    <a:pt x="436245" y="0"/>
                  </a:moveTo>
                  <a:lnTo>
                    <a:pt x="389890" y="2540"/>
                  </a:lnTo>
                  <a:lnTo>
                    <a:pt x="344805" y="9525"/>
                  </a:lnTo>
                  <a:lnTo>
                    <a:pt x="300990" y="21590"/>
                  </a:lnTo>
                  <a:lnTo>
                    <a:pt x="259080" y="38100"/>
                  </a:lnTo>
                  <a:lnTo>
                    <a:pt x="219075" y="58420"/>
                  </a:lnTo>
                  <a:lnTo>
                    <a:pt x="181610" y="81915"/>
                  </a:lnTo>
                  <a:lnTo>
                    <a:pt x="146685" y="109855"/>
                  </a:lnTo>
                  <a:lnTo>
                    <a:pt x="114935" y="140970"/>
                  </a:lnTo>
                  <a:lnTo>
                    <a:pt x="86360" y="174625"/>
                  </a:lnTo>
                  <a:lnTo>
                    <a:pt x="60960" y="211455"/>
                  </a:lnTo>
                  <a:lnTo>
                    <a:pt x="40005" y="250190"/>
                  </a:lnTo>
                  <a:lnTo>
                    <a:pt x="22860" y="291465"/>
                  </a:lnTo>
                  <a:lnTo>
                    <a:pt x="10795" y="334645"/>
                  </a:lnTo>
                  <a:lnTo>
                    <a:pt x="2540" y="379730"/>
                  </a:lnTo>
                  <a:lnTo>
                    <a:pt x="0" y="426085"/>
                  </a:lnTo>
                  <a:lnTo>
                    <a:pt x="3175" y="475615"/>
                  </a:lnTo>
                  <a:lnTo>
                    <a:pt x="10795" y="522605"/>
                  </a:lnTo>
                  <a:lnTo>
                    <a:pt x="24130" y="567055"/>
                  </a:lnTo>
                  <a:lnTo>
                    <a:pt x="41910" y="608965"/>
                  </a:lnTo>
                  <a:lnTo>
                    <a:pt x="64135" y="647700"/>
                  </a:lnTo>
                  <a:lnTo>
                    <a:pt x="90805" y="683260"/>
                  </a:lnTo>
                  <a:lnTo>
                    <a:pt x="120650" y="715645"/>
                  </a:lnTo>
                  <a:lnTo>
                    <a:pt x="154940" y="744220"/>
                  </a:lnTo>
                  <a:lnTo>
                    <a:pt x="192405" y="769620"/>
                  </a:lnTo>
                  <a:lnTo>
                    <a:pt x="232410" y="789940"/>
                  </a:lnTo>
                  <a:lnTo>
                    <a:pt x="275590" y="807085"/>
                  </a:lnTo>
                  <a:lnTo>
                    <a:pt x="320675" y="819150"/>
                  </a:lnTo>
                  <a:lnTo>
                    <a:pt x="368300" y="826135"/>
                  </a:lnTo>
                  <a:lnTo>
                    <a:pt x="417830" y="828675"/>
                  </a:lnTo>
                  <a:lnTo>
                    <a:pt x="467995" y="826770"/>
                  </a:lnTo>
                  <a:lnTo>
                    <a:pt x="516255" y="819785"/>
                  </a:lnTo>
                  <a:lnTo>
                    <a:pt x="562610" y="808990"/>
                  </a:lnTo>
                  <a:lnTo>
                    <a:pt x="607060" y="794385"/>
                  </a:lnTo>
                  <a:lnTo>
                    <a:pt x="648970" y="775970"/>
                  </a:lnTo>
                  <a:lnTo>
                    <a:pt x="688340" y="753745"/>
                  </a:lnTo>
                  <a:lnTo>
                    <a:pt x="725170" y="728980"/>
                  </a:lnTo>
                  <a:lnTo>
                    <a:pt x="758825" y="700405"/>
                  </a:lnTo>
                  <a:lnTo>
                    <a:pt x="789304" y="669925"/>
                  </a:lnTo>
                  <a:lnTo>
                    <a:pt x="816610" y="636270"/>
                  </a:lnTo>
                  <a:lnTo>
                    <a:pt x="840104" y="600710"/>
                  </a:lnTo>
                  <a:lnTo>
                    <a:pt x="859790" y="562610"/>
                  </a:lnTo>
                  <a:lnTo>
                    <a:pt x="875665" y="523240"/>
                  </a:lnTo>
                  <a:lnTo>
                    <a:pt x="887095" y="481965"/>
                  </a:lnTo>
                  <a:lnTo>
                    <a:pt x="894715" y="439420"/>
                  </a:lnTo>
                  <a:lnTo>
                    <a:pt x="896620" y="395605"/>
                  </a:lnTo>
                  <a:lnTo>
                    <a:pt x="894079" y="349885"/>
                  </a:lnTo>
                  <a:lnTo>
                    <a:pt x="885190" y="306070"/>
                  </a:lnTo>
                  <a:lnTo>
                    <a:pt x="871854" y="264160"/>
                  </a:lnTo>
                  <a:lnTo>
                    <a:pt x="852804" y="225425"/>
                  </a:lnTo>
                  <a:lnTo>
                    <a:pt x="829945" y="188595"/>
                  </a:lnTo>
                  <a:lnTo>
                    <a:pt x="802640" y="154940"/>
                  </a:lnTo>
                  <a:lnTo>
                    <a:pt x="771525" y="123825"/>
                  </a:lnTo>
                  <a:lnTo>
                    <a:pt x="737235" y="95885"/>
                  </a:lnTo>
                  <a:lnTo>
                    <a:pt x="700404" y="71755"/>
                  </a:lnTo>
                  <a:lnTo>
                    <a:pt x="660400" y="50165"/>
                  </a:lnTo>
                  <a:lnTo>
                    <a:pt x="618490" y="32385"/>
                  </a:lnTo>
                  <a:lnTo>
                    <a:pt x="574675" y="18415"/>
                  </a:lnTo>
                  <a:lnTo>
                    <a:pt x="529590" y="8255"/>
                  </a:lnTo>
                  <a:lnTo>
                    <a:pt x="483235" y="1905"/>
                  </a:lnTo>
                  <a:lnTo>
                    <a:pt x="436245" y="0"/>
                  </a:lnTo>
                  <a:close/>
                </a:path>
              </a:pathLst>
            </a:custGeom>
            <a:solidFill>
              <a:srgbClr val="7B4722"/>
            </a:solidFill>
          </p:spPr>
          <p:txBody>
            <a:bodyPr wrap="square" lIns="0" tIns="0" rIns="0" bIns="0" rtlCol="0"/>
            <a:lstStyle/>
            <a:p>
              <a:endParaRPr/>
            </a:p>
          </p:txBody>
        </p:sp>
        <p:sp>
          <p:nvSpPr>
            <p:cNvPr id="34" name="object 34"/>
            <p:cNvSpPr/>
            <p:nvPr/>
          </p:nvSpPr>
          <p:spPr>
            <a:xfrm>
              <a:off x="5831840" y="5398770"/>
              <a:ext cx="899794" cy="841375"/>
            </a:xfrm>
            <a:custGeom>
              <a:avLst/>
              <a:gdLst/>
              <a:ahLst/>
              <a:cxnLst/>
              <a:rect l="l" t="t" r="r" b="b"/>
              <a:pathLst>
                <a:path w="899795" h="841375">
                  <a:moveTo>
                    <a:pt x="432435" y="0"/>
                  </a:moveTo>
                  <a:lnTo>
                    <a:pt x="389255" y="3175"/>
                  </a:lnTo>
                  <a:lnTo>
                    <a:pt x="347345" y="9525"/>
                  </a:lnTo>
                  <a:lnTo>
                    <a:pt x="306070" y="20320"/>
                  </a:lnTo>
                  <a:lnTo>
                    <a:pt x="266064" y="35560"/>
                  </a:lnTo>
                  <a:lnTo>
                    <a:pt x="226695" y="54610"/>
                  </a:lnTo>
                  <a:lnTo>
                    <a:pt x="189864" y="76835"/>
                  </a:lnTo>
                  <a:lnTo>
                    <a:pt x="156845" y="101600"/>
                  </a:lnTo>
                  <a:lnTo>
                    <a:pt x="126364" y="128905"/>
                  </a:lnTo>
                  <a:lnTo>
                    <a:pt x="99695" y="158115"/>
                  </a:lnTo>
                  <a:lnTo>
                    <a:pt x="75564" y="189865"/>
                  </a:lnTo>
                  <a:lnTo>
                    <a:pt x="55245" y="222250"/>
                  </a:lnTo>
                  <a:lnTo>
                    <a:pt x="38100" y="257175"/>
                  </a:lnTo>
                  <a:lnTo>
                    <a:pt x="13335" y="328930"/>
                  </a:lnTo>
                  <a:lnTo>
                    <a:pt x="1270" y="402590"/>
                  </a:lnTo>
                  <a:lnTo>
                    <a:pt x="1270" y="404495"/>
                  </a:lnTo>
                  <a:lnTo>
                    <a:pt x="0" y="440690"/>
                  </a:lnTo>
                  <a:lnTo>
                    <a:pt x="8255" y="514985"/>
                  </a:lnTo>
                  <a:lnTo>
                    <a:pt x="29210" y="586740"/>
                  </a:lnTo>
                  <a:lnTo>
                    <a:pt x="63500" y="653415"/>
                  </a:lnTo>
                  <a:lnTo>
                    <a:pt x="85725" y="684530"/>
                  </a:lnTo>
                  <a:lnTo>
                    <a:pt x="111760" y="713740"/>
                  </a:lnTo>
                  <a:lnTo>
                    <a:pt x="140335" y="740410"/>
                  </a:lnTo>
                  <a:lnTo>
                    <a:pt x="172720" y="765175"/>
                  </a:lnTo>
                  <a:lnTo>
                    <a:pt x="208280" y="786765"/>
                  </a:lnTo>
                  <a:lnTo>
                    <a:pt x="247650" y="805180"/>
                  </a:lnTo>
                  <a:lnTo>
                    <a:pt x="289560" y="821055"/>
                  </a:lnTo>
                  <a:lnTo>
                    <a:pt x="334645" y="832485"/>
                  </a:lnTo>
                  <a:lnTo>
                    <a:pt x="379730" y="838835"/>
                  </a:lnTo>
                  <a:lnTo>
                    <a:pt x="425450" y="841375"/>
                  </a:lnTo>
                  <a:lnTo>
                    <a:pt x="470535" y="839470"/>
                  </a:lnTo>
                  <a:lnTo>
                    <a:pt x="514985" y="833120"/>
                  </a:lnTo>
                  <a:lnTo>
                    <a:pt x="523239" y="831215"/>
                  </a:lnTo>
                  <a:lnTo>
                    <a:pt x="423545" y="831215"/>
                  </a:lnTo>
                  <a:lnTo>
                    <a:pt x="379095" y="829945"/>
                  </a:lnTo>
                  <a:lnTo>
                    <a:pt x="335280" y="824230"/>
                  </a:lnTo>
                  <a:lnTo>
                    <a:pt x="292100" y="814070"/>
                  </a:lnTo>
                  <a:lnTo>
                    <a:pt x="248285" y="799465"/>
                  </a:lnTo>
                  <a:lnTo>
                    <a:pt x="207645" y="780415"/>
                  </a:lnTo>
                  <a:lnTo>
                    <a:pt x="170814" y="758190"/>
                  </a:lnTo>
                  <a:lnTo>
                    <a:pt x="137795" y="732155"/>
                  </a:lnTo>
                  <a:lnTo>
                    <a:pt x="107950" y="703580"/>
                  </a:lnTo>
                  <a:lnTo>
                    <a:pt x="81914" y="671830"/>
                  </a:lnTo>
                  <a:lnTo>
                    <a:pt x="59689" y="638175"/>
                  </a:lnTo>
                  <a:lnTo>
                    <a:pt x="41275" y="601980"/>
                  </a:lnTo>
                  <a:lnTo>
                    <a:pt x="26670" y="564515"/>
                  </a:lnTo>
                  <a:lnTo>
                    <a:pt x="16510" y="525780"/>
                  </a:lnTo>
                  <a:lnTo>
                    <a:pt x="9525" y="485775"/>
                  </a:lnTo>
                  <a:lnTo>
                    <a:pt x="6985" y="445770"/>
                  </a:lnTo>
                  <a:lnTo>
                    <a:pt x="8255" y="404495"/>
                  </a:lnTo>
                  <a:lnTo>
                    <a:pt x="13335" y="363855"/>
                  </a:lnTo>
                  <a:lnTo>
                    <a:pt x="22860" y="323850"/>
                  </a:lnTo>
                  <a:lnTo>
                    <a:pt x="36195" y="284480"/>
                  </a:lnTo>
                  <a:lnTo>
                    <a:pt x="53975" y="245745"/>
                  </a:lnTo>
                  <a:lnTo>
                    <a:pt x="76200" y="208280"/>
                  </a:lnTo>
                  <a:lnTo>
                    <a:pt x="102235" y="173355"/>
                  </a:lnTo>
                  <a:lnTo>
                    <a:pt x="133350" y="139700"/>
                  </a:lnTo>
                  <a:lnTo>
                    <a:pt x="168910" y="108585"/>
                  </a:lnTo>
                  <a:lnTo>
                    <a:pt x="208280" y="80645"/>
                  </a:lnTo>
                  <a:lnTo>
                    <a:pt x="249555" y="57785"/>
                  </a:lnTo>
                  <a:lnTo>
                    <a:pt x="294005" y="39370"/>
                  </a:lnTo>
                  <a:lnTo>
                    <a:pt x="339725" y="25400"/>
                  </a:lnTo>
                  <a:lnTo>
                    <a:pt x="386714" y="17145"/>
                  </a:lnTo>
                  <a:lnTo>
                    <a:pt x="433705" y="13335"/>
                  </a:lnTo>
                  <a:lnTo>
                    <a:pt x="553720" y="13335"/>
                  </a:lnTo>
                  <a:lnTo>
                    <a:pt x="518160" y="6350"/>
                  </a:lnTo>
                  <a:lnTo>
                    <a:pt x="475614" y="1270"/>
                  </a:lnTo>
                  <a:lnTo>
                    <a:pt x="432435" y="0"/>
                  </a:lnTo>
                  <a:close/>
                </a:path>
                <a:path w="899795" h="841375">
                  <a:moveTo>
                    <a:pt x="553720" y="13335"/>
                  </a:moveTo>
                  <a:lnTo>
                    <a:pt x="433705" y="13335"/>
                  </a:lnTo>
                  <a:lnTo>
                    <a:pt x="478155" y="14605"/>
                  </a:lnTo>
                  <a:lnTo>
                    <a:pt x="522605" y="19685"/>
                  </a:lnTo>
                  <a:lnTo>
                    <a:pt x="567055" y="29210"/>
                  </a:lnTo>
                  <a:lnTo>
                    <a:pt x="610235" y="41910"/>
                  </a:lnTo>
                  <a:lnTo>
                    <a:pt x="652780" y="59055"/>
                  </a:lnTo>
                  <a:lnTo>
                    <a:pt x="692785" y="79375"/>
                  </a:lnTo>
                  <a:lnTo>
                    <a:pt x="731519" y="103505"/>
                  </a:lnTo>
                  <a:lnTo>
                    <a:pt x="767080" y="130810"/>
                  </a:lnTo>
                  <a:lnTo>
                    <a:pt x="799464" y="161290"/>
                  </a:lnTo>
                  <a:lnTo>
                    <a:pt x="828039" y="194945"/>
                  </a:lnTo>
                  <a:lnTo>
                    <a:pt x="852169" y="231140"/>
                  </a:lnTo>
                  <a:lnTo>
                    <a:pt x="872489" y="270510"/>
                  </a:lnTo>
                  <a:lnTo>
                    <a:pt x="887094" y="311785"/>
                  </a:lnTo>
                  <a:lnTo>
                    <a:pt x="895985" y="356235"/>
                  </a:lnTo>
                  <a:lnTo>
                    <a:pt x="898525" y="402590"/>
                  </a:lnTo>
                  <a:lnTo>
                    <a:pt x="895985" y="448945"/>
                  </a:lnTo>
                  <a:lnTo>
                    <a:pt x="888364" y="493395"/>
                  </a:lnTo>
                  <a:lnTo>
                    <a:pt x="875030" y="535940"/>
                  </a:lnTo>
                  <a:lnTo>
                    <a:pt x="857885" y="575945"/>
                  </a:lnTo>
                  <a:lnTo>
                    <a:pt x="836294" y="613410"/>
                  </a:lnTo>
                  <a:lnTo>
                    <a:pt x="810894" y="648970"/>
                  </a:lnTo>
                  <a:lnTo>
                    <a:pt x="782319" y="681355"/>
                  </a:lnTo>
                  <a:lnTo>
                    <a:pt x="749935" y="710565"/>
                  </a:lnTo>
                  <a:lnTo>
                    <a:pt x="715644" y="737235"/>
                  </a:lnTo>
                  <a:lnTo>
                    <a:pt x="678180" y="761365"/>
                  </a:lnTo>
                  <a:lnTo>
                    <a:pt x="638810" y="781685"/>
                  </a:lnTo>
                  <a:lnTo>
                    <a:pt x="598170" y="798830"/>
                  </a:lnTo>
                  <a:lnTo>
                    <a:pt x="555625" y="812800"/>
                  </a:lnTo>
                  <a:lnTo>
                    <a:pt x="511810" y="822325"/>
                  </a:lnTo>
                  <a:lnTo>
                    <a:pt x="467995" y="828675"/>
                  </a:lnTo>
                  <a:lnTo>
                    <a:pt x="423545" y="831215"/>
                  </a:lnTo>
                  <a:lnTo>
                    <a:pt x="523239" y="831215"/>
                  </a:lnTo>
                  <a:lnTo>
                    <a:pt x="601345" y="809625"/>
                  </a:lnTo>
                  <a:lnTo>
                    <a:pt x="642620" y="791845"/>
                  </a:lnTo>
                  <a:lnTo>
                    <a:pt x="681989" y="770890"/>
                  </a:lnTo>
                  <a:lnTo>
                    <a:pt x="718819" y="746760"/>
                  </a:lnTo>
                  <a:lnTo>
                    <a:pt x="753110" y="719455"/>
                  </a:lnTo>
                  <a:lnTo>
                    <a:pt x="784860" y="688975"/>
                  </a:lnTo>
                  <a:lnTo>
                    <a:pt x="813435" y="655320"/>
                  </a:lnTo>
                  <a:lnTo>
                    <a:pt x="838835" y="619125"/>
                  </a:lnTo>
                  <a:lnTo>
                    <a:pt x="859789" y="580390"/>
                  </a:lnTo>
                  <a:lnTo>
                    <a:pt x="876935" y="539750"/>
                  </a:lnTo>
                  <a:lnTo>
                    <a:pt x="889635" y="495935"/>
                  </a:lnTo>
                  <a:lnTo>
                    <a:pt x="897255" y="450215"/>
                  </a:lnTo>
                  <a:lnTo>
                    <a:pt x="899693" y="404495"/>
                  </a:lnTo>
                  <a:lnTo>
                    <a:pt x="899794" y="402590"/>
                  </a:lnTo>
                  <a:lnTo>
                    <a:pt x="897889" y="358140"/>
                  </a:lnTo>
                  <a:lnTo>
                    <a:pt x="889635" y="315595"/>
                  </a:lnTo>
                  <a:lnTo>
                    <a:pt x="876935" y="274955"/>
                  </a:lnTo>
                  <a:lnTo>
                    <a:pt x="859789" y="236855"/>
                  </a:lnTo>
                  <a:lnTo>
                    <a:pt x="838835" y="200660"/>
                  </a:lnTo>
                  <a:lnTo>
                    <a:pt x="813435" y="167640"/>
                  </a:lnTo>
                  <a:lnTo>
                    <a:pt x="784860" y="136525"/>
                  </a:lnTo>
                  <a:lnTo>
                    <a:pt x="753110" y="108585"/>
                  </a:lnTo>
                  <a:lnTo>
                    <a:pt x="718185" y="83820"/>
                  </a:lnTo>
                  <a:lnTo>
                    <a:pt x="681355" y="61595"/>
                  </a:lnTo>
                  <a:lnTo>
                    <a:pt x="642620" y="43180"/>
                  </a:lnTo>
                  <a:lnTo>
                    <a:pt x="602614" y="27305"/>
                  </a:lnTo>
                  <a:lnTo>
                    <a:pt x="560705" y="15240"/>
                  </a:lnTo>
                  <a:lnTo>
                    <a:pt x="553720" y="13335"/>
                  </a:lnTo>
                  <a:close/>
                </a:path>
              </a:pathLst>
            </a:custGeom>
            <a:solidFill>
              <a:srgbClr val="003A52"/>
            </a:solidFill>
          </p:spPr>
          <p:txBody>
            <a:bodyPr wrap="square" lIns="0" tIns="0" rIns="0" bIns="0" rtlCol="0"/>
            <a:lstStyle/>
            <a:p>
              <a:endParaRPr/>
            </a:p>
          </p:txBody>
        </p:sp>
      </p:grpSp>
      <p:sp>
        <p:nvSpPr>
          <p:cNvPr id="35" name="object 35"/>
          <p:cNvSpPr txBox="1"/>
          <p:nvPr/>
        </p:nvSpPr>
        <p:spPr>
          <a:xfrm>
            <a:off x="799591" y="3711321"/>
            <a:ext cx="36830" cy="64135"/>
          </a:xfrm>
          <a:prstGeom prst="rect">
            <a:avLst/>
          </a:prstGeom>
        </p:spPr>
        <p:txBody>
          <a:bodyPr vert="horz" wrap="square" lIns="0" tIns="12700" rIns="0" bIns="0" rtlCol="0">
            <a:spAutoFit/>
          </a:bodyPr>
          <a:lstStyle/>
          <a:p>
            <a:pPr algn="ctr">
              <a:lnSpc>
                <a:spcPct val="100000"/>
              </a:lnSpc>
              <a:spcBef>
                <a:spcPts val="100"/>
              </a:spcBef>
            </a:pPr>
            <a:r>
              <a:rPr sz="250" spc="-50" dirty="0">
                <a:latin typeface="Arial"/>
                <a:cs typeface="Arial"/>
              </a:rPr>
              <a:t>•</a:t>
            </a:r>
            <a:endParaRPr sz="250">
              <a:latin typeface="Arial"/>
              <a:cs typeface="Arial"/>
            </a:endParaRPr>
          </a:p>
        </p:txBody>
      </p:sp>
      <p:sp>
        <p:nvSpPr>
          <p:cNvPr id="36" name="object 36"/>
          <p:cNvSpPr txBox="1"/>
          <p:nvPr/>
        </p:nvSpPr>
        <p:spPr>
          <a:xfrm>
            <a:off x="799591" y="4624197"/>
            <a:ext cx="36830" cy="64135"/>
          </a:xfrm>
          <a:prstGeom prst="rect">
            <a:avLst/>
          </a:prstGeom>
        </p:spPr>
        <p:txBody>
          <a:bodyPr vert="horz" wrap="square" lIns="0" tIns="12700" rIns="0" bIns="0" rtlCol="0">
            <a:spAutoFit/>
          </a:bodyPr>
          <a:lstStyle/>
          <a:p>
            <a:pPr algn="ctr">
              <a:lnSpc>
                <a:spcPct val="100000"/>
              </a:lnSpc>
              <a:spcBef>
                <a:spcPts val="100"/>
              </a:spcBef>
            </a:pPr>
            <a:r>
              <a:rPr sz="250" spc="-50" dirty="0">
                <a:latin typeface="Arial"/>
                <a:cs typeface="Arial"/>
              </a:rPr>
              <a:t>•</a:t>
            </a:r>
            <a:endParaRPr sz="25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Avslutning</a:t>
            </a:r>
          </a:p>
        </p:txBody>
      </p:sp>
      <p:pic>
        <p:nvPicPr>
          <p:cNvPr id="3" name="object 3"/>
          <p:cNvPicPr/>
          <p:nvPr/>
        </p:nvPicPr>
        <p:blipFill>
          <a:blip r:embed="rId2" cstate="print"/>
          <a:stretch>
            <a:fillRect/>
          </a:stretch>
        </p:blipFill>
        <p:spPr>
          <a:xfrm>
            <a:off x="3042285" y="1752549"/>
            <a:ext cx="4613910" cy="527570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994A-E2D4-9BE1-D4C3-3EE4A97119A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33539B61-F28C-F153-618B-3F3CDFE55326}"/>
              </a:ext>
            </a:extLst>
          </p:cNvPr>
          <p:cNvPicPr/>
          <p:nvPr/>
        </p:nvPicPr>
        <p:blipFill>
          <a:blip r:embed="rId2" cstate="print"/>
          <a:stretch>
            <a:fillRect/>
          </a:stretch>
        </p:blipFill>
        <p:spPr>
          <a:xfrm>
            <a:off x="9435751" y="6596210"/>
            <a:ext cx="825562" cy="694393"/>
          </a:xfrm>
          <a:prstGeom prst="rect">
            <a:avLst/>
          </a:prstGeom>
        </p:spPr>
      </p:pic>
      <p:sp>
        <p:nvSpPr>
          <p:cNvPr id="3" name="object 3">
            <a:extLst>
              <a:ext uri="{FF2B5EF4-FFF2-40B4-BE49-F238E27FC236}">
                <a16:creationId xmlns:a16="http://schemas.microsoft.com/office/drawing/2014/main" id="{3F9155C3-337A-838B-59E5-F060EBBD10D7}"/>
              </a:ext>
            </a:extLst>
          </p:cNvPr>
          <p:cNvSpPr txBox="1">
            <a:spLocks noGrp="1"/>
          </p:cNvSpPr>
          <p:nvPr>
            <p:ph type="title"/>
          </p:nvPr>
        </p:nvSpPr>
        <p:spPr>
          <a:xfrm>
            <a:off x="851408" y="694689"/>
            <a:ext cx="8602980" cy="720069"/>
          </a:xfrm>
          <a:prstGeom prst="rect">
            <a:avLst/>
          </a:prstGeom>
        </p:spPr>
        <p:txBody>
          <a:bodyPr vert="horz" wrap="square" lIns="0" tIns="12065" rIns="0" bIns="0" rtlCol="0">
            <a:spAutoFit/>
          </a:bodyPr>
          <a:lstStyle/>
          <a:p>
            <a:pPr marL="10795">
              <a:lnSpc>
                <a:spcPct val="100000"/>
              </a:lnSpc>
              <a:spcBef>
                <a:spcPts val="95"/>
              </a:spcBef>
            </a:pPr>
            <a:r>
              <a:rPr lang="nb-NO" dirty="0"/>
              <a:t>Du kan kontakte</a:t>
            </a:r>
            <a:r>
              <a:rPr lang="nb-NO" spc="-25" dirty="0"/>
              <a:t>:</a:t>
            </a:r>
            <a:endParaRPr spc="-25" dirty="0"/>
          </a:p>
        </p:txBody>
      </p:sp>
      <p:sp>
        <p:nvSpPr>
          <p:cNvPr id="4" name="object 4">
            <a:extLst>
              <a:ext uri="{FF2B5EF4-FFF2-40B4-BE49-F238E27FC236}">
                <a16:creationId xmlns:a16="http://schemas.microsoft.com/office/drawing/2014/main" id="{58309BF7-1D91-9772-0699-5406145D0A31}"/>
              </a:ext>
            </a:extLst>
          </p:cNvPr>
          <p:cNvSpPr txBox="1"/>
          <p:nvPr/>
        </p:nvSpPr>
        <p:spPr>
          <a:xfrm>
            <a:off x="685291" y="1731010"/>
            <a:ext cx="8103870" cy="5448300"/>
          </a:xfrm>
          <a:prstGeom prst="rect">
            <a:avLst/>
          </a:prstGeom>
        </p:spPr>
        <p:txBody>
          <a:bodyPr vert="horz" wrap="square" lIns="0" tIns="13335" rIns="0" bIns="0" rtlCol="0">
            <a:spAutoFit/>
          </a:bodyPr>
          <a:lstStyle/>
          <a:p>
            <a:pPr marL="862965" indent="-228600">
              <a:lnSpc>
                <a:spcPct val="100000"/>
              </a:lnSpc>
              <a:spcBef>
                <a:spcPts val="105"/>
              </a:spcBef>
              <a:buFont typeface="Arial"/>
              <a:buChar char="•"/>
              <a:tabLst>
                <a:tab pos="862965" algn="l"/>
              </a:tabLst>
            </a:pPr>
            <a:r>
              <a:rPr sz="1700" b="1" dirty="0">
                <a:latin typeface="Arial"/>
                <a:cs typeface="Arial"/>
              </a:rPr>
              <a:t>Kirkens</a:t>
            </a:r>
            <a:r>
              <a:rPr sz="1700" b="1" spc="-30" dirty="0">
                <a:latin typeface="Arial"/>
                <a:cs typeface="Arial"/>
              </a:rPr>
              <a:t> </a:t>
            </a:r>
            <a:r>
              <a:rPr sz="1700" b="1" dirty="0">
                <a:latin typeface="Arial"/>
                <a:cs typeface="Arial"/>
              </a:rPr>
              <a:t>SOS:</a:t>
            </a:r>
            <a:r>
              <a:rPr sz="1700" b="1" spc="-30" dirty="0">
                <a:latin typeface="Arial"/>
                <a:cs typeface="Arial"/>
              </a:rPr>
              <a:t> </a:t>
            </a:r>
            <a:r>
              <a:rPr sz="1700" dirty="0">
                <a:latin typeface="Arial"/>
                <a:cs typeface="Arial"/>
              </a:rPr>
              <a:t>Tlf.</a:t>
            </a:r>
            <a:r>
              <a:rPr sz="1700" spc="-35" dirty="0">
                <a:latin typeface="Arial"/>
                <a:cs typeface="Arial"/>
              </a:rPr>
              <a:t> </a:t>
            </a:r>
            <a:r>
              <a:rPr sz="1700" dirty="0">
                <a:latin typeface="Arial"/>
                <a:cs typeface="Arial"/>
              </a:rPr>
              <a:t>22</a:t>
            </a:r>
            <a:r>
              <a:rPr sz="1700" spc="-30" dirty="0">
                <a:latin typeface="Arial"/>
                <a:cs typeface="Arial"/>
              </a:rPr>
              <a:t> </a:t>
            </a:r>
            <a:r>
              <a:rPr sz="1700" dirty="0">
                <a:latin typeface="Arial"/>
                <a:cs typeface="Arial"/>
              </a:rPr>
              <a:t>40</a:t>
            </a:r>
            <a:r>
              <a:rPr sz="1700" spc="-35" dirty="0">
                <a:latin typeface="Arial"/>
                <a:cs typeface="Arial"/>
              </a:rPr>
              <a:t> </a:t>
            </a:r>
            <a:r>
              <a:rPr sz="1700" dirty="0">
                <a:latin typeface="Arial"/>
                <a:cs typeface="Arial"/>
              </a:rPr>
              <a:t>00</a:t>
            </a:r>
            <a:r>
              <a:rPr sz="1700" spc="-25" dirty="0">
                <a:latin typeface="Arial"/>
                <a:cs typeface="Arial"/>
              </a:rPr>
              <a:t> </a:t>
            </a:r>
            <a:r>
              <a:rPr sz="1700" dirty="0">
                <a:latin typeface="Arial"/>
                <a:cs typeface="Arial"/>
              </a:rPr>
              <a:t>40</a:t>
            </a:r>
            <a:r>
              <a:rPr sz="1700" spc="-35" dirty="0">
                <a:latin typeface="Arial"/>
                <a:cs typeface="Arial"/>
              </a:rPr>
              <a:t> </a:t>
            </a:r>
            <a:r>
              <a:rPr sz="1700" dirty="0">
                <a:latin typeface="Arial"/>
                <a:cs typeface="Arial"/>
              </a:rPr>
              <a:t>og</a:t>
            </a:r>
            <a:r>
              <a:rPr sz="1700" spc="-30" dirty="0">
                <a:latin typeface="Arial"/>
                <a:cs typeface="Arial"/>
              </a:rPr>
              <a:t> </a:t>
            </a:r>
            <a:r>
              <a:rPr sz="1700" u="heavy" spc="-10" dirty="0">
                <a:solidFill>
                  <a:srgbClr val="0000FF"/>
                </a:solidFill>
                <a:uFill>
                  <a:solidFill>
                    <a:srgbClr val="0000FF"/>
                  </a:solidFill>
                </a:uFill>
                <a:latin typeface="Arial"/>
                <a:cs typeface="Arial"/>
                <a:hlinkClick r:id="rId3"/>
              </a:rPr>
              <a:t>https://www.soschat.no/</a:t>
            </a:r>
            <a:endParaRPr sz="1700" dirty="0">
              <a:latin typeface="Arial"/>
              <a:cs typeface="Arial"/>
            </a:endParaRPr>
          </a:p>
          <a:p>
            <a:pPr>
              <a:lnSpc>
                <a:spcPct val="100000"/>
              </a:lnSpc>
              <a:spcBef>
                <a:spcPts val="915"/>
              </a:spcBef>
              <a:buFont typeface="Arial"/>
              <a:buChar char="•"/>
            </a:pPr>
            <a:endParaRPr sz="1700" dirty="0">
              <a:latin typeface="Arial"/>
              <a:cs typeface="Arial"/>
            </a:endParaRPr>
          </a:p>
          <a:p>
            <a:pPr marL="862965" indent="-228600">
              <a:lnSpc>
                <a:spcPct val="100000"/>
              </a:lnSpc>
              <a:buFont typeface="Arial"/>
              <a:buChar char="•"/>
              <a:tabLst>
                <a:tab pos="862965" algn="l"/>
              </a:tabLst>
            </a:pPr>
            <a:r>
              <a:rPr sz="1700" b="1" dirty="0">
                <a:latin typeface="Arial"/>
                <a:cs typeface="Arial"/>
              </a:rPr>
              <a:t>Mental</a:t>
            </a:r>
            <a:r>
              <a:rPr sz="1700" b="1" spc="-45" dirty="0">
                <a:latin typeface="Arial"/>
                <a:cs typeface="Arial"/>
              </a:rPr>
              <a:t> </a:t>
            </a:r>
            <a:r>
              <a:rPr sz="1700" b="1" dirty="0">
                <a:latin typeface="Arial"/>
                <a:cs typeface="Arial"/>
              </a:rPr>
              <a:t>Helses</a:t>
            </a:r>
            <a:r>
              <a:rPr sz="1700" b="1" spc="-45" dirty="0">
                <a:latin typeface="Arial"/>
                <a:cs typeface="Arial"/>
              </a:rPr>
              <a:t> </a:t>
            </a:r>
            <a:r>
              <a:rPr sz="1700" b="1" dirty="0">
                <a:latin typeface="Arial"/>
                <a:cs typeface="Arial"/>
              </a:rPr>
              <a:t>hjelpetelefon:</a:t>
            </a:r>
            <a:r>
              <a:rPr sz="1700" b="1" spc="-50" dirty="0">
                <a:latin typeface="Arial"/>
                <a:cs typeface="Arial"/>
              </a:rPr>
              <a:t> </a:t>
            </a:r>
            <a:r>
              <a:rPr sz="1700" dirty="0">
                <a:latin typeface="Arial"/>
                <a:cs typeface="Arial"/>
              </a:rPr>
              <a:t>Tlf.</a:t>
            </a:r>
            <a:r>
              <a:rPr sz="1700" spc="-40" dirty="0">
                <a:latin typeface="Arial"/>
                <a:cs typeface="Arial"/>
              </a:rPr>
              <a:t> </a:t>
            </a:r>
            <a:r>
              <a:rPr sz="1700" dirty="0">
                <a:latin typeface="Arial"/>
                <a:cs typeface="Arial"/>
              </a:rPr>
              <a:t>116</a:t>
            </a:r>
            <a:r>
              <a:rPr sz="1700" spc="-35" dirty="0">
                <a:latin typeface="Arial"/>
                <a:cs typeface="Arial"/>
              </a:rPr>
              <a:t> </a:t>
            </a:r>
            <a:r>
              <a:rPr sz="1700" spc="-25" dirty="0">
                <a:latin typeface="Arial"/>
                <a:cs typeface="Arial"/>
              </a:rPr>
              <a:t>123</a:t>
            </a:r>
            <a:endParaRPr sz="1700" dirty="0">
              <a:latin typeface="Arial"/>
              <a:cs typeface="Arial"/>
            </a:endParaRPr>
          </a:p>
          <a:p>
            <a:pPr>
              <a:lnSpc>
                <a:spcPct val="100000"/>
              </a:lnSpc>
              <a:spcBef>
                <a:spcPts val="1070"/>
              </a:spcBef>
              <a:buFont typeface="Arial"/>
              <a:buChar char="•"/>
            </a:pPr>
            <a:endParaRPr sz="1700" dirty="0">
              <a:latin typeface="Arial"/>
              <a:cs typeface="Arial"/>
            </a:endParaRPr>
          </a:p>
          <a:p>
            <a:pPr marL="862965" marR="3222625" indent="-228600">
              <a:lnSpc>
                <a:spcPts val="1939"/>
              </a:lnSpc>
              <a:buFont typeface="Arial"/>
              <a:buChar char="•"/>
              <a:tabLst>
                <a:tab pos="862965" algn="l"/>
              </a:tabLst>
            </a:pPr>
            <a:r>
              <a:rPr sz="1700" b="1" dirty="0">
                <a:latin typeface="Arial"/>
                <a:cs typeface="Arial"/>
              </a:rPr>
              <a:t>Blå</a:t>
            </a:r>
            <a:r>
              <a:rPr sz="1700" b="1" spc="-25" dirty="0">
                <a:latin typeface="Arial"/>
                <a:cs typeface="Arial"/>
              </a:rPr>
              <a:t> </a:t>
            </a:r>
            <a:r>
              <a:rPr sz="1700" b="1" dirty="0">
                <a:latin typeface="Arial"/>
                <a:cs typeface="Arial"/>
              </a:rPr>
              <a:t>Kors:</a:t>
            </a:r>
            <a:r>
              <a:rPr sz="1700" b="1" spc="-25" dirty="0">
                <a:latin typeface="Arial"/>
                <a:cs typeface="Arial"/>
              </a:rPr>
              <a:t> </a:t>
            </a:r>
            <a:r>
              <a:rPr sz="1700" spc="-10" dirty="0">
                <a:latin typeface="Arial"/>
                <a:cs typeface="Arial"/>
              </a:rPr>
              <a:t>chattetjeneste</a:t>
            </a:r>
            <a:r>
              <a:rPr sz="1700" spc="-30" dirty="0">
                <a:latin typeface="Arial"/>
                <a:cs typeface="Arial"/>
              </a:rPr>
              <a:t> </a:t>
            </a:r>
            <a:r>
              <a:rPr sz="1700" dirty="0">
                <a:latin typeface="Arial"/>
                <a:cs typeface="Arial"/>
              </a:rPr>
              <a:t>for</a:t>
            </a:r>
            <a:r>
              <a:rPr sz="1700" spc="-30" dirty="0">
                <a:latin typeface="Arial"/>
                <a:cs typeface="Arial"/>
              </a:rPr>
              <a:t> </a:t>
            </a:r>
            <a:r>
              <a:rPr sz="1700" dirty="0">
                <a:latin typeface="Arial"/>
                <a:cs typeface="Arial"/>
              </a:rPr>
              <a:t>barn</a:t>
            </a:r>
            <a:r>
              <a:rPr sz="1700" spc="-30" dirty="0">
                <a:latin typeface="Arial"/>
                <a:cs typeface="Arial"/>
              </a:rPr>
              <a:t> </a:t>
            </a:r>
            <a:r>
              <a:rPr sz="1700" dirty="0">
                <a:latin typeface="Arial"/>
                <a:cs typeface="Arial"/>
              </a:rPr>
              <a:t>og</a:t>
            </a:r>
            <a:r>
              <a:rPr sz="1700" spc="-20" dirty="0">
                <a:latin typeface="Arial"/>
                <a:cs typeface="Arial"/>
              </a:rPr>
              <a:t> unge </a:t>
            </a:r>
            <a:r>
              <a:rPr sz="1700" u="heavy" spc="-10" dirty="0">
                <a:solidFill>
                  <a:srgbClr val="0000FF"/>
                </a:solidFill>
                <a:uFill>
                  <a:solidFill>
                    <a:srgbClr val="0000FF"/>
                  </a:solidFill>
                </a:uFill>
                <a:latin typeface="Arial"/>
                <a:cs typeface="Arial"/>
                <a:hlinkClick r:id="rId4"/>
              </a:rPr>
              <a:t>SnakkOmPsyken.no</a:t>
            </a:r>
            <a:endParaRPr sz="1700" dirty="0">
              <a:latin typeface="Arial"/>
              <a:cs typeface="Arial"/>
            </a:endParaRPr>
          </a:p>
          <a:p>
            <a:pPr>
              <a:lnSpc>
                <a:spcPct val="100000"/>
              </a:lnSpc>
              <a:spcBef>
                <a:spcPts val="885"/>
              </a:spcBef>
              <a:buFont typeface="Arial"/>
              <a:buChar char="•"/>
            </a:pPr>
            <a:endParaRPr sz="1700" dirty="0">
              <a:latin typeface="Arial"/>
              <a:cs typeface="Arial"/>
            </a:endParaRPr>
          </a:p>
          <a:p>
            <a:pPr marL="862965" indent="-228600">
              <a:lnSpc>
                <a:spcPts val="2000"/>
              </a:lnSpc>
              <a:buFont typeface="Arial"/>
              <a:buChar char="•"/>
              <a:tabLst>
                <a:tab pos="862965" algn="l"/>
              </a:tabLst>
            </a:pPr>
            <a:r>
              <a:rPr sz="1700" b="1" dirty="0">
                <a:latin typeface="Arial"/>
                <a:cs typeface="Arial"/>
              </a:rPr>
              <a:t>Kors</a:t>
            </a:r>
            <a:r>
              <a:rPr sz="1700" b="1" spc="-25" dirty="0">
                <a:latin typeface="Arial"/>
                <a:cs typeface="Arial"/>
              </a:rPr>
              <a:t> </a:t>
            </a:r>
            <a:r>
              <a:rPr sz="1700" b="1" dirty="0">
                <a:latin typeface="Arial"/>
                <a:cs typeface="Arial"/>
              </a:rPr>
              <a:t>på</a:t>
            </a:r>
            <a:r>
              <a:rPr sz="1700" b="1" spc="-20" dirty="0">
                <a:latin typeface="Arial"/>
                <a:cs typeface="Arial"/>
              </a:rPr>
              <a:t> </a:t>
            </a:r>
            <a:r>
              <a:rPr sz="1700" b="1" dirty="0">
                <a:latin typeface="Arial"/>
                <a:cs typeface="Arial"/>
              </a:rPr>
              <a:t>halsen</a:t>
            </a:r>
            <a:r>
              <a:rPr sz="1700" b="1" spc="-35" dirty="0">
                <a:latin typeface="Arial"/>
                <a:cs typeface="Arial"/>
              </a:rPr>
              <a:t> </a:t>
            </a:r>
            <a:r>
              <a:rPr sz="1700" b="1" dirty="0">
                <a:latin typeface="Arial"/>
                <a:cs typeface="Arial"/>
              </a:rPr>
              <a:t>(Røde</a:t>
            </a:r>
            <a:r>
              <a:rPr sz="1700" b="1" spc="-30" dirty="0">
                <a:latin typeface="Arial"/>
                <a:cs typeface="Arial"/>
              </a:rPr>
              <a:t> </a:t>
            </a:r>
            <a:r>
              <a:rPr sz="1700" b="1" dirty="0">
                <a:latin typeface="Arial"/>
                <a:cs typeface="Arial"/>
              </a:rPr>
              <a:t>Kors</a:t>
            </a:r>
            <a:r>
              <a:rPr sz="1700" b="1" spc="-20" dirty="0">
                <a:latin typeface="Arial"/>
                <a:cs typeface="Arial"/>
              </a:rPr>
              <a:t> </a:t>
            </a:r>
            <a:r>
              <a:rPr sz="1700" b="1" dirty="0">
                <a:latin typeface="Arial"/>
                <a:cs typeface="Arial"/>
              </a:rPr>
              <a:t>for</a:t>
            </a:r>
            <a:r>
              <a:rPr sz="1700" b="1" spc="-30" dirty="0">
                <a:latin typeface="Arial"/>
                <a:cs typeface="Arial"/>
              </a:rPr>
              <a:t> </a:t>
            </a:r>
            <a:r>
              <a:rPr sz="1700" b="1" dirty="0">
                <a:latin typeface="Arial"/>
                <a:cs typeface="Arial"/>
              </a:rPr>
              <a:t>deg</a:t>
            </a:r>
            <a:r>
              <a:rPr sz="1700" b="1" spc="-15" dirty="0">
                <a:latin typeface="Arial"/>
                <a:cs typeface="Arial"/>
              </a:rPr>
              <a:t> </a:t>
            </a:r>
            <a:r>
              <a:rPr sz="1700" b="1" dirty="0">
                <a:latin typeface="Arial"/>
                <a:cs typeface="Arial"/>
              </a:rPr>
              <a:t>under</a:t>
            </a:r>
            <a:r>
              <a:rPr sz="1700" b="1" spc="-25" dirty="0">
                <a:latin typeface="Arial"/>
                <a:cs typeface="Arial"/>
              </a:rPr>
              <a:t> </a:t>
            </a:r>
            <a:r>
              <a:rPr sz="1700" b="1" dirty="0">
                <a:latin typeface="Arial"/>
                <a:cs typeface="Arial"/>
              </a:rPr>
              <a:t>18</a:t>
            </a:r>
            <a:r>
              <a:rPr sz="1700" b="1" spc="-15" dirty="0">
                <a:latin typeface="Arial"/>
                <a:cs typeface="Arial"/>
              </a:rPr>
              <a:t> </a:t>
            </a:r>
            <a:r>
              <a:rPr sz="1700" b="1" spc="-20" dirty="0">
                <a:latin typeface="Arial"/>
                <a:cs typeface="Arial"/>
              </a:rPr>
              <a:t>år):</a:t>
            </a:r>
            <a:endParaRPr sz="1700" dirty="0">
              <a:latin typeface="Arial"/>
              <a:cs typeface="Arial"/>
            </a:endParaRPr>
          </a:p>
          <a:p>
            <a:pPr marL="862965">
              <a:lnSpc>
                <a:spcPts val="2000"/>
              </a:lnSpc>
            </a:pPr>
            <a:r>
              <a:rPr sz="1700" dirty="0">
                <a:latin typeface="Arial"/>
                <a:cs typeface="Arial"/>
              </a:rPr>
              <a:t>Tlf.</a:t>
            </a:r>
            <a:r>
              <a:rPr sz="1700" spc="-35" dirty="0">
                <a:latin typeface="Arial"/>
                <a:cs typeface="Arial"/>
              </a:rPr>
              <a:t> </a:t>
            </a:r>
            <a:r>
              <a:rPr sz="1700" dirty="0">
                <a:latin typeface="Arial"/>
                <a:cs typeface="Arial"/>
              </a:rPr>
              <a:t>800</a:t>
            </a:r>
            <a:r>
              <a:rPr sz="1700" spc="-25" dirty="0">
                <a:latin typeface="Arial"/>
                <a:cs typeface="Arial"/>
              </a:rPr>
              <a:t> </a:t>
            </a:r>
            <a:r>
              <a:rPr sz="1700" dirty="0">
                <a:latin typeface="Arial"/>
                <a:cs typeface="Arial"/>
              </a:rPr>
              <a:t>333</a:t>
            </a:r>
            <a:r>
              <a:rPr sz="1700" spc="-35" dirty="0">
                <a:latin typeface="Arial"/>
                <a:cs typeface="Arial"/>
              </a:rPr>
              <a:t> </a:t>
            </a:r>
            <a:r>
              <a:rPr sz="1700" spc="-25" dirty="0">
                <a:latin typeface="Arial"/>
                <a:cs typeface="Arial"/>
              </a:rPr>
              <a:t>21</a:t>
            </a:r>
            <a:endParaRPr sz="1700" dirty="0">
              <a:latin typeface="Arial"/>
              <a:cs typeface="Arial"/>
            </a:endParaRPr>
          </a:p>
          <a:p>
            <a:pPr>
              <a:lnSpc>
                <a:spcPct val="100000"/>
              </a:lnSpc>
              <a:spcBef>
                <a:spcPts val="1045"/>
              </a:spcBef>
            </a:pPr>
            <a:endParaRPr sz="1700" dirty="0">
              <a:latin typeface="Arial"/>
              <a:cs typeface="Arial"/>
            </a:endParaRPr>
          </a:p>
          <a:p>
            <a:pPr marL="862965" marR="2612390" indent="-228600">
              <a:lnSpc>
                <a:spcPts val="1960"/>
              </a:lnSpc>
              <a:buFont typeface="Arial"/>
              <a:buChar char="•"/>
              <a:tabLst>
                <a:tab pos="862965" algn="l"/>
              </a:tabLst>
            </a:pPr>
            <a:r>
              <a:rPr sz="1700" b="1" dirty="0">
                <a:latin typeface="Arial"/>
                <a:cs typeface="Arial"/>
              </a:rPr>
              <a:t>Alarmtelefonen</a:t>
            </a:r>
            <a:r>
              <a:rPr sz="1700" b="1" spc="-25" dirty="0">
                <a:latin typeface="Arial"/>
                <a:cs typeface="Arial"/>
              </a:rPr>
              <a:t> </a:t>
            </a:r>
            <a:r>
              <a:rPr sz="1700" b="1" dirty="0">
                <a:latin typeface="Arial"/>
                <a:cs typeface="Arial"/>
              </a:rPr>
              <a:t>for</a:t>
            </a:r>
            <a:r>
              <a:rPr sz="1700" b="1" spc="-25" dirty="0">
                <a:latin typeface="Arial"/>
                <a:cs typeface="Arial"/>
              </a:rPr>
              <a:t> </a:t>
            </a:r>
            <a:r>
              <a:rPr sz="1700" b="1" dirty="0">
                <a:latin typeface="Arial"/>
                <a:cs typeface="Arial"/>
              </a:rPr>
              <a:t>barn</a:t>
            </a:r>
            <a:r>
              <a:rPr sz="1700" b="1" spc="-20" dirty="0">
                <a:latin typeface="Arial"/>
                <a:cs typeface="Arial"/>
              </a:rPr>
              <a:t> </a:t>
            </a:r>
            <a:r>
              <a:rPr sz="1700" b="1" dirty="0">
                <a:latin typeface="Arial"/>
                <a:cs typeface="Arial"/>
              </a:rPr>
              <a:t>og</a:t>
            </a:r>
            <a:r>
              <a:rPr sz="1700" b="1" spc="-35" dirty="0">
                <a:latin typeface="Arial"/>
                <a:cs typeface="Arial"/>
              </a:rPr>
              <a:t> </a:t>
            </a:r>
            <a:r>
              <a:rPr sz="1700" b="1" dirty="0">
                <a:latin typeface="Arial"/>
                <a:cs typeface="Arial"/>
              </a:rPr>
              <a:t>unge:</a:t>
            </a:r>
            <a:r>
              <a:rPr sz="1700" b="1" spc="-30" dirty="0">
                <a:latin typeface="Arial"/>
                <a:cs typeface="Arial"/>
              </a:rPr>
              <a:t> </a:t>
            </a:r>
            <a:r>
              <a:rPr sz="1700" dirty="0">
                <a:latin typeface="Arial"/>
                <a:cs typeface="Arial"/>
              </a:rPr>
              <a:t>Tlf.</a:t>
            </a:r>
            <a:r>
              <a:rPr sz="1700" spc="-30" dirty="0">
                <a:latin typeface="Arial"/>
                <a:cs typeface="Arial"/>
              </a:rPr>
              <a:t> </a:t>
            </a:r>
            <a:r>
              <a:rPr sz="1700" dirty="0">
                <a:latin typeface="Arial"/>
                <a:cs typeface="Arial"/>
              </a:rPr>
              <a:t>116</a:t>
            </a:r>
            <a:r>
              <a:rPr sz="1700" spc="-25" dirty="0">
                <a:latin typeface="Arial"/>
                <a:cs typeface="Arial"/>
              </a:rPr>
              <a:t> 111 </a:t>
            </a:r>
            <a:r>
              <a:rPr sz="1700" dirty="0">
                <a:latin typeface="Arial"/>
                <a:cs typeface="Arial"/>
              </a:rPr>
              <a:t>og</a:t>
            </a:r>
            <a:r>
              <a:rPr sz="1700" spc="-30" dirty="0">
                <a:latin typeface="Arial"/>
                <a:cs typeface="Arial"/>
              </a:rPr>
              <a:t> </a:t>
            </a:r>
            <a:r>
              <a:rPr sz="1700" dirty="0">
                <a:latin typeface="Arial"/>
                <a:cs typeface="Arial"/>
              </a:rPr>
              <a:t>chat</a:t>
            </a:r>
            <a:r>
              <a:rPr sz="1700" spc="-40" dirty="0">
                <a:latin typeface="Arial"/>
                <a:cs typeface="Arial"/>
              </a:rPr>
              <a:t> </a:t>
            </a:r>
            <a:r>
              <a:rPr sz="1700" dirty="0">
                <a:latin typeface="Arial"/>
                <a:cs typeface="Arial"/>
              </a:rPr>
              <a:t>på</a:t>
            </a:r>
            <a:r>
              <a:rPr sz="1700" spc="-40" dirty="0">
                <a:latin typeface="Arial"/>
                <a:cs typeface="Arial"/>
              </a:rPr>
              <a:t> </a:t>
            </a:r>
            <a:r>
              <a:rPr sz="1700" u="heavy" spc="-10" dirty="0">
                <a:solidFill>
                  <a:srgbClr val="0000FF"/>
                </a:solidFill>
                <a:uFill>
                  <a:solidFill>
                    <a:srgbClr val="0000FF"/>
                  </a:solidFill>
                </a:uFill>
                <a:latin typeface="Arial"/>
                <a:cs typeface="Arial"/>
                <a:hlinkClick r:id="rId5"/>
              </a:rPr>
              <a:t>https://www.116111.no/ungdom</a:t>
            </a:r>
            <a:endParaRPr sz="1700" dirty="0">
              <a:latin typeface="Arial"/>
              <a:cs typeface="Arial"/>
            </a:endParaRPr>
          </a:p>
          <a:p>
            <a:pPr>
              <a:lnSpc>
                <a:spcPct val="100000"/>
              </a:lnSpc>
              <a:spcBef>
                <a:spcPts val="869"/>
              </a:spcBef>
              <a:buFont typeface="Arial"/>
              <a:buChar char="•"/>
            </a:pPr>
            <a:endParaRPr sz="1700" dirty="0">
              <a:latin typeface="Arial"/>
              <a:cs typeface="Arial"/>
            </a:endParaRPr>
          </a:p>
          <a:p>
            <a:pPr marL="862965" indent="-228600">
              <a:lnSpc>
                <a:spcPts val="2000"/>
              </a:lnSpc>
              <a:buFont typeface="Arial"/>
              <a:buChar char="•"/>
              <a:tabLst>
                <a:tab pos="862965" algn="l"/>
              </a:tabLst>
            </a:pPr>
            <a:r>
              <a:rPr sz="1700" b="1" dirty="0">
                <a:latin typeface="Arial"/>
                <a:cs typeface="Arial"/>
              </a:rPr>
              <a:t>Legevakten:</a:t>
            </a:r>
            <a:r>
              <a:rPr sz="1700" b="1" spc="-50" dirty="0">
                <a:latin typeface="Arial"/>
                <a:cs typeface="Arial"/>
              </a:rPr>
              <a:t> </a:t>
            </a:r>
            <a:r>
              <a:rPr sz="1700" dirty="0">
                <a:latin typeface="Arial"/>
                <a:cs typeface="Arial"/>
              </a:rPr>
              <a:t>Ring</a:t>
            </a:r>
            <a:r>
              <a:rPr sz="1700" spc="-25" dirty="0">
                <a:latin typeface="Arial"/>
                <a:cs typeface="Arial"/>
              </a:rPr>
              <a:t> </a:t>
            </a:r>
            <a:r>
              <a:rPr sz="1700" dirty="0">
                <a:latin typeface="Arial"/>
                <a:cs typeface="Arial"/>
              </a:rPr>
              <a:t>116</a:t>
            </a:r>
            <a:r>
              <a:rPr sz="1700" spc="-35" dirty="0">
                <a:latin typeface="Arial"/>
                <a:cs typeface="Arial"/>
              </a:rPr>
              <a:t> </a:t>
            </a:r>
            <a:r>
              <a:rPr sz="1700" spc="-25" dirty="0">
                <a:latin typeface="Arial"/>
                <a:cs typeface="Arial"/>
              </a:rPr>
              <a:t>117</a:t>
            </a:r>
            <a:endParaRPr sz="1700" dirty="0">
              <a:latin typeface="Arial"/>
              <a:cs typeface="Arial"/>
            </a:endParaRPr>
          </a:p>
          <a:p>
            <a:pPr marL="862965">
              <a:lnSpc>
                <a:spcPts val="2000"/>
              </a:lnSpc>
            </a:pPr>
            <a:r>
              <a:rPr sz="1700" dirty="0">
                <a:latin typeface="Arial"/>
                <a:cs typeface="Arial"/>
              </a:rPr>
              <a:t>for</a:t>
            </a:r>
            <a:r>
              <a:rPr sz="1700" spc="-40" dirty="0">
                <a:latin typeface="Arial"/>
                <a:cs typeface="Arial"/>
              </a:rPr>
              <a:t> </a:t>
            </a:r>
            <a:r>
              <a:rPr sz="1700" dirty="0">
                <a:latin typeface="Arial"/>
                <a:cs typeface="Arial"/>
              </a:rPr>
              <a:t>rask</a:t>
            </a:r>
            <a:r>
              <a:rPr sz="1700" spc="-35" dirty="0">
                <a:latin typeface="Arial"/>
                <a:cs typeface="Arial"/>
              </a:rPr>
              <a:t> </a:t>
            </a:r>
            <a:r>
              <a:rPr sz="1700" dirty="0">
                <a:latin typeface="Arial"/>
                <a:cs typeface="Arial"/>
              </a:rPr>
              <a:t>hjelp</a:t>
            </a:r>
            <a:r>
              <a:rPr sz="1700" spc="-30" dirty="0">
                <a:latin typeface="Arial"/>
                <a:cs typeface="Arial"/>
              </a:rPr>
              <a:t> </a:t>
            </a:r>
            <a:r>
              <a:rPr sz="1700" dirty="0">
                <a:latin typeface="Arial"/>
                <a:cs typeface="Arial"/>
              </a:rPr>
              <a:t>ved</a:t>
            </a:r>
            <a:r>
              <a:rPr sz="1700" spc="-35" dirty="0">
                <a:latin typeface="Arial"/>
                <a:cs typeface="Arial"/>
              </a:rPr>
              <a:t> </a:t>
            </a:r>
            <a:r>
              <a:rPr sz="1700" dirty="0">
                <a:latin typeface="Arial"/>
                <a:cs typeface="Arial"/>
              </a:rPr>
              <a:t>akutte</a:t>
            </a:r>
            <a:r>
              <a:rPr sz="1700" spc="-30" dirty="0">
                <a:latin typeface="Arial"/>
                <a:cs typeface="Arial"/>
              </a:rPr>
              <a:t> </a:t>
            </a:r>
            <a:r>
              <a:rPr sz="1700" spc="-10" dirty="0">
                <a:latin typeface="Arial"/>
                <a:cs typeface="Arial"/>
              </a:rPr>
              <a:t>problemer</a:t>
            </a:r>
            <a:endParaRPr sz="1700" dirty="0">
              <a:latin typeface="Arial"/>
              <a:cs typeface="Arial"/>
            </a:endParaRPr>
          </a:p>
          <a:p>
            <a:pPr>
              <a:lnSpc>
                <a:spcPct val="100000"/>
              </a:lnSpc>
              <a:spcBef>
                <a:spcPts val="455"/>
              </a:spcBef>
            </a:pPr>
            <a:endParaRPr sz="1700" dirty="0">
              <a:latin typeface="Arial"/>
              <a:cs typeface="Arial"/>
            </a:endParaRPr>
          </a:p>
          <a:p>
            <a:pPr>
              <a:lnSpc>
                <a:spcPct val="107000"/>
              </a:lnSpc>
              <a:spcAft>
                <a:spcPts val="800"/>
              </a:spcAft>
            </a:pPr>
            <a:r>
              <a:rPr lang="nn-NO" sz="1600" kern="100" dirty="0">
                <a:effectLst/>
                <a:latin typeface="Aptos" panose="020B0004020202020204" pitchFamily="34" charset="0"/>
                <a:ea typeface="Aptos" panose="020B0004020202020204" pitchFamily="34" charset="0"/>
                <a:cs typeface="Times New Roman" panose="02020603050405020304" pitchFamily="18" charset="0"/>
              </a:rPr>
              <a:t>Det er òg mogleg å ta kontakt med helsestasjonen for ungdom, skulehelsetenesta, psykisk helsehjelp for barn og unge der du bur, eller nokon som jobbar i din lokale kyrkjelyd.</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object 5">
            <a:extLst>
              <a:ext uri="{FF2B5EF4-FFF2-40B4-BE49-F238E27FC236}">
                <a16:creationId xmlns:a16="http://schemas.microsoft.com/office/drawing/2014/main" id="{1BE04E8B-6B69-8F53-CE8A-8F15D0374F9C}"/>
              </a:ext>
            </a:extLst>
          </p:cNvPr>
          <p:cNvPicPr/>
          <p:nvPr/>
        </p:nvPicPr>
        <p:blipFill>
          <a:blip r:embed="rId6" cstate="print"/>
          <a:stretch>
            <a:fillRect/>
          </a:stretch>
        </p:blipFill>
        <p:spPr>
          <a:xfrm>
            <a:off x="7260285" y="1869530"/>
            <a:ext cx="2620314" cy="3765459"/>
          </a:xfrm>
          <a:prstGeom prst="rect">
            <a:avLst/>
          </a:prstGeom>
        </p:spPr>
      </p:pic>
    </p:spTree>
    <p:extLst>
      <p:ext uri="{BB962C8B-B14F-4D97-AF65-F5344CB8AC3E}">
        <p14:creationId xmlns:p14="http://schemas.microsoft.com/office/powerpoint/2010/main" val="99217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152E3-788F-F21D-AE1B-B61260C8EE9E}"/>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4B0D17F-16C1-F458-1E42-774F4C2BCB34}"/>
              </a:ext>
            </a:extLst>
          </p:cNvPr>
          <p:cNvPicPr/>
          <p:nvPr/>
        </p:nvPicPr>
        <p:blipFill>
          <a:blip r:embed="rId2" cstate="print"/>
          <a:stretch>
            <a:fillRect/>
          </a:stretch>
        </p:blipFill>
        <p:spPr>
          <a:xfrm>
            <a:off x="9499251" y="6596210"/>
            <a:ext cx="825562" cy="694393"/>
          </a:xfrm>
          <a:prstGeom prst="rect">
            <a:avLst/>
          </a:prstGeom>
        </p:spPr>
      </p:pic>
      <p:sp>
        <p:nvSpPr>
          <p:cNvPr id="3" name="object 3">
            <a:extLst>
              <a:ext uri="{FF2B5EF4-FFF2-40B4-BE49-F238E27FC236}">
                <a16:creationId xmlns:a16="http://schemas.microsoft.com/office/drawing/2014/main" id="{B7882863-03BD-7CBE-B924-5FFCEDFF264C}"/>
              </a:ext>
            </a:extLst>
          </p:cNvPr>
          <p:cNvSpPr txBox="1">
            <a:spLocks noGrp="1"/>
          </p:cNvSpPr>
          <p:nvPr>
            <p:ph type="title"/>
          </p:nvPr>
        </p:nvSpPr>
        <p:spPr>
          <a:xfrm>
            <a:off x="851408" y="761746"/>
            <a:ext cx="3076575" cy="726440"/>
          </a:xfrm>
          <a:prstGeom prst="rect">
            <a:avLst/>
          </a:prstGeom>
        </p:spPr>
        <p:txBody>
          <a:bodyPr vert="horz" wrap="square" lIns="0" tIns="12065" rIns="0" bIns="0" rtlCol="0">
            <a:spAutoFit/>
          </a:bodyPr>
          <a:lstStyle/>
          <a:p>
            <a:pPr marL="12700">
              <a:lnSpc>
                <a:spcPct val="100000"/>
              </a:lnSpc>
              <a:spcBef>
                <a:spcPts val="95"/>
              </a:spcBef>
            </a:pPr>
            <a:r>
              <a:rPr lang="nb-NO" spc="-10" dirty="0" err="1"/>
              <a:t>Sidan</a:t>
            </a:r>
            <a:r>
              <a:rPr lang="nb-NO" spc="-10" dirty="0"/>
              <a:t> sist</a:t>
            </a:r>
            <a:endParaRPr spc="-10" dirty="0"/>
          </a:p>
        </p:txBody>
      </p:sp>
      <p:sp>
        <p:nvSpPr>
          <p:cNvPr id="4" name="object 4">
            <a:extLst>
              <a:ext uri="{FF2B5EF4-FFF2-40B4-BE49-F238E27FC236}">
                <a16:creationId xmlns:a16="http://schemas.microsoft.com/office/drawing/2014/main" id="{2B632201-309F-B875-066B-C799FA5FF246}"/>
              </a:ext>
            </a:extLst>
          </p:cNvPr>
          <p:cNvSpPr txBox="1"/>
          <p:nvPr/>
        </p:nvSpPr>
        <p:spPr>
          <a:xfrm>
            <a:off x="851408" y="1912747"/>
            <a:ext cx="3076574" cy="2466573"/>
          </a:xfrm>
          <a:prstGeom prst="rect">
            <a:avLst/>
          </a:prstGeom>
        </p:spPr>
        <p:txBody>
          <a:bodyPr vert="horz" wrap="square" lIns="0" tIns="13335" rIns="0" bIns="0" rtlCol="0">
            <a:spAutoFit/>
          </a:bodyPr>
          <a:lstStyle/>
          <a:p>
            <a:pPr marL="12700" marR="5080">
              <a:lnSpc>
                <a:spcPct val="111000"/>
              </a:lnSpc>
              <a:spcBef>
                <a:spcPts val="105"/>
              </a:spcBef>
            </a:pPr>
            <a:r>
              <a:rPr lang="nn-NO" sz="2400" b="0" i="0" dirty="0">
                <a:solidFill>
                  <a:schemeClr val="tx1"/>
                </a:solidFill>
                <a:effectLst/>
                <a:latin typeface="Arial" panose="020B0604020202020204" pitchFamily="34" charset="0"/>
                <a:cs typeface="Arial" panose="020B0604020202020204" pitchFamily="34" charset="0"/>
              </a:rPr>
              <a:t>Kva tankar eller kjensler hadde du etter det siste møtet? </a:t>
            </a:r>
          </a:p>
          <a:p>
            <a:pPr marL="12700" marR="5080">
              <a:lnSpc>
                <a:spcPct val="111000"/>
              </a:lnSpc>
              <a:spcBef>
                <a:spcPts val="105"/>
              </a:spcBef>
            </a:pPr>
            <a:endParaRPr lang="nn-NO" sz="2400" dirty="0">
              <a:solidFill>
                <a:schemeClr val="tx1"/>
              </a:solidFill>
              <a:latin typeface="Arial" panose="020B0604020202020204" pitchFamily="34" charset="0"/>
              <a:cs typeface="Arial" panose="020B0604020202020204" pitchFamily="34" charset="0"/>
            </a:endParaRPr>
          </a:p>
          <a:p>
            <a:pPr marL="12700" marR="5080">
              <a:lnSpc>
                <a:spcPct val="111000"/>
              </a:lnSpc>
              <a:spcBef>
                <a:spcPts val="105"/>
              </a:spcBef>
            </a:pPr>
            <a:r>
              <a:rPr lang="nn-NO" sz="2400" b="0" i="0" dirty="0">
                <a:solidFill>
                  <a:schemeClr val="tx1"/>
                </a:solidFill>
                <a:effectLst/>
                <a:latin typeface="Arial" panose="020B0604020202020204" pitchFamily="34" charset="0"/>
                <a:cs typeface="Arial" panose="020B0604020202020204" pitchFamily="34" charset="0"/>
              </a:rPr>
              <a:t>Har du prøvd noko av det vi gjekk gjennom?</a:t>
            </a:r>
            <a:endParaRPr lang="nn-NO" sz="2400" dirty="0">
              <a:solidFill>
                <a:schemeClr val="tx1"/>
              </a:solidFill>
              <a:latin typeface="Arial" panose="020B0604020202020204" pitchFamily="34" charset="0"/>
              <a:cs typeface="Arial" panose="020B0604020202020204" pitchFamily="34" charset="0"/>
            </a:endParaRPr>
          </a:p>
        </p:txBody>
      </p:sp>
      <p:pic>
        <p:nvPicPr>
          <p:cNvPr id="5" name="object 5">
            <a:extLst>
              <a:ext uri="{FF2B5EF4-FFF2-40B4-BE49-F238E27FC236}">
                <a16:creationId xmlns:a16="http://schemas.microsoft.com/office/drawing/2014/main" id="{126E9FD6-61FF-6C25-95DD-EF7FB75D6D55}"/>
              </a:ext>
            </a:extLst>
          </p:cNvPr>
          <p:cNvPicPr/>
          <p:nvPr/>
        </p:nvPicPr>
        <p:blipFill>
          <a:blip r:embed="rId3" cstate="print"/>
          <a:stretch>
            <a:fillRect/>
          </a:stretch>
        </p:blipFill>
        <p:spPr>
          <a:xfrm>
            <a:off x="4251959" y="808024"/>
            <a:ext cx="5075936" cy="5847715"/>
          </a:xfrm>
          <a:prstGeom prst="rect">
            <a:avLst/>
          </a:prstGeom>
        </p:spPr>
      </p:pic>
    </p:spTree>
    <p:extLst>
      <p:ext uri="{BB962C8B-B14F-4D97-AF65-F5344CB8AC3E}">
        <p14:creationId xmlns:p14="http://schemas.microsoft.com/office/powerpoint/2010/main" val="328270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0" dirty="0"/>
              <a:t>Sorg</a:t>
            </a:r>
          </a:p>
        </p:txBody>
      </p:sp>
      <p:pic>
        <p:nvPicPr>
          <p:cNvPr id="3" name="object 3"/>
          <p:cNvPicPr/>
          <p:nvPr/>
        </p:nvPicPr>
        <p:blipFill>
          <a:blip r:embed="rId2" cstate="print"/>
          <a:stretch>
            <a:fillRect/>
          </a:stretch>
        </p:blipFill>
        <p:spPr>
          <a:xfrm>
            <a:off x="3513454" y="1853183"/>
            <a:ext cx="3571875" cy="43997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nb-NO" dirty="0"/>
              <a:t>K</a:t>
            </a:r>
            <a:r>
              <a:rPr dirty="0" err="1"/>
              <a:t>va</a:t>
            </a:r>
            <a:r>
              <a:rPr spc="-75" dirty="0"/>
              <a:t> </a:t>
            </a:r>
            <a:r>
              <a:rPr dirty="0"/>
              <a:t>er</a:t>
            </a:r>
            <a:r>
              <a:rPr spc="-70" dirty="0"/>
              <a:t> </a:t>
            </a:r>
            <a:r>
              <a:rPr spc="-20" dirty="0"/>
              <a:t>sorg?</a:t>
            </a:r>
          </a:p>
        </p:txBody>
      </p:sp>
      <p:grpSp>
        <p:nvGrpSpPr>
          <p:cNvPr id="3" name="object 3"/>
          <p:cNvGrpSpPr/>
          <p:nvPr/>
        </p:nvGrpSpPr>
        <p:grpSpPr>
          <a:xfrm>
            <a:off x="3124835" y="1986279"/>
            <a:ext cx="4527550" cy="4735830"/>
            <a:chOff x="3124835" y="1986279"/>
            <a:chExt cx="4527550" cy="4735830"/>
          </a:xfrm>
        </p:grpSpPr>
        <p:pic>
          <p:nvPicPr>
            <p:cNvPr id="4" name="object 4"/>
            <p:cNvPicPr/>
            <p:nvPr/>
          </p:nvPicPr>
          <p:blipFill>
            <a:blip r:embed="rId2" cstate="print"/>
            <a:stretch>
              <a:fillRect/>
            </a:stretch>
          </p:blipFill>
          <p:spPr>
            <a:xfrm>
              <a:off x="4476115" y="3115309"/>
              <a:ext cx="2159635" cy="3493135"/>
            </a:xfrm>
            <a:prstGeom prst="rect">
              <a:avLst/>
            </a:prstGeom>
          </p:spPr>
        </p:pic>
        <p:pic>
          <p:nvPicPr>
            <p:cNvPr id="5" name="object 5"/>
            <p:cNvPicPr/>
            <p:nvPr/>
          </p:nvPicPr>
          <p:blipFill>
            <a:blip r:embed="rId3" cstate="print"/>
            <a:stretch>
              <a:fillRect/>
            </a:stretch>
          </p:blipFill>
          <p:spPr>
            <a:xfrm>
              <a:off x="5650230" y="4973954"/>
              <a:ext cx="173989" cy="731519"/>
            </a:xfrm>
            <a:prstGeom prst="rect">
              <a:avLst/>
            </a:prstGeom>
          </p:spPr>
        </p:pic>
        <p:pic>
          <p:nvPicPr>
            <p:cNvPr id="6" name="object 6"/>
            <p:cNvPicPr/>
            <p:nvPr/>
          </p:nvPicPr>
          <p:blipFill>
            <a:blip r:embed="rId4" cstate="print"/>
            <a:stretch>
              <a:fillRect/>
            </a:stretch>
          </p:blipFill>
          <p:spPr>
            <a:xfrm>
              <a:off x="5410835" y="4806314"/>
              <a:ext cx="110489" cy="32385"/>
            </a:xfrm>
            <a:prstGeom prst="rect">
              <a:avLst/>
            </a:prstGeom>
          </p:spPr>
        </p:pic>
        <p:pic>
          <p:nvPicPr>
            <p:cNvPr id="7" name="object 7"/>
            <p:cNvPicPr/>
            <p:nvPr/>
          </p:nvPicPr>
          <p:blipFill>
            <a:blip r:embed="rId5" cstate="print"/>
            <a:stretch>
              <a:fillRect/>
            </a:stretch>
          </p:blipFill>
          <p:spPr>
            <a:xfrm>
              <a:off x="5131435" y="4282439"/>
              <a:ext cx="1555749" cy="2222500"/>
            </a:xfrm>
            <a:prstGeom prst="rect">
              <a:avLst/>
            </a:prstGeom>
          </p:spPr>
        </p:pic>
        <p:pic>
          <p:nvPicPr>
            <p:cNvPr id="8" name="object 8"/>
            <p:cNvPicPr/>
            <p:nvPr/>
          </p:nvPicPr>
          <p:blipFill>
            <a:blip r:embed="rId6" cstate="print"/>
            <a:stretch>
              <a:fillRect/>
            </a:stretch>
          </p:blipFill>
          <p:spPr>
            <a:xfrm>
              <a:off x="5314950" y="4838700"/>
              <a:ext cx="96520" cy="66675"/>
            </a:xfrm>
            <a:prstGeom prst="rect">
              <a:avLst/>
            </a:prstGeom>
          </p:spPr>
        </p:pic>
        <p:pic>
          <p:nvPicPr>
            <p:cNvPr id="9" name="object 9"/>
            <p:cNvPicPr/>
            <p:nvPr/>
          </p:nvPicPr>
          <p:blipFill>
            <a:blip r:embed="rId7" cstate="print"/>
            <a:stretch>
              <a:fillRect/>
            </a:stretch>
          </p:blipFill>
          <p:spPr>
            <a:xfrm>
              <a:off x="5237480" y="4973319"/>
              <a:ext cx="412750" cy="764539"/>
            </a:xfrm>
            <a:prstGeom prst="rect">
              <a:avLst/>
            </a:prstGeom>
          </p:spPr>
        </p:pic>
        <p:pic>
          <p:nvPicPr>
            <p:cNvPr id="10" name="object 10"/>
            <p:cNvPicPr/>
            <p:nvPr/>
          </p:nvPicPr>
          <p:blipFill>
            <a:blip r:embed="rId8" cstate="print"/>
            <a:stretch>
              <a:fillRect/>
            </a:stretch>
          </p:blipFill>
          <p:spPr>
            <a:xfrm>
              <a:off x="5237480" y="4838700"/>
              <a:ext cx="173354" cy="160655"/>
            </a:xfrm>
            <a:prstGeom prst="rect">
              <a:avLst/>
            </a:prstGeom>
          </p:spPr>
        </p:pic>
        <p:pic>
          <p:nvPicPr>
            <p:cNvPr id="11" name="object 11"/>
            <p:cNvPicPr/>
            <p:nvPr/>
          </p:nvPicPr>
          <p:blipFill>
            <a:blip r:embed="rId9" cstate="print"/>
            <a:stretch>
              <a:fillRect/>
            </a:stretch>
          </p:blipFill>
          <p:spPr>
            <a:xfrm>
              <a:off x="5299710" y="4838700"/>
              <a:ext cx="111125" cy="78105"/>
            </a:xfrm>
            <a:prstGeom prst="rect">
              <a:avLst/>
            </a:prstGeom>
          </p:spPr>
        </p:pic>
        <p:pic>
          <p:nvPicPr>
            <p:cNvPr id="12" name="object 12"/>
            <p:cNvPicPr/>
            <p:nvPr/>
          </p:nvPicPr>
          <p:blipFill>
            <a:blip r:embed="rId10" cstate="print"/>
            <a:stretch>
              <a:fillRect/>
            </a:stretch>
          </p:blipFill>
          <p:spPr>
            <a:xfrm>
              <a:off x="5237480" y="4963159"/>
              <a:ext cx="173354" cy="46355"/>
            </a:xfrm>
            <a:prstGeom prst="rect">
              <a:avLst/>
            </a:prstGeom>
          </p:spPr>
        </p:pic>
        <p:pic>
          <p:nvPicPr>
            <p:cNvPr id="13" name="object 13"/>
            <p:cNvPicPr/>
            <p:nvPr/>
          </p:nvPicPr>
          <p:blipFill>
            <a:blip r:embed="rId11" cstate="print"/>
            <a:stretch>
              <a:fillRect/>
            </a:stretch>
          </p:blipFill>
          <p:spPr>
            <a:xfrm>
              <a:off x="5410835" y="4838700"/>
              <a:ext cx="240029" cy="867410"/>
            </a:xfrm>
            <a:prstGeom prst="rect">
              <a:avLst/>
            </a:prstGeom>
          </p:spPr>
        </p:pic>
        <p:pic>
          <p:nvPicPr>
            <p:cNvPr id="14" name="object 14"/>
            <p:cNvPicPr/>
            <p:nvPr/>
          </p:nvPicPr>
          <p:blipFill>
            <a:blip r:embed="rId12" cstate="print"/>
            <a:stretch>
              <a:fillRect/>
            </a:stretch>
          </p:blipFill>
          <p:spPr>
            <a:xfrm>
              <a:off x="5410835" y="4864734"/>
              <a:ext cx="188595" cy="84455"/>
            </a:xfrm>
            <a:prstGeom prst="rect">
              <a:avLst/>
            </a:prstGeom>
          </p:spPr>
        </p:pic>
        <p:pic>
          <p:nvPicPr>
            <p:cNvPr id="15" name="object 15"/>
            <p:cNvPicPr/>
            <p:nvPr/>
          </p:nvPicPr>
          <p:blipFill>
            <a:blip r:embed="rId13" cstate="print"/>
            <a:stretch>
              <a:fillRect/>
            </a:stretch>
          </p:blipFill>
          <p:spPr>
            <a:xfrm>
              <a:off x="5410835" y="4904739"/>
              <a:ext cx="240029" cy="593090"/>
            </a:xfrm>
            <a:prstGeom prst="rect">
              <a:avLst/>
            </a:prstGeom>
          </p:spPr>
        </p:pic>
        <p:pic>
          <p:nvPicPr>
            <p:cNvPr id="16" name="object 16"/>
            <p:cNvPicPr/>
            <p:nvPr/>
          </p:nvPicPr>
          <p:blipFill>
            <a:blip r:embed="rId14" cstate="print"/>
            <a:stretch>
              <a:fillRect/>
            </a:stretch>
          </p:blipFill>
          <p:spPr>
            <a:xfrm>
              <a:off x="5237480" y="4838700"/>
              <a:ext cx="412750" cy="163194"/>
            </a:xfrm>
            <a:prstGeom prst="rect">
              <a:avLst/>
            </a:prstGeom>
          </p:spPr>
        </p:pic>
        <p:sp>
          <p:nvSpPr>
            <p:cNvPr id="17" name="object 17"/>
            <p:cNvSpPr/>
            <p:nvPr/>
          </p:nvSpPr>
          <p:spPr>
            <a:xfrm>
              <a:off x="5433695" y="4968239"/>
              <a:ext cx="64769" cy="542925"/>
            </a:xfrm>
            <a:custGeom>
              <a:avLst/>
              <a:gdLst/>
              <a:ahLst/>
              <a:cxnLst/>
              <a:rect l="l" t="t" r="r" b="b"/>
              <a:pathLst>
                <a:path w="64770" h="542925">
                  <a:moveTo>
                    <a:pt x="36194" y="383540"/>
                  </a:moveTo>
                  <a:lnTo>
                    <a:pt x="33654" y="427355"/>
                  </a:lnTo>
                  <a:lnTo>
                    <a:pt x="15239" y="492125"/>
                  </a:lnTo>
                  <a:lnTo>
                    <a:pt x="4444" y="515620"/>
                  </a:lnTo>
                  <a:lnTo>
                    <a:pt x="0" y="527050"/>
                  </a:lnTo>
                  <a:lnTo>
                    <a:pt x="634" y="532130"/>
                  </a:lnTo>
                  <a:lnTo>
                    <a:pt x="10794" y="542925"/>
                  </a:lnTo>
                  <a:lnTo>
                    <a:pt x="12064" y="535940"/>
                  </a:lnTo>
                  <a:lnTo>
                    <a:pt x="15875" y="516255"/>
                  </a:lnTo>
                  <a:lnTo>
                    <a:pt x="25400" y="488315"/>
                  </a:lnTo>
                  <a:lnTo>
                    <a:pt x="41909" y="454660"/>
                  </a:lnTo>
                  <a:lnTo>
                    <a:pt x="47625" y="415925"/>
                  </a:lnTo>
                  <a:lnTo>
                    <a:pt x="36194" y="383540"/>
                  </a:lnTo>
                  <a:close/>
                </a:path>
                <a:path w="64770" h="542925">
                  <a:moveTo>
                    <a:pt x="14604" y="253365"/>
                  </a:moveTo>
                  <a:lnTo>
                    <a:pt x="6984" y="305435"/>
                  </a:lnTo>
                  <a:lnTo>
                    <a:pt x="4444" y="328930"/>
                  </a:lnTo>
                  <a:lnTo>
                    <a:pt x="13969" y="345440"/>
                  </a:lnTo>
                  <a:lnTo>
                    <a:pt x="33654" y="377190"/>
                  </a:lnTo>
                  <a:lnTo>
                    <a:pt x="36194" y="383540"/>
                  </a:lnTo>
                  <a:lnTo>
                    <a:pt x="36194" y="377190"/>
                  </a:lnTo>
                  <a:lnTo>
                    <a:pt x="34289" y="358775"/>
                  </a:lnTo>
                  <a:lnTo>
                    <a:pt x="28575" y="336550"/>
                  </a:lnTo>
                  <a:lnTo>
                    <a:pt x="20319" y="306070"/>
                  </a:lnTo>
                  <a:lnTo>
                    <a:pt x="15239" y="266700"/>
                  </a:lnTo>
                  <a:lnTo>
                    <a:pt x="14604" y="253365"/>
                  </a:lnTo>
                  <a:close/>
                </a:path>
                <a:path w="64770" h="542925">
                  <a:moveTo>
                    <a:pt x="26669" y="0"/>
                  </a:moveTo>
                  <a:lnTo>
                    <a:pt x="21589" y="1270"/>
                  </a:lnTo>
                  <a:lnTo>
                    <a:pt x="19684" y="6350"/>
                  </a:lnTo>
                  <a:lnTo>
                    <a:pt x="20319" y="17145"/>
                  </a:lnTo>
                  <a:lnTo>
                    <a:pt x="31114" y="42545"/>
                  </a:lnTo>
                  <a:lnTo>
                    <a:pt x="31114" y="88265"/>
                  </a:lnTo>
                  <a:lnTo>
                    <a:pt x="24764" y="140970"/>
                  </a:lnTo>
                  <a:lnTo>
                    <a:pt x="17144" y="185420"/>
                  </a:lnTo>
                  <a:lnTo>
                    <a:pt x="13334" y="224790"/>
                  </a:lnTo>
                  <a:lnTo>
                    <a:pt x="14604" y="253365"/>
                  </a:lnTo>
                  <a:lnTo>
                    <a:pt x="27304" y="184150"/>
                  </a:lnTo>
                  <a:lnTo>
                    <a:pt x="45084" y="107950"/>
                  </a:lnTo>
                  <a:lnTo>
                    <a:pt x="60959" y="49530"/>
                  </a:lnTo>
                  <a:lnTo>
                    <a:pt x="64769" y="19050"/>
                  </a:lnTo>
                  <a:lnTo>
                    <a:pt x="57150" y="6350"/>
                  </a:lnTo>
                  <a:lnTo>
                    <a:pt x="36829" y="1905"/>
                  </a:lnTo>
                  <a:lnTo>
                    <a:pt x="26669" y="0"/>
                  </a:lnTo>
                  <a:close/>
                </a:path>
              </a:pathLst>
            </a:custGeom>
            <a:solidFill>
              <a:srgbClr val="624594"/>
            </a:solidFill>
          </p:spPr>
          <p:txBody>
            <a:bodyPr wrap="square" lIns="0" tIns="0" rIns="0" bIns="0" rtlCol="0"/>
            <a:lstStyle/>
            <a:p>
              <a:endParaRPr/>
            </a:p>
          </p:txBody>
        </p:sp>
        <p:sp>
          <p:nvSpPr>
            <p:cNvPr id="18" name="object 18"/>
            <p:cNvSpPr/>
            <p:nvPr/>
          </p:nvSpPr>
          <p:spPr>
            <a:xfrm>
              <a:off x="4902200" y="5478779"/>
              <a:ext cx="107314" cy="1019810"/>
            </a:xfrm>
            <a:custGeom>
              <a:avLst/>
              <a:gdLst/>
              <a:ahLst/>
              <a:cxnLst/>
              <a:rect l="l" t="t" r="r" b="b"/>
              <a:pathLst>
                <a:path w="107314" h="1019810">
                  <a:moveTo>
                    <a:pt x="85089" y="0"/>
                  </a:moveTo>
                  <a:lnTo>
                    <a:pt x="83185" y="634"/>
                  </a:lnTo>
                  <a:lnTo>
                    <a:pt x="83820" y="8889"/>
                  </a:lnTo>
                  <a:lnTo>
                    <a:pt x="86360" y="24764"/>
                  </a:lnTo>
                  <a:lnTo>
                    <a:pt x="90804" y="48259"/>
                  </a:lnTo>
                  <a:lnTo>
                    <a:pt x="93345" y="80009"/>
                  </a:lnTo>
                  <a:lnTo>
                    <a:pt x="93979" y="95884"/>
                  </a:lnTo>
                  <a:lnTo>
                    <a:pt x="89535" y="135889"/>
                  </a:lnTo>
                  <a:lnTo>
                    <a:pt x="76835" y="215264"/>
                  </a:lnTo>
                  <a:lnTo>
                    <a:pt x="71754" y="254634"/>
                  </a:lnTo>
                  <a:lnTo>
                    <a:pt x="60325" y="351154"/>
                  </a:lnTo>
                  <a:lnTo>
                    <a:pt x="47625" y="433704"/>
                  </a:lnTo>
                  <a:lnTo>
                    <a:pt x="37464" y="485139"/>
                  </a:lnTo>
                  <a:lnTo>
                    <a:pt x="26670" y="535939"/>
                  </a:lnTo>
                  <a:lnTo>
                    <a:pt x="3810" y="636269"/>
                  </a:lnTo>
                  <a:lnTo>
                    <a:pt x="1270" y="646429"/>
                  </a:lnTo>
                  <a:lnTo>
                    <a:pt x="0" y="656589"/>
                  </a:lnTo>
                  <a:lnTo>
                    <a:pt x="4445" y="716914"/>
                  </a:lnTo>
                  <a:lnTo>
                    <a:pt x="11429" y="761999"/>
                  </a:lnTo>
                  <a:lnTo>
                    <a:pt x="20954" y="806449"/>
                  </a:lnTo>
                  <a:lnTo>
                    <a:pt x="31114" y="850899"/>
                  </a:lnTo>
                  <a:lnTo>
                    <a:pt x="41910" y="895349"/>
                  </a:lnTo>
                  <a:lnTo>
                    <a:pt x="59054" y="958214"/>
                  </a:lnTo>
                  <a:lnTo>
                    <a:pt x="77470" y="1019809"/>
                  </a:lnTo>
                  <a:lnTo>
                    <a:pt x="79375" y="1019809"/>
                  </a:lnTo>
                  <a:lnTo>
                    <a:pt x="71120" y="968374"/>
                  </a:lnTo>
                  <a:lnTo>
                    <a:pt x="33654" y="765174"/>
                  </a:lnTo>
                  <a:lnTo>
                    <a:pt x="25400" y="713739"/>
                  </a:lnTo>
                  <a:lnTo>
                    <a:pt x="21589" y="688339"/>
                  </a:lnTo>
                  <a:lnTo>
                    <a:pt x="18414" y="655954"/>
                  </a:lnTo>
                  <a:lnTo>
                    <a:pt x="20320" y="647699"/>
                  </a:lnTo>
                  <a:lnTo>
                    <a:pt x="22225" y="641349"/>
                  </a:lnTo>
                  <a:lnTo>
                    <a:pt x="31750" y="589914"/>
                  </a:lnTo>
                  <a:lnTo>
                    <a:pt x="39370" y="538479"/>
                  </a:lnTo>
                  <a:lnTo>
                    <a:pt x="53339" y="435609"/>
                  </a:lnTo>
                  <a:lnTo>
                    <a:pt x="62229" y="384809"/>
                  </a:lnTo>
                  <a:lnTo>
                    <a:pt x="82550" y="282574"/>
                  </a:lnTo>
                  <a:lnTo>
                    <a:pt x="92075" y="231774"/>
                  </a:lnTo>
                  <a:lnTo>
                    <a:pt x="100329" y="180339"/>
                  </a:lnTo>
                  <a:lnTo>
                    <a:pt x="106045" y="128904"/>
                  </a:lnTo>
                  <a:lnTo>
                    <a:pt x="107314" y="95884"/>
                  </a:lnTo>
                  <a:lnTo>
                    <a:pt x="102870" y="63499"/>
                  </a:lnTo>
                  <a:lnTo>
                    <a:pt x="94614" y="31749"/>
                  </a:lnTo>
                  <a:lnTo>
                    <a:pt x="85089" y="0"/>
                  </a:lnTo>
                  <a:close/>
                </a:path>
              </a:pathLst>
            </a:custGeom>
            <a:solidFill>
              <a:srgbClr val="003A52"/>
            </a:solidFill>
          </p:spPr>
          <p:txBody>
            <a:bodyPr wrap="square" lIns="0" tIns="0" rIns="0" bIns="0" rtlCol="0"/>
            <a:lstStyle/>
            <a:p>
              <a:endParaRPr/>
            </a:p>
          </p:txBody>
        </p:sp>
        <p:sp>
          <p:nvSpPr>
            <p:cNvPr id="19" name="object 19"/>
            <p:cNvSpPr/>
            <p:nvPr/>
          </p:nvSpPr>
          <p:spPr>
            <a:xfrm>
              <a:off x="4585970" y="6483984"/>
              <a:ext cx="2025650" cy="238125"/>
            </a:xfrm>
            <a:custGeom>
              <a:avLst/>
              <a:gdLst/>
              <a:ahLst/>
              <a:cxnLst/>
              <a:rect l="l" t="t" r="r" b="b"/>
              <a:pathLst>
                <a:path w="2025650" h="238125">
                  <a:moveTo>
                    <a:pt x="1452244" y="0"/>
                  </a:moveTo>
                  <a:lnTo>
                    <a:pt x="1424939" y="0"/>
                  </a:lnTo>
                  <a:lnTo>
                    <a:pt x="860425" y="7619"/>
                  </a:lnTo>
                  <a:lnTo>
                    <a:pt x="26034" y="33654"/>
                  </a:lnTo>
                  <a:lnTo>
                    <a:pt x="3175" y="76199"/>
                  </a:lnTo>
                  <a:lnTo>
                    <a:pt x="0" y="111124"/>
                  </a:lnTo>
                  <a:lnTo>
                    <a:pt x="1904" y="128269"/>
                  </a:lnTo>
                  <a:lnTo>
                    <a:pt x="25400" y="171449"/>
                  </a:lnTo>
                  <a:lnTo>
                    <a:pt x="62864" y="195579"/>
                  </a:lnTo>
                  <a:lnTo>
                    <a:pt x="107950" y="205739"/>
                  </a:lnTo>
                  <a:lnTo>
                    <a:pt x="156209" y="210819"/>
                  </a:lnTo>
                  <a:lnTo>
                    <a:pt x="208279" y="213359"/>
                  </a:lnTo>
                  <a:lnTo>
                    <a:pt x="260984" y="215264"/>
                  </a:lnTo>
                  <a:lnTo>
                    <a:pt x="631825" y="222884"/>
                  </a:lnTo>
                  <a:lnTo>
                    <a:pt x="788669" y="228599"/>
                  </a:lnTo>
                  <a:lnTo>
                    <a:pt x="1097914" y="236854"/>
                  </a:lnTo>
                  <a:lnTo>
                    <a:pt x="1252854" y="238124"/>
                  </a:lnTo>
                  <a:lnTo>
                    <a:pt x="1356359" y="236854"/>
                  </a:lnTo>
                  <a:lnTo>
                    <a:pt x="1459229" y="234314"/>
                  </a:lnTo>
                  <a:lnTo>
                    <a:pt x="1543050" y="231139"/>
                  </a:lnTo>
                  <a:lnTo>
                    <a:pt x="1640204" y="225424"/>
                  </a:lnTo>
                  <a:lnTo>
                    <a:pt x="1688464" y="220979"/>
                  </a:lnTo>
                  <a:lnTo>
                    <a:pt x="1736725" y="214629"/>
                  </a:lnTo>
                  <a:lnTo>
                    <a:pt x="1781809" y="207009"/>
                  </a:lnTo>
                  <a:lnTo>
                    <a:pt x="1854200" y="192404"/>
                  </a:lnTo>
                  <a:lnTo>
                    <a:pt x="1898014" y="182879"/>
                  </a:lnTo>
                  <a:lnTo>
                    <a:pt x="1939289" y="171449"/>
                  </a:lnTo>
                  <a:lnTo>
                    <a:pt x="1988820" y="151129"/>
                  </a:lnTo>
                  <a:lnTo>
                    <a:pt x="2024379" y="40639"/>
                  </a:lnTo>
                  <a:lnTo>
                    <a:pt x="2025014" y="36194"/>
                  </a:lnTo>
                  <a:lnTo>
                    <a:pt x="2025014" y="34924"/>
                  </a:lnTo>
                  <a:lnTo>
                    <a:pt x="2025650" y="32384"/>
                  </a:lnTo>
                  <a:lnTo>
                    <a:pt x="1473200" y="634"/>
                  </a:lnTo>
                  <a:lnTo>
                    <a:pt x="1452244" y="0"/>
                  </a:lnTo>
                  <a:close/>
                </a:path>
              </a:pathLst>
            </a:custGeom>
            <a:solidFill>
              <a:srgbClr val="512580"/>
            </a:solidFill>
          </p:spPr>
          <p:txBody>
            <a:bodyPr wrap="square" lIns="0" tIns="0" rIns="0" bIns="0" rtlCol="0"/>
            <a:lstStyle/>
            <a:p>
              <a:endParaRPr/>
            </a:p>
          </p:txBody>
        </p:sp>
        <p:sp>
          <p:nvSpPr>
            <p:cNvPr id="20" name="object 20"/>
            <p:cNvSpPr/>
            <p:nvPr/>
          </p:nvSpPr>
          <p:spPr>
            <a:xfrm>
              <a:off x="6106795" y="1986279"/>
              <a:ext cx="1545590" cy="1389380"/>
            </a:xfrm>
            <a:custGeom>
              <a:avLst/>
              <a:gdLst/>
              <a:ahLst/>
              <a:cxnLst/>
              <a:rect l="l" t="t" r="r" b="b"/>
              <a:pathLst>
                <a:path w="1545590" h="1389379">
                  <a:moveTo>
                    <a:pt x="1035684" y="0"/>
                  </a:moveTo>
                  <a:lnTo>
                    <a:pt x="982345" y="1905"/>
                  </a:lnTo>
                  <a:lnTo>
                    <a:pt x="928370" y="8890"/>
                  </a:lnTo>
                  <a:lnTo>
                    <a:pt x="876300" y="19685"/>
                  </a:lnTo>
                  <a:lnTo>
                    <a:pt x="827404" y="33655"/>
                  </a:lnTo>
                  <a:lnTo>
                    <a:pt x="784225" y="48895"/>
                  </a:lnTo>
                  <a:lnTo>
                    <a:pt x="747395" y="64770"/>
                  </a:lnTo>
                  <a:lnTo>
                    <a:pt x="702309" y="91440"/>
                  </a:lnTo>
                  <a:lnTo>
                    <a:pt x="697229" y="100965"/>
                  </a:lnTo>
                  <a:lnTo>
                    <a:pt x="685164" y="91440"/>
                  </a:lnTo>
                  <a:lnTo>
                    <a:pt x="652779" y="73025"/>
                  </a:lnTo>
                  <a:lnTo>
                    <a:pt x="603884" y="58420"/>
                  </a:lnTo>
                  <a:lnTo>
                    <a:pt x="544829" y="60325"/>
                  </a:lnTo>
                  <a:lnTo>
                    <a:pt x="513079" y="69215"/>
                  </a:lnTo>
                  <a:lnTo>
                    <a:pt x="474979" y="80645"/>
                  </a:lnTo>
                  <a:lnTo>
                    <a:pt x="431164" y="94615"/>
                  </a:lnTo>
                  <a:lnTo>
                    <a:pt x="275589" y="147320"/>
                  </a:lnTo>
                  <a:lnTo>
                    <a:pt x="219075" y="165735"/>
                  </a:lnTo>
                  <a:lnTo>
                    <a:pt x="161289" y="184150"/>
                  </a:lnTo>
                  <a:lnTo>
                    <a:pt x="103504" y="201930"/>
                  </a:lnTo>
                  <a:lnTo>
                    <a:pt x="66039" y="218440"/>
                  </a:lnTo>
                  <a:lnTo>
                    <a:pt x="18414" y="271780"/>
                  </a:lnTo>
                  <a:lnTo>
                    <a:pt x="634" y="346075"/>
                  </a:lnTo>
                  <a:lnTo>
                    <a:pt x="0" y="388620"/>
                  </a:lnTo>
                  <a:lnTo>
                    <a:pt x="3175" y="433705"/>
                  </a:lnTo>
                  <a:lnTo>
                    <a:pt x="8889" y="480695"/>
                  </a:lnTo>
                  <a:lnTo>
                    <a:pt x="22859" y="575945"/>
                  </a:lnTo>
                  <a:lnTo>
                    <a:pt x="29209" y="621665"/>
                  </a:lnTo>
                  <a:lnTo>
                    <a:pt x="33019" y="666115"/>
                  </a:lnTo>
                  <a:lnTo>
                    <a:pt x="35559" y="716915"/>
                  </a:lnTo>
                  <a:lnTo>
                    <a:pt x="38734" y="765810"/>
                  </a:lnTo>
                  <a:lnTo>
                    <a:pt x="43179" y="813435"/>
                  </a:lnTo>
                  <a:lnTo>
                    <a:pt x="50164" y="859155"/>
                  </a:lnTo>
                  <a:lnTo>
                    <a:pt x="60325" y="904875"/>
                  </a:lnTo>
                  <a:lnTo>
                    <a:pt x="74294" y="948690"/>
                  </a:lnTo>
                  <a:lnTo>
                    <a:pt x="93979" y="992505"/>
                  </a:lnTo>
                  <a:lnTo>
                    <a:pt x="119379" y="1035050"/>
                  </a:lnTo>
                  <a:lnTo>
                    <a:pt x="151129" y="1077595"/>
                  </a:lnTo>
                  <a:lnTo>
                    <a:pt x="191134" y="1120140"/>
                  </a:lnTo>
                  <a:lnTo>
                    <a:pt x="228600" y="1154430"/>
                  </a:lnTo>
                  <a:lnTo>
                    <a:pt x="267334" y="1185545"/>
                  </a:lnTo>
                  <a:lnTo>
                    <a:pt x="306704" y="1213485"/>
                  </a:lnTo>
                  <a:lnTo>
                    <a:pt x="347979" y="1239520"/>
                  </a:lnTo>
                  <a:lnTo>
                    <a:pt x="391159" y="1263015"/>
                  </a:lnTo>
                  <a:lnTo>
                    <a:pt x="435609" y="1284605"/>
                  </a:lnTo>
                  <a:lnTo>
                    <a:pt x="481964" y="1303655"/>
                  </a:lnTo>
                  <a:lnTo>
                    <a:pt x="530859" y="1320800"/>
                  </a:lnTo>
                  <a:lnTo>
                    <a:pt x="581659" y="1336040"/>
                  </a:lnTo>
                  <a:lnTo>
                    <a:pt x="635634" y="1350010"/>
                  </a:lnTo>
                  <a:lnTo>
                    <a:pt x="692150" y="1362075"/>
                  </a:lnTo>
                  <a:lnTo>
                    <a:pt x="751204" y="1372870"/>
                  </a:lnTo>
                  <a:lnTo>
                    <a:pt x="810895" y="1381125"/>
                  </a:lnTo>
                  <a:lnTo>
                    <a:pt x="867409" y="1386840"/>
                  </a:lnTo>
                  <a:lnTo>
                    <a:pt x="921384" y="1389380"/>
                  </a:lnTo>
                  <a:lnTo>
                    <a:pt x="972820" y="1388745"/>
                  </a:lnTo>
                  <a:lnTo>
                    <a:pt x="1021079" y="1384300"/>
                  </a:lnTo>
                  <a:lnTo>
                    <a:pt x="1066800" y="1376680"/>
                  </a:lnTo>
                  <a:lnTo>
                    <a:pt x="1109345" y="1365885"/>
                  </a:lnTo>
                  <a:lnTo>
                    <a:pt x="1148714" y="1351280"/>
                  </a:lnTo>
                  <a:lnTo>
                    <a:pt x="1184909" y="1332865"/>
                  </a:lnTo>
                  <a:lnTo>
                    <a:pt x="1217929" y="1310640"/>
                  </a:lnTo>
                  <a:lnTo>
                    <a:pt x="1248409" y="1284605"/>
                  </a:lnTo>
                  <a:lnTo>
                    <a:pt x="1305559" y="1220470"/>
                  </a:lnTo>
                  <a:lnTo>
                    <a:pt x="1339850" y="1187450"/>
                  </a:lnTo>
                  <a:lnTo>
                    <a:pt x="1376679" y="1155065"/>
                  </a:lnTo>
                  <a:lnTo>
                    <a:pt x="1413509" y="1123950"/>
                  </a:lnTo>
                  <a:lnTo>
                    <a:pt x="1449704" y="1092835"/>
                  </a:lnTo>
                  <a:lnTo>
                    <a:pt x="1482725" y="1062355"/>
                  </a:lnTo>
                  <a:lnTo>
                    <a:pt x="1510664" y="1031240"/>
                  </a:lnTo>
                  <a:lnTo>
                    <a:pt x="1543684" y="967105"/>
                  </a:lnTo>
                  <a:lnTo>
                    <a:pt x="1545589" y="933450"/>
                  </a:lnTo>
                  <a:lnTo>
                    <a:pt x="1535429" y="898525"/>
                  </a:lnTo>
                  <a:lnTo>
                    <a:pt x="1516379" y="850265"/>
                  </a:lnTo>
                  <a:lnTo>
                    <a:pt x="1505584" y="803275"/>
                  </a:lnTo>
                  <a:lnTo>
                    <a:pt x="1501139" y="757555"/>
                  </a:lnTo>
                  <a:lnTo>
                    <a:pt x="1499870" y="713105"/>
                  </a:lnTo>
                  <a:lnTo>
                    <a:pt x="1502409" y="624205"/>
                  </a:lnTo>
                  <a:lnTo>
                    <a:pt x="1501775" y="579755"/>
                  </a:lnTo>
                  <a:lnTo>
                    <a:pt x="1496695" y="534670"/>
                  </a:lnTo>
                  <a:lnTo>
                    <a:pt x="1475104" y="463550"/>
                  </a:lnTo>
                  <a:lnTo>
                    <a:pt x="1457325" y="424180"/>
                  </a:lnTo>
                  <a:lnTo>
                    <a:pt x="1435734" y="382905"/>
                  </a:lnTo>
                  <a:lnTo>
                    <a:pt x="1410334" y="339725"/>
                  </a:lnTo>
                  <a:lnTo>
                    <a:pt x="1382395" y="295910"/>
                  </a:lnTo>
                  <a:lnTo>
                    <a:pt x="1351279" y="250825"/>
                  </a:lnTo>
                  <a:lnTo>
                    <a:pt x="1318895" y="205740"/>
                  </a:lnTo>
                  <a:lnTo>
                    <a:pt x="1283970" y="160020"/>
                  </a:lnTo>
                  <a:lnTo>
                    <a:pt x="1248409" y="114935"/>
                  </a:lnTo>
                  <a:lnTo>
                    <a:pt x="1212214" y="70485"/>
                  </a:lnTo>
                  <a:lnTo>
                    <a:pt x="1177289" y="38735"/>
                  </a:lnTo>
                  <a:lnTo>
                    <a:pt x="1134745" y="17145"/>
                  </a:lnTo>
                  <a:lnTo>
                    <a:pt x="1087120" y="5080"/>
                  </a:lnTo>
                  <a:lnTo>
                    <a:pt x="1035684" y="0"/>
                  </a:lnTo>
                  <a:close/>
                </a:path>
              </a:pathLst>
            </a:custGeom>
            <a:solidFill>
              <a:srgbClr val="63C3D1"/>
            </a:solidFill>
          </p:spPr>
          <p:txBody>
            <a:bodyPr wrap="square" lIns="0" tIns="0" rIns="0" bIns="0" rtlCol="0"/>
            <a:lstStyle/>
            <a:p>
              <a:endParaRPr/>
            </a:p>
          </p:txBody>
        </p:sp>
        <p:sp>
          <p:nvSpPr>
            <p:cNvPr id="21" name="object 21"/>
            <p:cNvSpPr/>
            <p:nvPr/>
          </p:nvSpPr>
          <p:spPr>
            <a:xfrm>
              <a:off x="6073775" y="1986279"/>
              <a:ext cx="1545590" cy="1389380"/>
            </a:xfrm>
            <a:custGeom>
              <a:avLst/>
              <a:gdLst/>
              <a:ahLst/>
              <a:cxnLst/>
              <a:rect l="l" t="t" r="r" b="b"/>
              <a:pathLst>
                <a:path w="1545590" h="1389379">
                  <a:moveTo>
                    <a:pt x="1035684" y="0"/>
                  </a:moveTo>
                  <a:lnTo>
                    <a:pt x="981709" y="1905"/>
                  </a:lnTo>
                  <a:lnTo>
                    <a:pt x="928370" y="8890"/>
                  </a:lnTo>
                  <a:lnTo>
                    <a:pt x="876300" y="19685"/>
                  </a:lnTo>
                  <a:lnTo>
                    <a:pt x="827404" y="33655"/>
                  </a:lnTo>
                  <a:lnTo>
                    <a:pt x="783590" y="48895"/>
                  </a:lnTo>
                  <a:lnTo>
                    <a:pt x="747395" y="64770"/>
                  </a:lnTo>
                  <a:lnTo>
                    <a:pt x="702309" y="91440"/>
                  </a:lnTo>
                  <a:lnTo>
                    <a:pt x="697229" y="100965"/>
                  </a:lnTo>
                  <a:lnTo>
                    <a:pt x="685165" y="91440"/>
                  </a:lnTo>
                  <a:lnTo>
                    <a:pt x="652779" y="73025"/>
                  </a:lnTo>
                  <a:lnTo>
                    <a:pt x="603884" y="58420"/>
                  </a:lnTo>
                  <a:lnTo>
                    <a:pt x="544829" y="60325"/>
                  </a:lnTo>
                  <a:lnTo>
                    <a:pt x="513079" y="69215"/>
                  </a:lnTo>
                  <a:lnTo>
                    <a:pt x="474979" y="80645"/>
                  </a:lnTo>
                  <a:lnTo>
                    <a:pt x="431165" y="94615"/>
                  </a:lnTo>
                  <a:lnTo>
                    <a:pt x="275589" y="147320"/>
                  </a:lnTo>
                  <a:lnTo>
                    <a:pt x="219075" y="165735"/>
                  </a:lnTo>
                  <a:lnTo>
                    <a:pt x="161289" y="184150"/>
                  </a:lnTo>
                  <a:lnTo>
                    <a:pt x="103504" y="201930"/>
                  </a:lnTo>
                  <a:lnTo>
                    <a:pt x="66039" y="218440"/>
                  </a:lnTo>
                  <a:lnTo>
                    <a:pt x="18414" y="271780"/>
                  </a:lnTo>
                  <a:lnTo>
                    <a:pt x="635" y="346075"/>
                  </a:lnTo>
                  <a:lnTo>
                    <a:pt x="0" y="388620"/>
                  </a:lnTo>
                  <a:lnTo>
                    <a:pt x="3175" y="433705"/>
                  </a:lnTo>
                  <a:lnTo>
                    <a:pt x="8889" y="480695"/>
                  </a:lnTo>
                  <a:lnTo>
                    <a:pt x="22860" y="575945"/>
                  </a:lnTo>
                  <a:lnTo>
                    <a:pt x="29210" y="621665"/>
                  </a:lnTo>
                  <a:lnTo>
                    <a:pt x="33020" y="666115"/>
                  </a:lnTo>
                  <a:lnTo>
                    <a:pt x="35560" y="716915"/>
                  </a:lnTo>
                  <a:lnTo>
                    <a:pt x="38735" y="765810"/>
                  </a:lnTo>
                  <a:lnTo>
                    <a:pt x="43179" y="813435"/>
                  </a:lnTo>
                  <a:lnTo>
                    <a:pt x="50164" y="859155"/>
                  </a:lnTo>
                  <a:lnTo>
                    <a:pt x="60325" y="904875"/>
                  </a:lnTo>
                  <a:lnTo>
                    <a:pt x="74295" y="948690"/>
                  </a:lnTo>
                  <a:lnTo>
                    <a:pt x="93979" y="992505"/>
                  </a:lnTo>
                  <a:lnTo>
                    <a:pt x="118745" y="1035050"/>
                  </a:lnTo>
                  <a:lnTo>
                    <a:pt x="151129" y="1077595"/>
                  </a:lnTo>
                  <a:lnTo>
                    <a:pt x="191135" y="1120140"/>
                  </a:lnTo>
                  <a:lnTo>
                    <a:pt x="228600" y="1154430"/>
                  </a:lnTo>
                  <a:lnTo>
                    <a:pt x="267335" y="1185545"/>
                  </a:lnTo>
                  <a:lnTo>
                    <a:pt x="306704" y="1213485"/>
                  </a:lnTo>
                  <a:lnTo>
                    <a:pt x="347979" y="1239520"/>
                  </a:lnTo>
                  <a:lnTo>
                    <a:pt x="390525" y="1263015"/>
                  </a:lnTo>
                  <a:lnTo>
                    <a:pt x="435609" y="1284605"/>
                  </a:lnTo>
                  <a:lnTo>
                    <a:pt x="481965" y="1303655"/>
                  </a:lnTo>
                  <a:lnTo>
                    <a:pt x="530859" y="1320800"/>
                  </a:lnTo>
                  <a:lnTo>
                    <a:pt x="581659" y="1336040"/>
                  </a:lnTo>
                  <a:lnTo>
                    <a:pt x="635634" y="1350010"/>
                  </a:lnTo>
                  <a:lnTo>
                    <a:pt x="692150" y="1362075"/>
                  </a:lnTo>
                  <a:lnTo>
                    <a:pt x="751204" y="1372870"/>
                  </a:lnTo>
                  <a:lnTo>
                    <a:pt x="810895" y="1381125"/>
                  </a:lnTo>
                  <a:lnTo>
                    <a:pt x="867409" y="1386840"/>
                  </a:lnTo>
                  <a:lnTo>
                    <a:pt x="921384" y="1389380"/>
                  </a:lnTo>
                  <a:lnTo>
                    <a:pt x="972820" y="1388745"/>
                  </a:lnTo>
                  <a:lnTo>
                    <a:pt x="1021079" y="1384300"/>
                  </a:lnTo>
                  <a:lnTo>
                    <a:pt x="1066800" y="1376680"/>
                  </a:lnTo>
                  <a:lnTo>
                    <a:pt x="1109345" y="1365885"/>
                  </a:lnTo>
                  <a:lnTo>
                    <a:pt x="1148715" y="1351280"/>
                  </a:lnTo>
                  <a:lnTo>
                    <a:pt x="1184909" y="1332865"/>
                  </a:lnTo>
                  <a:lnTo>
                    <a:pt x="1217929" y="1310640"/>
                  </a:lnTo>
                  <a:lnTo>
                    <a:pt x="1248409" y="1284605"/>
                  </a:lnTo>
                  <a:lnTo>
                    <a:pt x="1305559" y="1220470"/>
                  </a:lnTo>
                  <a:lnTo>
                    <a:pt x="1339850" y="1187450"/>
                  </a:lnTo>
                  <a:lnTo>
                    <a:pt x="1376679" y="1155065"/>
                  </a:lnTo>
                  <a:lnTo>
                    <a:pt x="1413509" y="1123950"/>
                  </a:lnTo>
                  <a:lnTo>
                    <a:pt x="1449704" y="1092835"/>
                  </a:lnTo>
                  <a:lnTo>
                    <a:pt x="1482725" y="1062355"/>
                  </a:lnTo>
                  <a:lnTo>
                    <a:pt x="1510029" y="1031240"/>
                  </a:lnTo>
                  <a:lnTo>
                    <a:pt x="1543684" y="967105"/>
                  </a:lnTo>
                  <a:lnTo>
                    <a:pt x="1545590" y="933450"/>
                  </a:lnTo>
                  <a:lnTo>
                    <a:pt x="1535429" y="898525"/>
                  </a:lnTo>
                  <a:lnTo>
                    <a:pt x="1516379" y="850265"/>
                  </a:lnTo>
                  <a:lnTo>
                    <a:pt x="1505584" y="803275"/>
                  </a:lnTo>
                  <a:lnTo>
                    <a:pt x="1500504" y="757555"/>
                  </a:lnTo>
                  <a:lnTo>
                    <a:pt x="1499870" y="713105"/>
                  </a:lnTo>
                  <a:lnTo>
                    <a:pt x="1502409" y="624205"/>
                  </a:lnTo>
                  <a:lnTo>
                    <a:pt x="1501775" y="579755"/>
                  </a:lnTo>
                  <a:lnTo>
                    <a:pt x="1496695" y="534670"/>
                  </a:lnTo>
                  <a:lnTo>
                    <a:pt x="1475104" y="463550"/>
                  </a:lnTo>
                  <a:lnTo>
                    <a:pt x="1457325" y="424180"/>
                  </a:lnTo>
                  <a:lnTo>
                    <a:pt x="1435734" y="382905"/>
                  </a:lnTo>
                  <a:lnTo>
                    <a:pt x="1410334" y="339725"/>
                  </a:lnTo>
                  <a:lnTo>
                    <a:pt x="1382395" y="295910"/>
                  </a:lnTo>
                  <a:lnTo>
                    <a:pt x="1351279" y="250825"/>
                  </a:lnTo>
                  <a:lnTo>
                    <a:pt x="1318895" y="205740"/>
                  </a:lnTo>
                  <a:lnTo>
                    <a:pt x="1283970" y="160020"/>
                  </a:lnTo>
                  <a:lnTo>
                    <a:pt x="1248409" y="114935"/>
                  </a:lnTo>
                  <a:lnTo>
                    <a:pt x="1212215" y="70485"/>
                  </a:lnTo>
                  <a:lnTo>
                    <a:pt x="1177290" y="38735"/>
                  </a:lnTo>
                  <a:lnTo>
                    <a:pt x="1134745" y="17145"/>
                  </a:lnTo>
                  <a:lnTo>
                    <a:pt x="1087120" y="5080"/>
                  </a:lnTo>
                  <a:lnTo>
                    <a:pt x="1035684" y="0"/>
                  </a:lnTo>
                  <a:close/>
                </a:path>
              </a:pathLst>
            </a:custGeom>
            <a:solidFill>
              <a:srgbClr val="BEE1E9"/>
            </a:solidFill>
          </p:spPr>
          <p:txBody>
            <a:bodyPr wrap="square" lIns="0" tIns="0" rIns="0" bIns="0" rtlCol="0"/>
            <a:lstStyle/>
            <a:p>
              <a:endParaRPr/>
            </a:p>
          </p:txBody>
        </p:sp>
        <p:sp>
          <p:nvSpPr>
            <p:cNvPr id="22" name="object 22"/>
            <p:cNvSpPr/>
            <p:nvPr/>
          </p:nvSpPr>
          <p:spPr>
            <a:xfrm>
              <a:off x="6191250" y="2164079"/>
              <a:ext cx="1310005" cy="1208405"/>
            </a:xfrm>
            <a:custGeom>
              <a:avLst/>
              <a:gdLst/>
              <a:ahLst/>
              <a:cxnLst/>
              <a:rect l="l" t="t" r="r" b="b"/>
              <a:pathLst>
                <a:path w="1310004" h="1208404">
                  <a:moveTo>
                    <a:pt x="785495" y="0"/>
                  </a:moveTo>
                  <a:lnTo>
                    <a:pt x="736600" y="1905"/>
                  </a:lnTo>
                  <a:lnTo>
                    <a:pt x="694054" y="6985"/>
                  </a:lnTo>
                  <a:lnTo>
                    <a:pt x="639445" y="22860"/>
                  </a:lnTo>
                  <a:lnTo>
                    <a:pt x="633095" y="31115"/>
                  </a:lnTo>
                  <a:lnTo>
                    <a:pt x="616584" y="36830"/>
                  </a:lnTo>
                  <a:lnTo>
                    <a:pt x="574040" y="50165"/>
                  </a:lnTo>
                  <a:lnTo>
                    <a:pt x="518159" y="67310"/>
                  </a:lnTo>
                  <a:lnTo>
                    <a:pt x="431165" y="90805"/>
                  </a:lnTo>
                  <a:lnTo>
                    <a:pt x="393700" y="102235"/>
                  </a:lnTo>
                  <a:lnTo>
                    <a:pt x="350520" y="116840"/>
                  </a:lnTo>
                  <a:lnTo>
                    <a:pt x="251460" y="149860"/>
                  </a:lnTo>
                  <a:lnTo>
                    <a:pt x="197485" y="168275"/>
                  </a:lnTo>
                  <a:lnTo>
                    <a:pt x="87629" y="202565"/>
                  </a:lnTo>
                  <a:lnTo>
                    <a:pt x="50164" y="219710"/>
                  </a:lnTo>
                  <a:lnTo>
                    <a:pt x="8889" y="278765"/>
                  </a:lnTo>
                  <a:lnTo>
                    <a:pt x="1270" y="317500"/>
                  </a:lnTo>
                  <a:lnTo>
                    <a:pt x="0" y="360680"/>
                  </a:lnTo>
                  <a:lnTo>
                    <a:pt x="3175" y="407035"/>
                  </a:lnTo>
                  <a:lnTo>
                    <a:pt x="9525" y="454660"/>
                  </a:lnTo>
                  <a:lnTo>
                    <a:pt x="17145" y="502920"/>
                  </a:lnTo>
                  <a:lnTo>
                    <a:pt x="23495" y="550545"/>
                  </a:lnTo>
                  <a:lnTo>
                    <a:pt x="27939" y="595630"/>
                  </a:lnTo>
                  <a:lnTo>
                    <a:pt x="30479" y="643255"/>
                  </a:lnTo>
                  <a:lnTo>
                    <a:pt x="33654" y="688975"/>
                  </a:lnTo>
                  <a:lnTo>
                    <a:pt x="38100" y="733425"/>
                  </a:lnTo>
                  <a:lnTo>
                    <a:pt x="45720" y="776605"/>
                  </a:lnTo>
                  <a:lnTo>
                    <a:pt x="57150" y="818515"/>
                  </a:lnTo>
                  <a:lnTo>
                    <a:pt x="73660" y="859790"/>
                  </a:lnTo>
                  <a:lnTo>
                    <a:pt x="95250" y="900430"/>
                  </a:lnTo>
                  <a:lnTo>
                    <a:pt x="124460" y="940435"/>
                  </a:lnTo>
                  <a:lnTo>
                    <a:pt x="161925" y="980440"/>
                  </a:lnTo>
                  <a:lnTo>
                    <a:pt x="196850" y="1011555"/>
                  </a:lnTo>
                  <a:lnTo>
                    <a:pt x="232410" y="1040130"/>
                  </a:lnTo>
                  <a:lnTo>
                    <a:pt x="269239" y="1066165"/>
                  </a:lnTo>
                  <a:lnTo>
                    <a:pt x="307975" y="1089025"/>
                  </a:lnTo>
                  <a:lnTo>
                    <a:pt x="347979" y="1109980"/>
                  </a:lnTo>
                  <a:lnTo>
                    <a:pt x="389890" y="1128395"/>
                  </a:lnTo>
                  <a:lnTo>
                    <a:pt x="434340" y="1145540"/>
                  </a:lnTo>
                  <a:lnTo>
                    <a:pt x="480695" y="1160145"/>
                  </a:lnTo>
                  <a:lnTo>
                    <a:pt x="530225" y="1172845"/>
                  </a:lnTo>
                  <a:lnTo>
                    <a:pt x="581659" y="1184275"/>
                  </a:lnTo>
                  <a:lnTo>
                    <a:pt x="636270" y="1194435"/>
                  </a:lnTo>
                  <a:lnTo>
                    <a:pt x="696595" y="1202690"/>
                  </a:lnTo>
                  <a:lnTo>
                    <a:pt x="753745" y="1207770"/>
                  </a:lnTo>
                  <a:lnTo>
                    <a:pt x="807084" y="1208405"/>
                  </a:lnTo>
                  <a:lnTo>
                    <a:pt x="857250" y="1205230"/>
                  </a:lnTo>
                  <a:lnTo>
                    <a:pt x="903604" y="1198245"/>
                  </a:lnTo>
                  <a:lnTo>
                    <a:pt x="946784" y="1186180"/>
                  </a:lnTo>
                  <a:lnTo>
                    <a:pt x="985520" y="1170305"/>
                  </a:lnTo>
                  <a:lnTo>
                    <a:pt x="1021079" y="1149985"/>
                  </a:lnTo>
                  <a:lnTo>
                    <a:pt x="1052829" y="1124585"/>
                  </a:lnTo>
                  <a:lnTo>
                    <a:pt x="1080134" y="1094105"/>
                  </a:lnTo>
                  <a:lnTo>
                    <a:pt x="1111884" y="1059180"/>
                  </a:lnTo>
                  <a:lnTo>
                    <a:pt x="1148715" y="1025525"/>
                  </a:lnTo>
                  <a:lnTo>
                    <a:pt x="1224915" y="960120"/>
                  </a:lnTo>
                  <a:lnTo>
                    <a:pt x="1259204" y="928370"/>
                  </a:lnTo>
                  <a:lnTo>
                    <a:pt x="1286509" y="895985"/>
                  </a:lnTo>
                  <a:lnTo>
                    <a:pt x="1310004" y="828675"/>
                  </a:lnTo>
                  <a:lnTo>
                    <a:pt x="1300479" y="792480"/>
                  </a:lnTo>
                  <a:lnTo>
                    <a:pt x="1280795" y="738505"/>
                  </a:lnTo>
                  <a:lnTo>
                    <a:pt x="1272540" y="685800"/>
                  </a:lnTo>
                  <a:lnTo>
                    <a:pt x="1271270" y="635000"/>
                  </a:lnTo>
                  <a:lnTo>
                    <a:pt x="1272540" y="585470"/>
                  </a:lnTo>
                  <a:lnTo>
                    <a:pt x="1272540" y="535305"/>
                  </a:lnTo>
                  <a:lnTo>
                    <a:pt x="1268095" y="484505"/>
                  </a:lnTo>
                  <a:lnTo>
                    <a:pt x="1243329" y="409575"/>
                  </a:lnTo>
                  <a:lnTo>
                    <a:pt x="1223009" y="367665"/>
                  </a:lnTo>
                  <a:lnTo>
                    <a:pt x="1197609" y="323215"/>
                  </a:lnTo>
                  <a:lnTo>
                    <a:pt x="1168400" y="277495"/>
                  </a:lnTo>
                  <a:lnTo>
                    <a:pt x="1136015" y="231140"/>
                  </a:lnTo>
                  <a:lnTo>
                    <a:pt x="1101090" y="184150"/>
                  </a:lnTo>
                  <a:lnTo>
                    <a:pt x="1064895" y="137160"/>
                  </a:lnTo>
                  <a:lnTo>
                    <a:pt x="1027429" y="91440"/>
                  </a:lnTo>
                  <a:lnTo>
                    <a:pt x="988695" y="55245"/>
                  </a:lnTo>
                  <a:lnTo>
                    <a:pt x="942340" y="29845"/>
                  </a:lnTo>
                  <a:lnTo>
                    <a:pt x="890904" y="12700"/>
                  </a:lnTo>
                  <a:lnTo>
                    <a:pt x="838200" y="3810"/>
                  </a:lnTo>
                  <a:lnTo>
                    <a:pt x="785495" y="0"/>
                  </a:lnTo>
                  <a:close/>
                </a:path>
              </a:pathLst>
            </a:custGeom>
            <a:solidFill>
              <a:srgbClr val="FFFFFF"/>
            </a:solidFill>
          </p:spPr>
          <p:txBody>
            <a:bodyPr wrap="square" lIns="0" tIns="0" rIns="0" bIns="0" rtlCol="0"/>
            <a:lstStyle/>
            <a:p>
              <a:endParaRPr/>
            </a:p>
          </p:txBody>
        </p:sp>
        <p:sp>
          <p:nvSpPr>
            <p:cNvPr id="23" name="object 23"/>
            <p:cNvSpPr/>
            <p:nvPr/>
          </p:nvSpPr>
          <p:spPr>
            <a:xfrm>
              <a:off x="5494020" y="2607309"/>
              <a:ext cx="552450" cy="475615"/>
            </a:xfrm>
            <a:custGeom>
              <a:avLst/>
              <a:gdLst/>
              <a:ahLst/>
              <a:cxnLst/>
              <a:rect l="l" t="t" r="r" b="b"/>
              <a:pathLst>
                <a:path w="552450" h="475614">
                  <a:moveTo>
                    <a:pt x="74929" y="255269"/>
                  </a:moveTo>
                  <a:lnTo>
                    <a:pt x="47625" y="255904"/>
                  </a:lnTo>
                  <a:lnTo>
                    <a:pt x="24129" y="275589"/>
                  </a:lnTo>
                  <a:lnTo>
                    <a:pt x="7619" y="307339"/>
                  </a:lnTo>
                  <a:lnTo>
                    <a:pt x="0" y="346710"/>
                  </a:lnTo>
                  <a:lnTo>
                    <a:pt x="3175" y="388619"/>
                  </a:lnTo>
                  <a:lnTo>
                    <a:pt x="19684" y="426719"/>
                  </a:lnTo>
                  <a:lnTo>
                    <a:pt x="52069" y="456564"/>
                  </a:lnTo>
                  <a:lnTo>
                    <a:pt x="100329" y="475614"/>
                  </a:lnTo>
                  <a:lnTo>
                    <a:pt x="140969" y="473710"/>
                  </a:lnTo>
                  <a:lnTo>
                    <a:pt x="174625" y="456564"/>
                  </a:lnTo>
                  <a:lnTo>
                    <a:pt x="199389" y="429260"/>
                  </a:lnTo>
                  <a:lnTo>
                    <a:pt x="217169" y="396239"/>
                  </a:lnTo>
                  <a:lnTo>
                    <a:pt x="223519" y="354964"/>
                  </a:lnTo>
                  <a:lnTo>
                    <a:pt x="210184" y="322579"/>
                  </a:lnTo>
                  <a:lnTo>
                    <a:pt x="181609" y="297814"/>
                  </a:lnTo>
                  <a:lnTo>
                    <a:pt x="146050" y="279400"/>
                  </a:lnTo>
                  <a:lnTo>
                    <a:pt x="107950" y="265429"/>
                  </a:lnTo>
                  <a:lnTo>
                    <a:pt x="74929" y="255269"/>
                  </a:lnTo>
                  <a:close/>
                </a:path>
                <a:path w="552450" h="475614">
                  <a:moveTo>
                    <a:pt x="409575" y="0"/>
                  </a:moveTo>
                  <a:lnTo>
                    <a:pt x="376554" y="9525"/>
                  </a:lnTo>
                  <a:lnTo>
                    <a:pt x="340994" y="24129"/>
                  </a:lnTo>
                  <a:lnTo>
                    <a:pt x="316864" y="45719"/>
                  </a:lnTo>
                  <a:lnTo>
                    <a:pt x="305434" y="81279"/>
                  </a:lnTo>
                  <a:lnTo>
                    <a:pt x="306030" y="119379"/>
                  </a:lnTo>
                  <a:lnTo>
                    <a:pt x="320675" y="160654"/>
                  </a:lnTo>
                  <a:lnTo>
                    <a:pt x="349250" y="188594"/>
                  </a:lnTo>
                  <a:lnTo>
                    <a:pt x="391794" y="207010"/>
                  </a:lnTo>
                  <a:lnTo>
                    <a:pt x="430529" y="212089"/>
                  </a:lnTo>
                  <a:lnTo>
                    <a:pt x="467359" y="203200"/>
                  </a:lnTo>
                  <a:lnTo>
                    <a:pt x="503554" y="180975"/>
                  </a:lnTo>
                  <a:lnTo>
                    <a:pt x="542925" y="147319"/>
                  </a:lnTo>
                  <a:lnTo>
                    <a:pt x="552450" y="119379"/>
                  </a:lnTo>
                  <a:lnTo>
                    <a:pt x="529589" y="83185"/>
                  </a:lnTo>
                  <a:lnTo>
                    <a:pt x="471169" y="24129"/>
                  </a:lnTo>
                  <a:lnTo>
                    <a:pt x="441325" y="2539"/>
                  </a:lnTo>
                  <a:lnTo>
                    <a:pt x="409575" y="0"/>
                  </a:lnTo>
                  <a:close/>
                </a:path>
              </a:pathLst>
            </a:custGeom>
            <a:solidFill>
              <a:srgbClr val="63C3D1"/>
            </a:solidFill>
          </p:spPr>
          <p:txBody>
            <a:bodyPr wrap="square" lIns="0" tIns="0" rIns="0" bIns="0" rtlCol="0"/>
            <a:lstStyle/>
            <a:p>
              <a:endParaRPr/>
            </a:p>
          </p:txBody>
        </p:sp>
        <p:sp>
          <p:nvSpPr>
            <p:cNvPr id="24" name="object 24"/>
            <p:cNvSpPr/>
            <p:nvPr/>
          </p:nvSpPr>
          <p:spPr>
            <a:xfrm>
              <a:off x="5483860" y="2575559"/>
              <a:ext cx="563245" cy="465455"/>
            </a:xfrm>
            <a:custGeom>
              <a:avLst/>
              <a:gdLst/>
              <a:ahLst/>
              <a:cxnLst/>
              <a:rect l="l" t="t" r="r" b="b"/>
              <a:pathLst>
                <a:path w="563245" h="465455">
                  <a:moveTo>
                    <a:pt x="109854" y="268604"/>
                  </a:moveTo>
                  <a:lnTo>
                    <a:pt x="68579" y="275589"/>
                  </a:lnTo>
                  <a:lnTo>
                    <a:pt x="35560" y="295275"/>
                  </a:lnTo>
                  <a:lnTo>
                    <a:pt x="12064" y="323214"/>
                  </a:lnTo>
                  <a:lnTo>
                    <a:pt x="0" y="356235"/>
                  </a:lnTo>
                  <a:lnTo>
                    <a:pt x="587" y="387350"/>
                  </a:lnTo>
                  <a:lnTo>
                    <a:pt x="635" y="389889"/>
                  </a:lnTo>
                  <a:lnTo>
                    <a:pt x="17144" y="421639"/>
                  </a:lnTo>
                  <a:lnTo>
                    <a:pt x="50164" y="447675"/>
                  </a:lnTo>
                  <a:lnTo>
                    <a:pt x="100964" y="465454"/>
                  </a:lnTo>
                  <a:lnTo>
                    <a:pt x="138429" y="462914"/>
                  </a:lnTo>
                  <a:lnTo>
                    <a:pt x="167639" y="445135"/>
                  </a:lnTo>
                  <a:lnTo>
                    <a:pt x="191769" y="417829"/>
                  </a:lnTo>
                  <a:lnTo>
                    <a:pt x="215264" y="387350"/>
                  </a:lnTo>
                  <a:lnTo>
                    <a:pt x="226060" y="355600"/>
                  </a:lnTo>
                  <a:lnTo>
                    <a:pt x="213360" y="323850"/>
                  </a:lnTo>
                  <a:lnTo>
                    <a:pt x="184785" y="295910"/>
                  </a:lnTo>
                  <a:lnTo>
                    <a:pt x="147954" y="275589"/>
                  </a:lnTo>
                  <a:lnTo>
                    <a:pt x="109854" y="268604"/>
                  </a:lnTo>
                  <a:close/>
                </a:path>
                <a:path w="563245" h="465455">
                  <a:moveTo>
                    <a:pt x="419735" y="0"/>
                  </a:moveTo>
                  <a:lnTo>
                    <a:pt x="386714" y="8889"/>
                  </a:lnTo>
                  <a:lnTo>
                    <a:pt x="351154" y="23494"/>
                  </a:lnTo>
                  <a:lnTo>
                    <a:pt x="327025" y="45719"/>
                  </a:lnTo>
                  <a:lnTo>
                    <a:pt x="315594" y="80644"/>
                  </a:lnTo>
                  <a:lnTo>
                    <a:pt x="316229" y="121919"/>
                  </a:lnTo>
                  <a:lnTo>
                    <a:pt x="330835" y="160654"/>
                  </a:lnTo>
                  <a:lnTo>
                    <a:pt x="359410" y="188594"/>
                  </a:lnTo>
                  <a:lnTo>
                    <a:pt x="398779" y="207010"/>
                  </a:lnTo>
                  <a:lnTo>
                    <a:pt x="432435" y="209550"/>
                  </a:lnTo>
                  <a:lnTo>
                    <a:pt x="467994" y="195579"/>
                  </a:lnTo>
                  <a:lnTo>
                    <a:pt x="513714" y="163194"/>
                  </a:lnTo>
                  <a:lnTo>
                    <a:pt x="553719" y="128269"/>
                  </a:lnTo>
                  <a:lnTo>
                    <a:pt x="563244" y="102235"/>
                  </a:lnTo>
                  <a:lnTo>
                    <a:pt x="540385" y="71754"/>
                  </a:lnTo>
                  <a:lnTo>
                    <a:pt x="481329" y="23494"/>
                  </a:lnTo>
                  <a:lnTo>
                    <a:pt x="451485" y="2539"/>
                  </a:lnTo>
                  <a:lnTo>
                    <a:pt x="419735" y="0"/>
                  </a:lnTo>
                  <a:close/>
                </a:path>
              </a:pathLst>
            </a:custGeom>
            <a:solidFill>
              <a:srgbClr val="BEE1E9"/>
            </a:solidFill>
          </p:spPr>
          <p:txBody>
            <a:bodyPr wrap="square" lIns="0" tIns="0" rIns="0" bIns="0" rtlCol="0"/>
            <a:lstStyle/>
            <a:p>
              <a:endParaRPr/>
            </a:p>
          </p:txBody>
        </p:sp>
        <p:sp>
          <p:nvSpPr>
            <p:cNvPr id="25" name="object 25"/>
            <p:cNvSpPr/>
            <p:nvPr/>
          </p:nvSpPr>
          <p:spPr>
            <a:xfrm>
              <a:off x="3124835" y="2186939"/>
              <a:ext cx="1626870" cy="1278890"/>
            </a:xfrm>
            <a:custGeom>
              <a:avLst/>
              <a:gdLst/>
              <a:ahLst/>
              <a:cxnLst/>
              <a:rect l="l" t="t" r="r" b="b"/>
              <a:pathLst>
                <a:path w="1626870" h="1278889">
                  <a:moveTo>
                    <a:pt x="604519" y="0"/>
                  </a:moveTo>
                  <a:lnTo>
                    <a:pt x="562610" y="1270"/>
                  </a:lnTo>
                  <a:lnTo>
                    <a:pt x="521335" y="4445"/>
                  </a:lnTo>
                  <a:lnTo>
                    <a:pt x="480694" y="10160"/>
                  </a:lnTo>
                  <a:lnTo>
                    <a:pt x="440689" y="18414"/>
                  </a:lnTo>
                  <a:lnTo>
                    <a:pt x="401319" y="28575"/>
                  </a:lnTo>
                  <a:lnTo>
                    <a:pt x="362585" y="40639"/>
                  </a:lnTo>
                  <a:lnTo>
                    <a:pt x="325754" y="54610"/>
                  </a:lnTo>
                  <a:lnTo>
                    <a:pt x="289560" y="70485"/>
                  </a:lnTo>
                  <a:lnTo>
                    <a:pt x="254635" y="88900"/>
                  </a:lnTo>
                  <a:lnTo>
                    <a:pt x="221614" y="108585"/>
                  </a:lnTo>
                  <a:lnTo>
                    <a:pt x="190500" y="130810"/>
                  </a:lnTo>
                  <a:lnTo>
                    <a:pt x="133350" y="179705"/>
                  </a:lnTo>
                  <a:lnTo>
                    <a:pt x="84454" y="235585"/>
                  </a:lnTo>
                  <a:lnTo>
                    <a:pt x="45719" y="297814"/>
                  </a:lnTo>
                  <a:lnTo>
                    <a:pt x="18414" y="366395"/>
                  </a:lnTo>
                  <a:lnTo>
                    <a:pt x="2539" y="440689"/>
                  </a:lnTo>
                  <a:lnTo>
                    <a:pt x="0" y="480060"/>
                  </a:lnTo>
                  <a:lnTo>
                    <a:pt x="634" y="520064"/>
                  </a:lnTo>
                  <a:lnTo>
                    <a:pt x="5079" y="561975"/>
                  </a:lnTo>
                  <a:lnTo>
                    <a:pt x="13334" y="605155"/>
                  </a:lnTo>
                  <a:lnTo>
                    <a:pt x="26669" y="652145"/>
                  </a:lnTo>
                  <a:lnTo>
                    <a:pt x="43814" y="697230"/>
                  </a:lnTo>
                  <a:lnTo>
                    <a:pt x="65404" y="741045"/>
                  </a:lnTo>
                  <a:lnTo>
                    <a:pt x="90169" y="783589"/>
                  </a:lnTo>
                  <a:lnTo>
                    <a:pt x="118109" y="824230"/>
                  </a:lnTo>
                  <a:lnTo>
                    <a:pt x="149225" y="862964"/>
                  </a:lnTo>
                  <a:lnTo>
                    <a:pt x="182879" y="900430"/>
                  </a:lnTo>
                  <a:lnTo>
                    <a:pt x="219710" y="936625"/>
                  </a:lnTo>
                  <a:lnTo>
                    <a:pt x="257810" y="970280"/>
                  </a:lnTo>
                  <a:lnTo>
                    <a:pt x="298450" y="1003300"/>
                  </a:lnTo>
                  <a:lnTo>
                    <a:pt x="340994" y="1033780"/>
                  </a:lnTo>
                  <a:lnTo>
                    <a:pt x="384810" y="1062989"/>
                  </a:lnTo>
                  <a:lnTo>
                    <a:pt x="429894" y="1090295"/>
                  </a:lnTo>
                  <a:lnTo>
                    <a:pt x="476250" y="1115695"/>
                  </a:lnTo>
                  <a:lnTo>
                    <a:pt x="522604" y="1139825"/>
                  </a:lnTo>
                  <a:lnTo>
                    <a:pt x="569594" y="1161414"/>
                  </a:lnTo>
                  <a:lnTo>
                    <a:pt x="617219" y="1181735"/>
                  </a:lnTo>
                  <a:lnTo>
                    <a:pt x="664210" y="1200150"/>
                  </a:lnTo>
                  <a:lnTo>
                    <a:pt x="711200" y="1216660"/>
                  </a:lnTo>
                  <a:lnTo>
                    <a:pt x="756919" y="1231264"/>
                  </a:lnTo>
                  <a:lnTo>
                    <a:pt x="802004" y="1243964"/>
                  </a:lnTo>
                  <a:lnTo>
                    <a:pt x="846454" y="1254760"/>
                  </a:lnTo>
                  <a:lnTo>
                    <a:pt x="889000" y="1263650"/>
                  </a:lnTo>
                  <a:lnTo>
                    <a:pt x="929639" y="1270635"/>
                  </a:lnTo>
                  <a:lnTo>
                    <a:pt x="969010" y="1275080"/>
                  </a:lnTo>
                  <a:lnTo>
                    <a:pt x="1039494" y="1278889"/>
                  </a:lnTo>
                  <a:lnTo>
                    <a:pt x="1071244" y="1278255"/>
                  </a:lnTo>
                  <a:lnTo>
                    <a:pt x="1099819" y="1275080"/>
                  </a:lnTo>
                  <a:lnTo>
                    <a:pt x="1125219" y="1269364"/>
                  </a:lnTo>
                  <a:lnTo>
                    <a:pt x="1146810" y="1262380"/>
                  </a:lnTo>
                  <a:lnTo>
                    <a:pt x="1164589" y="1252855"/>
                  </a:lnTo>
                  <a:lnTo>
                    <a:pt x="1308735" y="1191260"/>
                  </a:lnTo>
                  <a:lnTo>
                    <a:pt x="1459864" y="1164589"/>
                  </a:lnTo>
                  <a:lnTo>
                    <a:pt x="1578610" y="1159510"/>
                  </a:lnTo>
                  <a:lnTo>
                    <a:pt x="1626869" y="1160780"/>
                  </a:lnTo>
                  <a:lnTo>
                    <a:pt x="1515110" y="1106805"/>
                  </a:lnTo>
                  <a:lnTo>
                    <a:pt x="1451610" y="1051560"/>
                  </a:lnTo>
                  <a:lnTo>
                    <a:pt x="1414144" y="961389"/>
                  </a:lnTo>
                  <a:lnTo>
                    <a:pt x="1378585" y="803275"/>
                  </a:lnTo>
                  <a:lnTo>
                    <a:pt x="1370964" y="761364"/>
                  </a:lnTo>
                  <a:lnTo>
                    <a:pt x="1365885" y="721995"/>
                  </a:lnTo>
                  <a:lnTo>
                    <a:pt x="1352550" y="581660"/>
                  </a:lnTo>
                  <a:lnTo>
                    <a:pt x="1343025" y="517525"/>
                  </a:lnTo>
                  <a:lnTo>
                    <a:pt x="1324610" y="454025"/>
                  </a:lnTo>
                  <a:lnTo>
                    <a:pt x="1292860" y="389889"/>
                  </a:lnTo>
                  <a:lnTo>
                    <a:pt x="1270635" y="356235"/>
                  </a:lnTo>
                  <a:lnTo>
                    <a:pt x="1242694" y="321945"/>
                  </a:lnTo>
                  <a:lnTo>
                    <a:pt x="1209675" y="285750"/>
                  </a:lnTo>
                  <a:lnTo>
                    <a:pt x="1170304" y="248285"/>
                  </a:lnTo>
                  <a:lnTo>
                    <a:pt x="1123314" y="208280"/>
                  </a:lnTo>
                  <a:lnTo>
                    <a:pt x="1069339" y="165735"/>
                  </a:lnTo>
                  <a:lnTo>
                    <a:pt x="1007110" y="120650"/>
                  </a:lnTo>
                  <a:lnTo>
                    <a:pt x="970279" y="97155"/>
                  </a:lnTo>
                  <a:lnTo>
                    <a:pt x="932179" y="76200"/>
                  </a:lnTo>
                  <a:lnTo>
                    <a:pt x="892810" y="57785"/>
                  </a:lnTo>
                  <a:lnTo>
                    <a:pt x="853439" y="41910"/>
                  </a:lnTo>
                  <a:lnTo>
                    <a:pt x="812800" y="28575"/>
                  </a:lnTo>
                  <a:lnTo>
                    <a:pt x="771525" y="18414"/>
                  </a:lnTo>
                  <a:lnTo>
                    <a:pt x="730250" y="10160"/>
                  </a:lnTo>
                  <a:lnTo>
                    <a:pt x="688339" y="4445"/>
                  </a:lnTo>
                  <a:lnTo>
                    <a:pt x="646429" y="635"/>
                  </a:lnTo>
                  <a:lnTo>
                    <a:pt x="604519" y="0"/>
                  </a:lnTo>
                  <a:close/>
                </a:path>
              </a:pathLst>
            </a:custGeom>
            <a:solidFill>
              <a:srgbClr val="499CA1"/>
            </a:solidFill>
          </p:spPr>
          <p:txBody>
            <a:bodyPr wrap="square" lIns="0" tIns="0" rIns="0" bIns="0" rtlCol="0"/>
            <a:lstStyle/>
            <a:p>
              <a:endParaRPr/>
            </a:p>
          </p:txBody>
        </p:sp>
        <p:sp>
          <p:nvSpPr>
            <p:cNvPr id="26" name="object 26"/>
            <p:cNvSpPr/>
            <p:nvPr/>
          </p:nvSpPr>
          <p:spPr>
            <a:xfrm>
              <a:off x="3133090" y="2148204"/>
              <a:ext cx="1626870" cy="1279525"/>
            </a:xfrm>
            <a:custGeom>
              <a:avLst/>
              <a:gdLst/>
              <a:ahLst/>
              <a:cxnLst/>
              <a:rect l="l" t="t" r="r" b="b"/>
              <a:pathLst>
                <a:path w="1626870" h="1279525">
                  <a:moveTo>
                    <a:pt x="604520" y="0"/>
                  </a:moveTo>
                  <a:lnTo>
                    <a:pt x="562610" y="1270"/>
                  </a:lnTo>
                  <a:lnTo>
                    <a:pt x="521335" y="4445"/>
                  </a:lnTo>
                  <a:lnTo>
                    <a:pt x="480695" y="10160"/>
                  </a:lnTo>
                  <a:lnTo>
                    <a:pt x="440689" y="18415"/>
                  </a:lnTo>
                  <a:lnTo>
                    <a:pt x="401320" y="28575"/>
                  </a:lnTo>
                  <a:lnTo>
                    <a:pt x="362585" y="40640"/>
                  </a:lnTo>
                  <a:lnTo>
                    <a:pt x="325755" y="54610"/>
                  </a:lnTo>
                  <a:lnTo>
                    <a:pt x="289560" y="71120"/>
                  </a:lnTo>
                  <a:lnTo>
                    <a:pt x="254635" y="88900"/>
                  </a:lnTo>
                  <a:lnTo>
                    <a:pt x="221614" y="109220"/>
                  </a:lnTo>
                  <a:lnTo>
                    <a:pt x="133350" y="179705"/>
                  </a:lnTo>
                  <a:lnTo>
                    <a:pt x="84455" y="235585"/>
                  </a:lnTo>
                  <a:lnTo>
                    <a:pt x="45720" y="297815"/>
                  </a:lnTo>
                  <a:lnTo>
                    <a:pt x="18415" y="366395"/>
                  </a:lnTo>
                  <a:lnTo>
                    <a:pt x="2540" y="440690"/>
                  </a:lnTo>
                  <a:lnTo>
                    <a:pt x="0" y="480060"/>
                  </a:lnTo>
                  <a:lnTo>
                    <a:pt x="635" y="520065"/>
                  </a:lnTo>
                  <a:lnTo>
                    <a:pt x="5080" y="561975"/>
                  </a:lnTo>
                  <a:lnTo>
                    <a:pt x="13335" y="605155"/>
                  </a:lnTo>
                  <a:lnTo>
                    <a:pt x="26670" y="652145"/>
                  </a:lnTo>
                  <a:lnTo>
                    <a:pt x="43815" y="697230"/>
                  </a:lnTo>
                  <a:lnTo>
                    <a:pt x="65405" y="741045"/>
                  </a:lnTo>
                  <a:lnTo>
                    <a:pt x="90170" y="783590"/>
                  </a:lnTo>
                  <a:lnTo>
                    <a:pt x="118110" y="824230"/>
                  </a:lnTo>
                  <a:lnTo>
                    <a:pt x="149225" y="862965"/>
                  </a:lnTo>
                  <a:lnTo>
                    <a:pt x="182880" y="900430"/>
                  </a:lnTo>
                  <a:lnTo>
                    <a:pt x="219710" y="936625"/>
                  </a:lnTo>
                  <a:lnTo>
                    <a:pt x="257810" y="970280"/>
                  </a:lnTo>
                  <a:lnTo>
                    <a:pt x="298450" y="1003300"/>
                  </a:lnTo>
                  <a:lnTo>
                    <a:pt x="340995" y="1033780"/>
                  </a:lnTo>
                  <a:lnTo>
                    <a:pt x="384810" y="1062990"/>
                  </a:lnTo>
                  <a:lnTo>
                    <a:pt x="429895" y="1090295"/>
                  </a:lnTo>
                  <a:lnTo>
                    <a:pt x="476250" y="1115695"/>
                  </a:lnTo>
                  <a:lnTo>
                    <a:pt x="522605" y="1139825"/>
                  </a:lnTo>
                  <a:lnTo>
                    <a:pt x="569595" y="1161415"/>
                  </a:lnTo>
                  <a:lnTo>
                    <a:pt x="617220" y="1181735"/>
                  </a:lnTo>
                  <a:lnTo>
                    <a:pt x="664210" y="1200150"/>
                  </a:lnTo>
                  <a:lnTo>
                    <a:pt x="710564" y="1216660"/>
                  </a:lnTo>
                  <a:lnTo>
                    <a:pt x="756920" y="1231265"/>
                  </a:lnTo>
                  <a:lnTo>
                    <a:pt x="802005" y="1243965"/>
                  </a:lnTo>
                  <a:lnTo>
                    <a:pt x="846455" y="1254760"/>
                  </a:lnTo>
                  <a:lnTo>
                    <a:pt x="889000" y="1263650"/>
                  </a:lnTo>
                  <a:lnTo>
                    <a:pt x="929639" y="1270635"/>
                  </a:lnTo>
                  <a:lnTo>
                    <a:pt x="969010" y="1275080"/>
                  </a:lnTo>
                  <a:lnTo>
                    <a:pt x="1039495" y="1279525"/>
                  </a:lnTo>
                  <a:lnTo>
                    <a:pt x="1071245" y="1278255"/>
                  </a:lnTo>
                  <a:lnTo>
                    <a:pt x="1099820" y="1275080"/>
                  </a:lnTo>
                  <a:lnTo>
                    <a:pt x="1125220" y="1270000"/>
                  </a:lnTo>
                  <a:lnTo>
                    <a:pt x="1146810" y="1262380"/>
                  </a:lnTo>
                  <a:lnTo>
                    <a:pt x="1164589" y="1252855"/>
                  </a:lnTo>
                  <a:lnTo>
                    <a:pt x="1308735" y="1191260"/>
                  </a:lnTo>
                  <a:lnTo>
                    <a:pt x="1459864" y="1164590"/>
                  </a:lnTo>
                  <a:lnTo>
                    <a:pt x="1578610" y="1159510"/>
                  </a:lnTo>
                  <a:lnTo>
                    <a:pt x="1626870" y="1160780"/>
                  </a:lnTo>
                  <a:lnTo>
                    <a:pt x="1515110" y="1106805"/>
                  </a:lnTo>
                  <a:lnTo>
                    <a:pt x="1451610" y="1051560"/>
                  </a:lnTo>
                  <a:lnTo>
                    <a:pt x="1414145" y="961390"/>
                  </a:lnTo>
                  <a:lnTo>
                    <a:pt x="1378585" y="803275"/>
                  </a:lnTo>
                  <a:lnTo>
                    <a:pt x="1370964" y="761365"/>
                  </a:lnTo>
                  <a:lnTo>
                    <a:pt x="1365885" y="721995"/>
                  </a:lnTo>
                  <a:lnTo>
                    <a:pt x="1352550" y="581660"/>
                  </a:lnTo>
                  <a:lnTo>
                    <a:pt x="1343025" y="517525"/>
                  </a:lnTo>
                  <a:lnTo>
                    <a:pt x="1324610" y="454660"/>
                  </a:lnTo>
                  <a:lnTo>
                    <a:pt x="1292860" y="389890"/>
                  </a:lnTo>
                  <a:lnTo>
                    <a:pt x="1270635" y="356870"/>
                  </a:lnTo>
                  <a:lnTo>
                    <a:pt x="1242695" y="321945"/>
                  </a:lnTo>
                  <a:lnTo>
                    <a:pt x="1209675" y="285750"/>
                  </a:lnTo>
                  <a:lnTo>
                    <a:pt x="1170305" y="248285"/>
                  </a:lnTo>
                  <a:lnTo>
                    <a:pt x="1123314" y="208280"/>
                  </a:lnTo>
                  <a:lnTo>
                    <a:pt x="1069339" y="165735"/>
                  </a:lnTo>
                  <a:lnTo>
                    <a:pt x="1007110" y="121285"/>
                  </a:lnTo>
                  <a:lnTo>
                    <a:pt x="970280" y="97155"/>
                  </a:lnTo>
                  <a:lnTo>
                    <a:pt x="932180" y="76200"/>
                  </a:lnTo>
                  <a:lnTo>
                    <a:pt x="892810" y="57785"/>
                  </a:lnTo>
                  <a:lnTo>
                    <a:pt x="853439" y="41910"/>
                  </a:lnTo>
                  <a:lnTo>
                    <a:pt x="812800" y="28575"/>
                  </a:lnTo>
                  <a:lnTo>
                    <a:pt x="771525" y="18415"/>
                  </a:lnTo>
                  <a:lnTo>
                    <a:pt x="730250" y="10160"/>
                  </a:lnTo>
                  <a:lnTo>
                    <a:pt x="688339" y="4445"/>
                  </a:lnTo>
                  <a:lnTo>
                    <a:pt x="646430" y="635"/>
                  </a:lnTo>
                  <a:lnTo>
                    <a:pt x="604520" y="0"/>
                  </a:lnTo>
                  <a:close/>
                </a:path>
              </a:pathLst>
            </a:custGeom>
            <a:solidFill>
              <a:srgbClr val="BEE1E9"/>
            </a:solidFill>
          </p:spPr>
          <p:txBody>
            <a:bodyPr wrap="square" lIns="0" tIns="0" rIns="0" bIns="0" rtlCol="0"/>
            <a:lstStyle/>
            <a:p>
              <a:endParaRPr/>
            </a:p>
          </p:txBody>
        </p:sp>
        <p:sp>
          <p:nvSpPr>
            <p:cNvPr id="27" name="object 27"/>
            <p:cNvSpPr/>
            <p:nvPr/>
          </p:nvSpPr>
          <p:spPr>
            <a:xfrm>
              <a:off x="3232150" y="2209799"/>
              <a:ext cx="1490345" cy="1172210"/>
            </a:xfrm>
            <a:custGeom>
              <a:avLst/>
              <a:gdLst/>
              <a:ahLst/>
              <a:cxnLst/>
              <a:rect l="l" t="t" r="r" b="b"/>
              <a:pathLst>
                <a:path w="1490345" h="1172210">
                  <a:moveTo>
                    <a:pt x="559435" y="0"/>
                  </a:moveTo>
                  <a:lnTo>
                    <a:pt x="517525" y="635"/>
                  </a:lnTo>
                  <a:lnTo>
                    <a:pt x="476250" y="4445"/>
                  </a:lnTo>
                  <a:lnTo>
                    <a:pt x="435610" y="10160"/>
                  </a:lnTo>
                  <a:lnTo>
                    <a:pt x="394970" y="18414"/>
                  </a:lnTo>
                  <a:lnTo>
                    <a:pt x="356235" y="29210"/>
                  </a:lnTo>
                  <a:lnTo>
                    <a:pt x="318135" y="42545"/>
                  </a:lnTo>
                  <a:lnTo>
                    <a:pt x="281304" y="57150"/>
                  </a:lnTo>
                  <a:lnTo>
                    <a:pt x="245745" y="74295"/>
                  </a:lnTo>
                  <a:lnTo>
                    <a:pt x="212089" y="93979"/>
                  </a:lnTo>
                  <a:lnTo>
                    <a:pt x="179704" y="115570"/>
                  </a:lnTo>
                  <a:lnTo>
                    <a:pt x="121920" y="163829"/>
                  </a:lnTo>
                  <a:lnTo>
                    <a:pt x="73660" y="220345"/>
                  </a:lnTo>
                  <a:lnTo>
                    <a:pt x="36195" y="283210"/>
                  </a:lnTo>
                  <a:lnTo>
                    <a:pt x="11430" y="353695"/>
                  </a:lnTo>
                  <a:lnTo>
                    <a:pt x="0" y="429260"/>
                  </a:lnTo>
                  <a:lnTo>
                    <a:pt x="0" y="469900"/>
                  </a:lnTo>
                  <a:lnTo>
                    <a:pt x="3810" y="511175"/>
                  </a:lnTo>
                  <a:lnTo>
                    <a:pt x="11430" y="554354"/>
                  </a:lnTo>
                  <a:lnTo>
                    <a:pt x="25400" y="601979"/>
                  </a:lnTo>
                  <a:lnTo>
                    <a:pt x="43179" y="647700"/>
                  </a:lnTo>
                  <a:lnTo>
                    <a:pt x="66039" y="691514"/>
                  </a:lnTo>
                  <a:lnTo>
                    <a:pt x="92075" y="733425"/>
                  </a:lnTo>
                  <a:lnTo>
                    <a:pt x="121920" y="774064"/>
                  </a:lnTo>
                  <a:lnTo>
                    <a:pt x="154939" y="812164"/>
                  </a:lnTo>
                  <a:lnTo>
                    <a:pt x="191135" y="848995"/>
                  </a:lnTo>
                  <a:lnTo>
                    <a:pt x="229870" y="883920"/>
                  </a:lnTo>
                  <a:lnTo>
                    <a:pt x="270510" y="916939"/>
                  </a:lnTo>
                  <a:lnTo>
                    <a:pt x="313689" y="948054"/>
                  </a:lnTo>
                  <a:lnTo>
                    <a:pt x="358139" y="977900"/>
                  </a:lnTo>
                  <a:lnTo>
                    <a:pt x="403860" y="1005204"/>
                  </a:lnTo>
                  <a:lnTo>
                    <a:pt x="450214" y="1029970"/>
                  </a:lnTo>
                  <a:lnTo>
                    <a:pt x="497839" y="1053464"/>
                  </a:lnTo>
                  <a:lnTo>
                    <a:pt x="545464" y="1075054"/>
                  </a:lnTo>
                  <a:lnTo>
                    <a:pt x="593089" y="1094104"/>
                  </a:lnTo>
                  <a:lnTo>
                    <a:pt x="640714" y="1111250"/>
                  </a:lnTo>
                  <a:lnTo>
                    <a:pt x="687070" y="1126489"/>
                  </a:lnTo>
                  <a:lnTo>
                    <a:pt x="733425" y="1139825"/>
                  </a:lnTo>
                  <a:lnTo>
                    <a:pt x="777875" y="1150620"/>
                  </a:lnTo>
                  <a:lnTo>
                    <a:pt x="820420" y="1158875"/>
                  </a:lnTo>
                  <a:lnTo>
                    <a:pt x="861695" y="1165860"/>
                  </a:lnTo>
                  <a:lnTo>
                    <a:pt x="900429" y="1170304"/>
                  </a:lnTo>
                  <a:lnTo>
                    <a:pt x="935989" y="1172210"/>
                  </a:lnTo>
                  <a:lnTo>
                    <a:pt x="969645" y="1172210"/>
                  </a:lnTo>
                  <a:lnTo>
                    <a:pt x="999489" y="1169670"/>
                  </a:lnTo>
                  <a:lnTo>
                    <a:pt x="1026160" y="1164589"/>
                  </a:lnTo>
                  <a:lnTo>
                    <a:pt x="1048385" y="1157604"/>
                  </a:lnTo>
                  <a:lnTo>
                    <a:pt x="1066800" y="1148079"/>
                  </a:lnTo>
                  <a:lnTo>
                    <a:pt x="1198879" y="1091564"/>
                  </a:lnTo>
                  <a:lnTo>
                    <a:pt x="1336675" y="1067435"/>
                  </a:lnTo>
                  <a:lnTo>
                    <a:pt x="1445895" y="1062354"/>
                  </a:lnTo>
                  <a:lnTo>
                    <a:pt x="1490345" y="1063625"/>
                  </a:lnTo>
                  <a:lnTo>
                    <a:pt x="1387475" y="1014095"/>
                  </a:lnTo>
                  <a:lnTo>
                    <a:pt x="1329689" y="963929"/>
                  </a:lnTo>
                  <a:lnTo>
                    <a:pt x="1295400" y="881379"/>
                  </a:lnTo>
                  <a:lnTo>
                    <a:pt x="1263014" y="735964"/>
                  </a:lnTo>
                  <a:lnTo>
                    <a:pt x="1255395" y="693420"/>
                  </a:lnTo>
                  <a:lnTo>
                    <a:pt x="1249679" y="653414"/>
                  </a:lnTo>
                  <a:lnTo>
                    <a:pt x="1240154" y="545464"/>
                  </a:lnTo>
                  <a:lnTo>
                    <a:pt x="1236345" y="511810"/>
                  </a:lnTo>
                  <a:lnTo>
                    <a:pt x="1223010" y="447039"/>
                  </a:lnTo>
                  <a:lnTo>
                    <a:pt x="1197610" y="381635"/>
                  </a:lnTo>
                  <a:lnTo>
                    <a:pt x="1178560" y="348614"/>
                  </a:lnTo>
                  <a:lnTo>
                    <a:pt x="1153795" y="313689"/>
                  </a:lnTo>
                  <a:lnTo>
                    <a:pt x="1122679" y="277495"/>
                  </a:lnTo>
                  <a:lnTo>
                    <a:pt x="1085214" y="240029"/>
                  </a:lnTo>
                  <a:lnTo>
                    <a:pt x="1039495" y="199389"/>
                  </a:lnTo>
                  <a:lnTo>
                    <a:pt x="985520" y="156845"/>
                  </a:lnTo>
                  <a:lnTo>
                    <a:pt x="922020" y="111125"/>
                  </a:lnTo>
                  <a:lnTo>
                    <a:pt x="885189" y="86995"/>
                  </a:lnTo>
                  <a:lnTo>
                    <a:pt x="847089" y="66675"/>
                  </a:lnTo>
                  <a:lnTo>
                    <a:pt x="807720" y="48895"/>
                  </a:lnTo>
                  <a:lnTo>
                    <a:pt x="767714" y="33654"/>
                  </a:lnTo>
                  <a:lnTo>
                    <a:pt x="726439" y="21589"/>
                  </a:lnTo>
                  <a:lnTo>
                    <a:pt x="685164" y="12064"/>
                  </a:lnTo>
                  <a:lnTo>
                    <a:pt x="643254" y="5714"/>
                  </a:lnTo>
                  <a:lnTo>
                    <a:pt x="601345" y="1270"/>
                  </a:lnTo>
                  <a:lnTo>
                    <a:pt x="559435" y="0"/>
                  </a:lnTo>
                  <a:close/>
                </a:path>
              </a:pathLst>
            </a:custGeom>
            <a:solidFill>
              <a:srgbClr val="FFFFFF"/>
            </a:solidFill>
          </p:spPr>
          <p:txBody>
            <a:bodyPr wrap="square" lIns="0" tIns="0" rIns="0" bIns="0" rtlCol="0"/>
            <a:lstStyle/>
            <a:p>
              <a:endParaRPr/>
            </a:p>
          </p:txBody>
        </p:sp>
        <p:sp>
          <p:nvSpPr>
            <p:cNvPr id="28" name="object 28"/>
            <p:cNvSpPr/>
            <p:nvPr/>
          </p:nvSpPr>
          <p:spPr>
            <a:xfrm>
              <a:off x="4574540" y="6501764"/>
              <a:ext cx="2034539" cy="144145"/>
            </a:xfrm>
            <a:custGeom>
              <a:avLst/>
              <a:gdLst/>
              <a:ahLst/>
              <a:cxnLst/>
              <a:rect l="l" t="t" r="r" b="b"/>
              <a:pathLst>
                <a:path w="2034540" h="144145">
                  <a:moveTo>
                    <a:pt x="2011044" y="132715"/>
                  </a:moveTo>
                  <a:lnTo>
                    <a:pt x="2021205" y="120650"/>
                  </a:lnTo>
                  <a:lnTo>
                    <a:pt x="2028825" y="96520"/>
                  </a:lnTo>
                  <a:lnTo>
                    <a:pt x="2032635" y="59690"/>
                  </a:lnTo>
                  <a:lnTo>
                    <a:pt x="2034539" y="10795"/>
                  </a:lnTo>
                </a:path>
                <a:path w="2034540" h="144145">
                  <a:moveTo>
                    <a:pt x="22860" y="144145"/>
                  </a:moveTo>
                  <a:lnTo>
                    <a:pt x="15239" y="126365"/>
                  </a:lnTo>
                  <a:lnTo>
                    <a:pt x="9525" y="100965"/>
                  </a:lnTo>
                  <a:lnTo>
                    <a:pt x="5080" y="61595"/>
                  </a:lnTo>
                  <a:lnTo>
                    <a:pt x="0" y="0"/>
                  </a:lnTo>
                </a:path>
              </a:pathLst>
            </a:custGeom>
            <a:ln w="9880">
              <a:solidFill>
                <a:srgbClr val="003A52"/>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Når</a:t>
            </a:r>
            <a:r>
              <a:rPr spc="-80" dirty="0"/>
              <a:t> </a:t>
            </a:r>
            <a:r>
              <a:rPr dirty="0"/>
              <a:t>føler</a:t>
            </a:r>
            <a:r>
              <a:rPr spc="-65" dirty="0"/>
              <a:t> </a:t>
            </a:r>
            <a:r>
              <a:rPr dirty="0"/>
              <a:t>du</a:t>
            </a:r>
            <a:r>
              <a:rPr spc="-80" dirty="0"/>
              <a:t> </a:t>
            </a:r>
            <a:r>
              <a:rPr spc="-10" dirty="0"/>
              <a:t>sorg?</a:t>
            </a:r>
          </a:p>
        </p:txBody>
      </p:sp>
      <p:grpSp>
        <p:nvGrpSpPr>
          <p:cNvPr id="3" name="object 3"/>
          <p:cNvGrpSpPr/>
          <p:nvPr/>
        </p:nvGrpSpPr>
        <p:grpSpPr>
          <a:xfrm>
            <a:off x="1303019" y="2375535"/>
            <a:ext cx="5006975" cy="3425190"/>
            <a:chOff x="1303019" y="2375535"/>
            <a:chExt cx="5006975" cy="3425190"/>
          </a:xfrm>
        </p:grpSpPr>
        <p:pic>
          <p:nvPicPr>
            <p:cNvPr id="4" name="object 4"/>
            <p:cNvPicPr/>
            <p:nvPr/>
          </p:nvPicPr>
          <p:blipFill>
            <a:blip r:embed="rId2" cstate="print"/>
            <a:stretch>
              <a:fillRect/>
            </a:stretch>
          </p:blipFill>
          <p:spPr>
            <a:xfrm>
              <a:off x="5659754" y="4053977"/>
              <a:ext cx="541654" cy="1603872"/>
            </a:xfrm>
            <a:prstGeom prst="rect">
              <a:avLst/>
            </a:prstGeom>
          </p:spPr>
        </p:pic>
        <p:pic>
          <p:nvPicPr>
            <p:cNvPr id="5" name="object 5"/>
            <p:cNvPicPr/>
            <p:nvPr/>
          </p:nvPicPr>
          <p:blipFill>
            <a:blip r:embed="rId3" cstate="print"/>
            <a:stretch>
              <a:fillRect/>
            </a:stretch>
          </p:blipFill>
          <p:spPr>
            <a:xfrm>
              <a:off x="4041962" y="4313698"/>
              <a:ext cx="324297" cy="766301"/>
            </a:xfrm>
            <a:prstGeom prst="rect">
              <a:avLst/>
            </a:prstGeom>
          </p:spPr>
        </p:pic>
        <p:pic>
          <p:nvPicPr>
            <p:cNvPr id="6" name="object 6"/>
            <p:cNvPicPr/>
            <p:nvPr/>
          </p:nvPicPr>
          <p:blipFill>
            <a:blip r:embed="rId4" cstate="print"/>
            <a:stretch>
              <a:fillRect/>
            </a:stretch>
          </p:blipFill>
          <p:spPr>
            <a:xfrm>
              <a:off x="4037330" y="5076189"/>
              <a:ext cx="271779" cy="723900"/>
            </a:xfrm>
            <a:prstGeom prst="rect">
              <a:avLst/>
            </a:prstGeom>
          </p:spPr>
        </p:pic>
        <p:pic>
          <p:nvPicPr>
            <p:cNvPr id="7" name="object 7"/>
            <p:cNvPicPr/>
            <p:nvPr/>
          </p:nvPicPr>
          <p:blipFill>
            <a:blip r:embed="rId5" cstate="print"/>
            <a:stretch>
              <a:fillRect/>
            </a:stretch>
          </p:blipFill>
          <p:spPr>
            <a:xfrm>
              <a:off x="4305299" y="5361305"/>
              <a:ext cx="1358264" cy="439419"/>
            </a:xfrm>
            <a:prstGeom prst="rect">
              <a:avLst/>
            </a:prstGeom>
          </p:spPr>
        </p:pic>
        <p:pic>
          <p:nvPicPr>
            <p:cNvPr id="8" name="object 8"/>
            <p:cNvPicPr/>
            <p:nvPr/>
          </p:nvPicPr>
          <p:blipFill>
            <a:blip r:embed="rId6" cstate="print"/>
            <a:stretch>
              <a:fillRect/>
            </a:stretch>
          </p:blipFill>
          <p:spPr>
            <a:xfrm>
              <a:off x="4253230" y="4026535"/>
              <a:ext cx="1619250" cy="1470659"/>
            </a:xfrm>
            <a:prstGeom prst="rect">
              <a:avLst/>
            </a:prstGeom>
          </p:spPr>
        </p:pic>
        <p:pic>
          <p:nvPicPr>
            <p:cNvPr id="9" name="object 9"/>
            <p:cNvPicPr/>
            <p:nvPr/>
          </p:nvPicPr>
          <p:blipFill>
            <a:blip r:embed="rId7" cstate="print"/>
            <a:stretch>
              <a:fillRect/>
            </a:stretch>
          </p:blipFill>
          <p:spPr>
            <a:xfrm>
              <a:off x="3799840" y="2537460"/>
              <a:ext cx="516254" cy="1521460"/>
            </a:xfrm>
            <a:prstGeom prst="rect">
              <a:avLst/>
            </a:prstGeom>
          </p:spPr>
        </p:pic>
        <p:pic>
          <p:nvPicPr>
            <p:cNvPr id="10" name="object 10"/>
            <p:cNvPicPr/>
            <p:nvPr/>
          </p:nvPicPr>
          <p:blipFill>
            <a:blip r:embed="rId8" cstate="print"/>
            <a:stretch>
              <a:fillRect/>
            </a:stretch>
          </p:blipFill>
          <p:spPr>
            <a:xfrm>
              <a:off x="5590066" y="2578229"/>
              <a:ext cx="267173" cy="466595"/>
            </a:xfrm>
            <a:prstGeom prst="rect">
              <a:avLst/>
            </a:prstGeom>
          </p:spPr>
        </p:pic>
        <p:pic>
          <p:nvPicPr>
            <p:cNvPr id="11" name="object 11"/>
            <p:cNvPicPr/>
            <p:nvPr/>
          </p:nvPicPr>
          <p:blipFill>
            <a:blip r:embed="rId9" cstate="print"/>
            <a:stretch>
              <a:fillRect/>
            </a:stretch>
          </p:blipFill>
          <p:spPr>
            <a:xfrm>
              <a:off x="5600065" y="3041015"/>
              <a:ext cx="257175" cy="986155"/>
            </a:xfrm>
            <a:prstGeom prst="rect">
              <a:avLst/>
            </a:prstGeom>
          </p:spPr>
        </p:pic>
        <p:pic>
          <p:nvPicPr>
            <p:cNvPr id="12" name="object 12"/>
            <p:cNvPicPr/>
            <p:nvPr/>
          </p:nvPicPr>
          <p:blipFill>
            <a:blip r:embed="rId10" cstate="print"/>
            <a:stretch>
              <a:fillRect/>
            </a:stretch>
          </p:blipFill>
          <p:spPr>
            <a:xfrm>
              <a:off x="4312284" y="3833495"/>
              <a:ext cx="1291589" cy="216535"/>
            </a:xfrm>
            <a:prstGeom prst="rect">
              <a:avLst/>
            </a:prstGeom>
          </p:spPr>
        </p:pic>
        <p:pic>
          <p:nvPicPr>
            <p:cNvPr id="13" name="object 13"/>
            <p:cNvPicPr/>
            <p:nvPr/>
          </p:nvPicPr>
          <p:blipFill>
            <a:blip r:embed="rId11" cstate="print"/>
            <a:stretch>
              <a:fillRect/>
            </a:stretch>
          </p:blipFill>
          <p:spPr>
            <a:xfrm>
              <a:off x="3799840" y="4055110"/>
              <a:ext cx="237489" cy="254000"/>
            </a:xfrm>
            <a:prstGeom prst="rect">
              <a:avLst/>
            </a:prstGeom>
          </p:spPr>
        </p:pic>
        <p:pic>
          <p:nvPicPr>
            <p:cNvPr id="14" name="object 14"/>
            <p:cNvPicPr/>
            <p:nvPr/>
          </p:nvPicPr>
          <p:blipFill>
            <a:blip r:embed="rId12" cstate="print"/>
            <a:stretch>
              <a:fillRect/>
            </a:stretch>
          </p:blipFill>
          <p:spPr>
            <a:xfrm>
              <a:off x="4037330" y="4049395"/>
              <a:ext cx="357504" cy="259079"/>
            </a:xfrm>
            <a:prstGeom prst="rect">
              <a:avLst/>
            </a:prstGeom>
          </p:spPr>
        </p:pic>
        <p:pic>
          <p:nvPicPr>
            <p:cNvPr id="15" name="object 15"/>
            <p:cNvPicPr/>
            <p:nvPr/>
          </p:nvPicPr>
          <p:blipFill>
            <a:blip r:embed="rId13" cstate="print"/>
            <a:stretch>
              <a:fillRect/>
            </a:stretch>
          </p:blipFill>
          <p:spPr>
            <a:xfrm>
              <a:off x="4366259" y="4026535"/>
              <a:ext cx="1490980" cy="281939"/>
            </a:xfrm>
            <a:prstGeom prst="rect">
              <a:avLst/>
            </a:prstGeom>
          </p:spPr>
        </p:pic>
        <p:pic>
          <p:nvPicPr>
            <p:cNvPr id="16" name="object 16"/>
            <p:cNvPicPr/>
            <p:nvPr/>
          </p:nvPicPr>
          <p:blipFill>
            <a:blip r:embed="rId14" cstate="print"/>
            <a:stretch>
              <a:fillRect/>
            </a:stretch>
          </p:blipFill>
          <p:spPr>
            <a:xfrm>
              <a:off x="4465955" y="2993390"/>
              <a:ext cx="229870" cy="243204"/>
            </a:xfrm>
            <a:prstGeom prst="rect">
              <a:avLst/>
            </a:prstGeom>
          </p:spPr>
        </p:pic>
        <p:pic>
          <p:nvPicPr>
            <p:cNvPr id="17" name="object 17"/>
            <p:cNvPicPr/>
            <p:nvPr/>
          </p:nvPicPr>
          <p:blipFill>
            <a:blip r:embed="rId15" cstate="print"/>
            <a:stretch>
              <a:fillRect/>
            </a:stretch>
          </p:blipFill>
          <p:spPr>
            <a:xfrm>
              <a:off x="4118609" y="2461895"/>
              <a:ext cx="1511300" cy="1466850"/>
            </a:xfrm>
            <a:prstGeom prst="rect">
              <a:avLst/>
            </a:prstGeom>
          </p:spPr>
        </p:pic>
        <p:pic>
          <p:nvPicPr>
            <p:cNvPr id="18" name="object 18"/>
            <p:cNvPicPr/>
            <p:nvPr/>
          </p:nvPicPr>
          <p:blipFill>
            <a:blip r:embed="rId16" cstate="print"/>
            <a:stretch>
              <a:fillRect/>
            </a:stretch>
          </p:blipFill>
          <p:spPr>
            <a:xfrm>
              <a:off x="4467859" y="2375535"/>
              <a:ext cx="521970" cy="145414"/>
            </a:xfrm>
            <a:prstGeom prst="rect">
              <a:avLst/>
            </a:prstGeom>
          </p:spPr>
        </p:pic>
        <p:pic>
          <p:nvPicPr>
            <p:cNvPr id="19" name="object 19"/>
            <p:cNvPicPr/>
            <p:nvPr/>
          </p:nvPicPr>
          <p:blipFill>
            <a:blip r:embed="rId17" cstate="print"/>
            <a:stretch>
              <a:fillRect/>
            </a:stretch>
          </p:blipFill>
          <p:spPr>
            <a:xfrm>
              <a:off x="6285865" y="2375535"/>
              <a:ext cx="23585" cy="24129"/>
            </a:xfrm>
            <a:prstGeom prst="rect">
              <a:avLst/>
            </a:prstGeom>
          </p:spPr>
        </p:pic>
        <p:pic>
          <p:nvPicPr>
            <p:cNvPr id="20" name="object 20"/>
            <p:cNvPicPr/>
            <p:nvPr/>
          </p:nvPicPr>
          <p:blipFill>
            <a:blip r:embed="rId18" cstate="print"/>
            <a:stretch>
              <a:fillRect/>
            </a:stretch>
          </p:blipFill>
          <p:spPr>
            <a:xfrm>
              <a:off x="4986019" y="2375535"/>
              <a:ext cx="1304289" cy="198120"/>
            </a:xfrm>
            <a:prstGeom prst="rect">
              <a:avLst/>
            </a:prstGeom>
          </p:spPr>
        </p:pic>
        <p:pic>
          <p:nvPicPr>
            <p:cNvPr id="21" name="object 21"/>
            <p:cNvPicPr/>
            <p:nvPr/>
          </p:nvPicPr>
          <p:blipFill>
            <a:blip r:embed="rId19" cstate="print"/>
            <a:stretch>
              <a:fillRect/>
            </a:stretch>
          </p:blipFill>
          <p:spPr>
            <a:xfrm>
              <a:off x="4467859" y="2461895"/>
              <a:ext cx="1117600" cy="112395"/>
            </a:xfrm>
            <a:prstGeom prst="rect">
              <a:avLst/>
            </a:prstGeom>
          </p:spPr>
        </p:pic>
        <p:pic>
          <p:nvPicPr>
            <p:cNvPr id="22" name="object 22"/>
            <p:cNvPicPr/>
            <p:nvPr/>
          </p:nvPicPr>
          <p:blipFill>
            <a:blip r:embed="rId20" cstate="print"/>
            <a:stretch>
              <a:fillRect/>
            </a:stretch>
          </p:blipFill>
          <p:spPr>
            <a:xfrm>
              <a:off x="3946524" y="4164964"/>
              <a:ext cx="130810" cy="1508760"/>
            </a:xfrm>
            <a:prstGeom prst="rect">
              <a:avLst/>
            </a:prstGeom>
          </p:spPr>
        </p:pic>
        <p:pic>
          <p:nvPicPr>
            <p:cNvPr id="23" name="object 23"/>
            <p:cNvPicPr/>
            <p:nvPr/>
          </p:nvPicPr>
          <p:blipFill>
            <a:blip r:embed="rId21" cstate="print"/>
            <a:stretch>
              <a:fillRect/>
            </a:stretch>
          </p:blipFill>
          <p:spPr>
            <a:xfrm>
              <a:off x="2133098" y="4408307"/>
              <a:ext cx="517391" cy="1264782"/>
            </a:xfrm>
            <a:prstGeom prst="rect">
              <a:avLst/>
            </a:prstGeom>
          </p:spPr>
        </p:pic>
        <p:pic>
          <p:nvPicPr>
            <p:cNvPr id="24" name="object 24"/>
            <p:cNvPicPr/>
            <p:nvPr/>
          </p:nvPicPr>
          <p:blipFill>
            <a:blip r:embed="rId22" cstate="print"/>
            <a:stretch>
              <a:fillRect/>
            </a:stretch>
          </p:blipFill>
          <p:spPr>
            <a:xfrm>
              <a:off x="2646680" y="5393055"/>
              <a:ext cx="1304290" cy="280669"/>
            </a:xfrm>
            <a:prstGeom prst="rect">
              <a:avLst/>
            </a:prstGeom>
          </p:spPr>
        </p:pic>
        <p:pic>
          <p:nvPicPr>
            <p:cNvPr id="25" name="object 25"/>
            <p:cNvPicPr/>
            <p:nvPr/>
          </p:nvPicPr>
          <p:blipFill>
            <a:blip r:embed="rId23" cstate="print"/>
            <a:stretch>
              <a:fillRect/>
            </a:stretch>
          </p:blipFill>
          <p:spPr>
            <a:xfrm>
              <a:off x="2868930" y="4629150"/>
              <a:ext cx="140335" cy="174625"/>
            </a:xfrm>
            <a:prstGeom prst="rect">
              <a:avLst/>
            </a:prstGeom>
          </p:spPr>
        </p:pic>
        <p:sp>
          <p:nvSpPr>
            <p:cNvPr id="26" name="object 26"/>
            <p:cNvSpPr/>
            <p:nvPr/>
          </p:nvSpPr>
          <p:spPr>
            <a:xfrm>
              <a:off x="2430780" y="4043045"/>
              <a:ext cx="1554480" cy="1463675"/>
            </a:xfrm>
            <a:custGeom>
              <a:avLst/>
              <a:gdLst/>
              <a:ahLst/>
              <a:cxnLst/>
              <a:rect l="l" t="t" r="r" b="b"/>
              <a:pathLst>
                <a:path w="1554479" h="1463675">
                  <a:moveTo>
                    <a:pt x="90169" y="0"/>
                  </a:moveTo>
                  <a:lnTo>
                    <a:pt x="0" y="1463674"/>
                  </a:lnTo>
                  <a:lnTo>
                    <a:pt x="1517015" y="1442719"/>
                  </a:lnTo>
                  <a:lnTo>
                    <a:pt x="1554480" y="90169"/>
                  </a:lnTo>
                  <a:lnTo>
                    <a:pt x="90169" y="0"/>
                  </a:lnTo>
                  <a:close/>
                </a:path>
              </a:pathLst>
            </a:custGeom>
            <a:solidFill>
              <a:srgbClr val="CCE9F5"/>
            </a:solidFill>
          </p:spPr>
          <p:txBody>
            <a:bodyPr wrap="square" lIns="0" tIns="0" rIns="0" bIns="0" rtlCol="0"/>
            <a:lstStyle/>
            <a:p>
              <a:endParaRPr/>
            </a:p>
          </p:txBody>
        </p:sp>
        <p:sp>
          <p:nvSpPr>
            <p:cNvPr id="27" name="object 27"/>
            <p:cNvSpPr/>
            <p:nvPr/>
          </p:nvSpPr>
          <p:spPr>
            <a:xfrm>
              <a:off x="2651125" y="4265930"/>
              <a:ext cx="1170940" cy="72390"/>
            </a:xfrm>
            <a:custGeom>
              <a:avLst/>
              <a:gdLst/>
              <a:ahLst/>
              <a:cxnLst/>
              <a:rect l="l" t="t" r="r" b="b"/>
              <a:pathLst>
                <a:path w="1170939" h="72389">
                  <a:moveTo>
                    <a:pt x="0" y="0"/>
                  </a:moveTo>
                  <a:lnTo>
                    <a:pt x="50164" y="5080"/>
                  </a:lnTo>
                  <a:lnTo>
                    <a:pt x="253364" y="22860"/>
                  </a:lnTo>
                  <a:lnTo>
                    <a:pt x="457200" y="38100"/>
                  </a:lnTo>
                  <a:lnTo>
                    <a:pt x="559435" y="45085"/>
                  </a:lnTo>
                  <a:lnTo>
                    <a:pt x="763270" y="56515"/>
                  </a:lnTo>
                  <a:lnTo>
                    <a:pt x="865504" y="61595"/>
                  </a:lnTo>
                  <a:lnTo>
                    <a:pt x="1069339" y="69215"/>
                  </a:lnTo>
                  <a:lnTo>
                    <a:pt x="1170939" y="72390"/>
                  </a:lnTo>
                  <a:lnTo>
                    <a:pt x="1120139" y="67310"/>
                  </a:lnTo>
                  <a:lnTo>
                    <a:pt x="916939" y="49530"/>
                  </a:lnTo>
                  <a:lnTo>
                    <a:pt x="713104" y="34290"/>
                  </a:lnTo>
                  <a:lnTo>
                    <a:pt x="611504" y="27305"/>
                  </a:lnTo>
                  <a:lnTo>
                    <a:pt x="407035" y="15875"/>
                  </a:lnTo>
                  <a:lnTo>
                    <a:pt x="305435" y="10795"/>
                  </a:lnTo>
                  <a:lnTo>
                    <a:pt x="101600" y="3175"/>
                  </a:lnTo>
                  <a:lnTo>
                    <a:pt x="0" y="0"/>
                  </a:lnTo>
                  <a:close/>
                </a:path>
              </a:pathLst>
            </a:custGeom>
            <a:solidFill>
              <a:srgbClr val="B8E0EC"/>
            </a:solidFill>
          </p:spPr>
          <p:txBody>
            <a:bodyPr wrap="square" lIns="0" tIns="0" rIns="0" bIns="0" rtlCol="0"/>
            <a:lstStyle/>
            <a:p>
              <a:endParaRPr/>
            </a:p>
          </p:txBody>
        </p:sp>
        <p:sp>
          <p:nvSpPr>
            <p:cNvPr id="28" name="object 28"/>
            <p:cNvSpPr/>
            <p:nvPr/>
          </p:nvSpPr>
          <p:spPr>
            <a:xfrm>
              <a:off x="2854959" y="4702810"/>
              <a:ext cx="855980" cy="709930"/>
            </a:xfrm>
            <a:custGeom>
              <a:avLst/>
              <a:gdLst/>
              <a:ahLst/>
              <a:cxnLst/>
              <a:rect l="l" t="t" r="r" b="b"/>
              <a:pathLst>
                <a:path w="855979" h="709929">
                  <a:moveTo>
                    <a:pt x="218440" y="285750"/>
                  </a:moveTo>
                  <a:lnTo>
                    <a:pt x="207009" y="285750"/>
                  </a:lnTo>
                  <a:lnTo>
                    <a:pt x="215900" y="290829"/>
                  </a:lnTo>
                  <a:lnTo>
                    <a:pt x="217804" y="298450"/>
                  </a:lnTo>
                  <a:lnTo>
                    <a:pt x="219709" y="302259"/>
                  </a:lnTo>
                  <a:lnTo>
                    <a:pt x="221614" y="308609"/>
                  </a:lnTo>
                  <a:lnTo>
                    <a:pt x="224154" y="314959"/>
                  </a:lnTo>
                  <a:lnTo>
                    <a:pt x="229234" y="330834"/>
                  </a:lnTo>
                  <a:lnTo>
                    <a:pt x="214629" y="346075"/>
                  </a:lnTo>
                  <a:lnTo>
                    <a:pt x="201929" y="360679"/>
                  </a:lnTo>
                  <a:lnTo>
                    <a:pt x="189864" y="375919"/>
                  </a:lnTo>
                  <a:lnTo>
                    <a:pt x="178434" y="391794"/>
                  </a:lnTo>
                  <a:lnTo>
                    <a:pt x="167004" y="408304"/>
                  </a:lnTo>
                  <a:lnTo>
                    <a:pt x="166369" y="409575"/>
                  </a:lnTo>
                  <a:lnTo>
                    <a:pt x="181609" y="432434"/>
                  </a:lnTo>
                  <a:lnTo>
                    <a:pt x="212089" y="474979"/>
                  </a:lnTo>
                  <a:lnTo>
                    <a:pt x="239394" y="506729"/>
                  </a:lnTo>
                  <a:lnTo>
                    <a:pt x="252729" y="511809"/>
                  </a:lnTo>
                  <a:lnTo>
                    <a:pt x="259714" y="511809"/>
                  </a:lnTo>
                  <a:lnTo>
                    <a:pt x="264794" y="507364"/>
                  </a:lnTo>
                  <a:lnTo>
                    <a:pt x="258444" y="507364"/>
                  </a:lnTo>
                  <a:lnTo>
                    <a:pt x="247650" y="506094"/>
                  </a:lnTo>
                  <a:lnTo>
                    <a:pt x="244475" y="501650"/>
                  </a:lnTo>
                  <a:lnTo>
                    <a:pt x="236219" y="493394"/>
                  </a:lnTo>
                  <a:lnTo>
                    <a:pt x="231139" y="487044"/>
                  </a:lnTo>
                  <a:lnTo>
                    <a:pt x="226694" y="481329"/>
                  </a:lnTo>
                  <a:lnTo>
                    <a:pt x="221614" y="474979"/>
                  </a:lnTo>
                  <a:lnTo>
                    <a:pt x="211454" y="461644"/>
                  </a:lnTo>
                  <a:lnTo>
                    <a:pt x="192404" y="434975"/>
                  </a:lnTo>
                  <a:lnTo>
                    <a:pt x="182879" y="421004"/>
                  </a:lnTo>
                  <a:lnTo>
                    <a:pt x="180339" y="417194"/>
                  </a:lnTo>
                  <a:lnTo>
                    <a:pt x="177800" y="410209"/>
                  </a:lnTo>
                  <a:lnTo>
                    <a:pt x="177164" y="410209"/>
                  </a:lnTo>
                  <a:lnTo>
                    <a:pt x="175259" y="408304"/>
                  </a:lnTo>
                  <a:lnTo>
                    <a:pt x="175259" y="407034"/>
                  </a:lnTo>
                  <a:lnTo>
                    <a:pt x="175894" y="405764"/>
                  </a:lnTo>
                  <a:lnTo>
                    <a:pt x="176529" y="405129"/>
                  </a:lnTo>
                  <a:lnTo>
                    <a:pt x="184150" y="394334"/>
                  </a:lnTo>
                  <a:lnTo>
                    <a:pt x="218439" y="351154"/>
                  </a:lnTo>
                  <a:lnTo>
                    <a:pt x="231139" y="337184"/>
                  </a:lnTo>
                  <a:lnTo>
                    <a:pt x="239343" y="337184"/>
                  </a:lnTo>
                  <a:lnTo>
                    <a:pt x="237489" y="331469"/>
                  </a:lnTo>
                  <a:lnTo>
                    <a:pt x="243204" y="325119"/>
                  </a:lnTo>
                  <a:lnTo>
                    <a:pt x="235584" y="325119"/>
                  </a:lnTo>
                  <a:lnTo>
                    <a:pt x="232409" y="315594"/>
                  </a:lnTo>
                  <a:lnTo>
                    <a:pt x="229234" y="306704"/>
                  </a:lnTo>
                  <a:lnTo>
                    <a:pt x="226694" y="299084"/>
                  </a:lnTo>
                  <a:lnTo>
                    <a:pt x="222884" y="290194"/>
                  </a:lnTo>
                  <a:lnTo>
                    <a:pt x="218440" y="285750"/>
                  </a:lnTo>
                  <a:close/>
                </a:path>
                <a:path w="855979" h="709929">
                  <a:moveTo>
                    <a:pt x="265429" y="424814"/>
                  </a:moveTo>
                  <a:lnTo>
                    <a:pt x="265429" y="478789"/>
                  </a:lnTo>
                  <a:lnTo>
                    <a:pt x="263525" y="493394"/>
                  </a:lnTo>
                  <a:lnTo>
                    <a:pt x="262254" y="498475"/>
                  </a:lnTo>
                  <a:lnTo>
                    <a:pt x="258444" y="507364"/>
                  </a:lnTo>
                  <a:lnTo>
                    <a:pt x="264794" y="507364"/>
                  </a:lnTo>
                  <a:lnTo>
                    <a:pt x="265429" y="506729"/>
                  </a:lnTo>
                  <a:lnTo>
                    <a:pt x="267969" y="500379"/>
                  </a:lnTo>
                  <a:lnTo>
                    <a:pt x="271144" y="490854"/>
                  </a:lnTo>
                  <a:lnTo>
                    <a:pt x="272414" y="481329"/>
                  </a:lnTo>
                  <a:lnTo>
                    <a:pt x="272414" y="469900"/>
                  </a:lnTo>
                  <a:lnTo>
                    <a:pt x="271899" y="461644"/>
                  </a:lnTo>
                  <a:lnTo>
                    <a:pt x="271779" y="459739"/>
                  </a:lnTo>
                  <a:lnTo>
                    <a:pt x="267969" y="436879"/>
                  </a:lnTo>
                  <a:lnTo>
                    <a:pt x="265429" y="424814"/>
                  </a:lnTo>
                  <a:close/>
                </a:path>
                <a:path w="855979" h="709929">
                  <a:moveTo>
                    <a:pt x="239343" y="337184"/>
                  </a:moveTo>
                  <a:lnTo>
                    <a:pt x="231139" y="337184"/>
                  </a:lnTo>
                  <a:lnTo>
                    <a:pt x="240664" y="364489"/>
                  </a:lnTo>
                  <a:lnTo>
                    <a:pt x="245744" y="381000"/>
                  </a:lnTo>
                  <a:lnTo>
                    <a:pt x="260350" y="434975"/>
                  </a:lnTo>
                  <a:lnTo>
                    <a:pt x="265429" y="478789"/>
                  </a:lnTo>
                  <a:lnTo>
                    <a:pt x="265429" y="424814"/>
                  </a:lnTo>
                  <a:lnTo>
                    <a:pt x="262889" y="414019"/>
                  </a:lnTo>
                  <a:lnTo>
                    <a:pt x="256539" y="391794"/>
                  </a:lnTo>
                  <a:lnTo>
                    <a:pt x="249554" y="369569"/>
                  </a:lnTo>
                  <a:lnTo>
                    <a:pt x="245109" y="354964"/>
                  </a:lnTo>
                  <a:lnTo>
                    <a:pt x="239343" y="337184"/>
                  </a:lnTo>
                  <a:close/>
                </a:path>
                <a:path w="855979" h="709929">
                  <a:moveTo>
                    <a:pt x="324484" y="294639"/>
                  </a:moveTo>
                  <a:lnTo>
                    <a:pt x="297814" y="294639"/>
                  </a:lnTo>
                  <a:lnTo>
                    <a:pt x="312419" y="295909"/>
                  </a:lnTo>
                  <a:lnTo>
                    <a:pt x="323214" y="300354"/>
                  </a:lnTo>
                  <a:lnTo>
                    <a:pt x="336550" y="305434"/>
                  </a:lnTo>
                  <a:lnTo>
                    <a:pt x="345439" y="309244"/>
                  </a:lnTo>
                  <a:lnTo>
                    <a:pt x="356869" y="313689"/>
                  </a:lnTo>
                  <a:lnTo>
                    <a:pt x="417194" y="337184"/>
                  </a:lnTo>
                  <a:lnTo>
                    <a:pt x="466089" y="361950"/>
                  </a:lnTo>
                  <a:lnTo>
                    <a:pt x="479425" y="367664"/>
                  </a:lnTo>
                  <a:lnTo>
                    <a:pt x="481964" y="367029"/>
                  </a:lnTo>
                  <a:lnTo>
                    <a:pt x="486410" y="364489"/>
                  </a:lnTo>
                  <a:lnTo>
                    <a:pt x="491489" y="361950"/>
                  </a:lnTo>
                  <a:lnTo>
                    <a:pt x="478789" y="361950"/>
                  </a:lnTo>
                  <a:lnTo>
                    <a:pt x="471169" y="356869"/>
                  </a:lnTo>
                  <a:lnTo>
                    <a:pt x="454025" y="347979"/>
                  </a:lnTo>
                  <a:lnTo>
                    <a:pt x="419100" y="331469"/>
                  </a:lnTo>
                  <a:lnTo>
                    <a:pt x="342900" y="301625"/>
                  </a:lnTo>
                  <a:lnTo>
                    <a:pt x="330834" y="296544"/>
                  </a:lnTo>
                  <a:lnTo>
                    <a:pt x="324484" y="294639"/>
                  </a:lnTo>
                  <a:close/>
                </a:path>
                <a:path w="855979" h="709929">
                  <a:moveTo>
                    <a:pt x="588644" y="307339"/>
                  </a:moveTo>
                  <a:lnTo>
                    <a:pt x="581660" y="307339"/>
                  </a:lnTo>
                  <a:lnTo>
                    <a:pt x="580389" y="310514"/>
                  </a:lnTo>
                  <a:lnTo>
                    <a:pt x="575944" y="316229"/>
                  </a:lnTo>
                  <a:lnTo>
                    <a:pt x="543560" y="337819"/>
                  </a:lnTo>
                  <a:lnTo>
                    <a:pt x="509904" y="349250"/>
                  </a:lnTo>
                  <a:lnTo>
                    <a:pt x="492760" y="354964"/>
                  </a:lnTo>
                  <a:lnTo>
                    <a:pt x="489585" y="356234"/>
                  </a:lnTo>
                  <a:lnTo>
                    <a:pt x="484504" y="361314"/>
                  </a:lnTo>
                  <a:lnTo>
                    <a:pt x="478789" y="361950"/>
                  </a:lnTo>
                  <a:lnTo>
                    <a:pt x="491489" y="361950"/>
                  </a:lnTo>
                  <a:lnTo>
                    <a:pt x="492760" y="361314"/>
                  </a:lnTo>
                  <a:lnTo>
                    <a:pt x="499744" y="358139"/>
                  </a:lnTo>
                  <a:lnTo>
                    <a:pt x="506094" y="355600"/>
                  </a:lnTo>
                  <a:lnTo>
                    <a:pt x="531494" y="348614"/>
                  </a:lnTo>
                  <a:lnTo>
                    <a:pt x="549275" y="341629"/>
                  </a:lnTo>
                  <a:lnTo>
                    <a:pt x="566419" y="332104"/>
                  </a:lnTo>
                  <a:lnTo>
                    <a:pt x="580389" y="320039"/>
                  </a:lnTo>
                  <a:lnTo>
                    <a:pt x="582929" y="316864"/>
                  </a:lnTo>
                  <a:lnTo>
                    <a:pt x="585469" y="314325"/>
                  </a:lnTo>
                  <a:lnTo>
                    <a:pt x="588644" y="307339"/>
                  </a:lnTo>
                  <a:close/>
                </a:path>
                <a:path w="855979" h="709929">
                  <a:moveTo>
                    <a:pt x="96519" y="269875"/>
                  </a:moveTo>
                  <a:lnTo>
                    <a:pt x="78739" y="269875"/>
                  </a:lnTo>
                  <a:lnTo>
                    <a:pt x="88264" y="271779"/>
                  </a:lnTo>
                  <a:lnTo>
                    <a:pt x="97154" y="278129"/>
                  </a:lnTo>
                  <a:lnTo>
                    <a:pt x="106679" y="287654"/>
                  </a:lnTo>
                  <a:lnTo>
                    <a:pt x="116204" y="299084"/>
                  </a:lnTo>
                  <a:lnTo>
                    <a:pt x="118744" y="303529"/>
                  </a:lnTo>
                  <a:lnTo>
                    <a:pt x="97154" y="311150"/>
                  </a:lnTo>
                  <a:lnTo>
                    <a:pt x="71119" y="321309"/>
                  </a:lnTo>
                  <a:lnTo>
                    <a:pt x="69850" y="321309"/>
                  </a:lnTo>
                  <a:lnTo>
                    <a:pt x="68579" y="322579"/>
                  </a:lnTo>
                  <a:lnTo>
                    <a:pt x="68579" y="323850"/>
                  </a:lnTo>
                  <a:lnTo>
                    <a:pt x="71754" y="330200"/>
                  </a:lnTo>
                  <a:lnTo>
                    <a:pt x="104775" y="351154"/>
                  </a:lnTo>
                  <a:lnTo>
                    <a:pt x="137159" y="359409"/>
                  </a:lnTo>
                  <a:lnTo>
                    <a:pt x="140969" y="354964"/>
                  </a:lnTo>
                  <a:lnTo>
                    <a:pt x="127634" y="354964"/>
                  </a:lnTo>
                  <a:lnTo>
                    <a:pt x="118109" y="349884"/>
                  </a:lnTo>
                  <a:lnTo>
                    <a:pt x="81914" y="330200"/>
                  </a:lnTo>
                  <a:lnTo>
                    <a:pt x="78104" y="325754"/>
                  </a:lnTo>
                  <a:lnTo>
                    <a:pt x="76834" y="324484"/>
                  </a:lnTo>
                  <a:lnTo>
                    <a:pt x="78739" y="323850"/>
                  </a:lnTo>
                  <a:lnTo>
                    <a:pt x="80009" y="323214"/>
                  </a:lnTo>
                  <a:lnTo>
                    <a:pt x="106679" y="313054"/>
                  </a:lnTo>
                  <a:lnTo>
                    <a:pt x="121919" y="307975"/>
                  </a:lnTo>
                  <a:lnTo>
                    <a:pt x="130492" y="307975"/>
                  </a:lnTo>
                  <a:lnTo>
                    <a:pt x="128904" y="305434"/>
                  </a:lnTo>
                  <a:lnTo>
                    <a:pt x="135254" y="302894"/>
                  </a:lnTo>
                  <a:lnTo>
                    <a:pt x="139651" y="301625"/>
                  </a:lnTo>
                  <a:lnTo>
                    <a:pt x="123825" y="301625"/>
                  </a:lnTo>
                  <a:lnTo>
                    <a:pt x="125729" y="300989"/>
                  </a:lnTo>
                  <a:lnTo>
                    <a:pt x="124459" y="299084"/>
                  </a:lnTo>
                  <a:lnTo>
                    <a:pt x="115569" y="287654"/>
                  </a:lnTo>
                  <a:lnTo>
                    <a:pt x="106679" y="277494"/>
                  </a:lnTo>
                  <a:lnTo>
                    <a:pt x="96519" y="269875"/>
                  </a:lnTo>
                  <a:close/>
                </a:path>
                <a:path w="855979" h="709929">
                  <a:moveTo>
                    <a:pt x="139700" y="323850"/>
                  </a:moveTo>
                  <a:lnTo>
                    <a:pt x="139700" y="348614"/>
                  </a:lnTo>
                  <a:lnTo>
                    <a:pt x="134619" y="353694"/>
                  </a:lnTo>
                  <a:lnTo>
                    <a:pt x="127634" y="354964"/>
                  </a:lnTo>
                  <a:lnTo>
                    <a:pt x="140969" y="354964"/>
                  </a:lnTo>
                  <a:lnTo>
                    <a:pt x="146684" y="349884"/>
                  </a:lnTo>
                  <a:lnTo>
                    <a:pt x="146684" y="342264"/>
                  </a:lnTo>
                  <a:lnTo>
                    <a:pt x="144779" y="335279"/>
                  </a:lnTo>
                  <a:lnTo>
                    <a:pt x="142239" y="328294"/>
                  </a:lnTo>
                  <a:lnTo>
                    <a:pt x="139700" y="323850"/>
                  </a:lnTo>
                  <a:close/>
                </a:path>
                <a:path w="855979" h="709929">
                  <a:moveTo>
                    <a:pt x="80644" y="264794"/>
                  </a:moveTo>
                  <a:lnTo>
                    <a:pt x="37464" y="288925"/>
                  </a:lnTo>
                  <a:lnTo>
                    <a:pt x="12700" y="325754"/>
                  </a:lnTo>
                  <a:lnTo>
                    <a:pt x="0" y="348614"/>
                  </a:lnTo>
                  <a:lnTo>
                    <a:pt x="6984" y="348614"/>
                  </a:lnTo>
                  <a:lnTo>
                    <a:pt x="19684" y="327025"/>
                  </a:lnTo>
                  <a:lnTo>
                    <a:pt x="30479" y="307975"/>
                  </a:lnTo>
                  <a:lnTo>
                    <a:pt x="43814" y="290829"/>
                  </a:lnTo>
                  <a:lnTo>
                    <a:pt x="59689" y="276225"/>
                  </a:lnTo>
                  <a:lnTo>
                    <a:pt x="69214" y="271144"/>
                  </a:lnTo>
                  <a:lnTo>
                    <a:pt x="78739" y="269875"/>
                  </a:lnTo>
                  <a:lnTo>
                    <a:pt x="96519" y="269875"/>
                  </a:lnTo>
                  <a:lnTo>
                    <a:pt x="94614" y="267969"/>
                  </a:lnTo>
                  <a:lnTo>
                    <a:pt x="80644" y="264794"/>
                  </a:lnTo>
                  <a:close/>
                </a:path>
                <a:path w="855979" h="709929">
                  <a:moveTo>
                    <a:pt x="130492" y="307975"/>
                  </a:moveTo>
                  <a:lnTo>
                    <a:pt x="121919" y="307975"/>
                  </a:lnTo>
                  <a:lnTo>
                    <a:pt x="123825" y="311150"/>
                  </a:lnTo>
                  <a:lnTo>
                    <a:pt x="130809" y="323214"/>
                  </a:lnTo>
                  <a:lnTo>
                    <a:pt x="134619" y="329564"/>
                  </a:lnTo>
                  <a:lnTo>
                    <a:pt x="138429" y="339725"/>
                  </a:lnTo>
                  <a:lnTo>
                    <a:pt x="139609" y="347979"/>
                  </a:lnTo>
                  <a:lnTo>
                    <a:pt x="139700" y="323850"/>
                  </a:lnTo>
                  <a:lnTo>
                    <a:pt x="139064" y="321944"/>
                  </a:lnTo>
                  <a:lnTo>
                    <a:pt x="132079" y="310514"/>
                  </a:lnTo>
                  <a:lnTo>
                    <a:pt x="130492" y="307975"/>
                  </a:lnTo>
                  <a:close/>
                </a:path>
                <a:path w="855979" h="709929">
                  <a:moveTo>
                    <a:pt x="306069" y="289559"/>
                  </a:moveTo>
                  <a:lnTo>
                    <a:pt x="293369" y="289559"/>
                  </a:lnTo>
                  <a:lnTo>
                    <a:pt x="270509" y="297814"/>
                  </a:lnTo>
                  <a:lnTo>
                    <a:pt x="250189" y="311784"/>
                  </a:lnTo>
                  <a:lnTo>
                    <a:pt x="235584" y="325119"/>
                  </a:lnTo>
                  <a:lnTo>
                    <a:pt x="243204" y="325119"/>
                  </a:lnTo>
                  <a:lnTo>
                    <a:pt x="257175" y="313689"/>
                  </a:lnTo>
                  <a:lnTo>
                    <a:pt x="269239" y="305434"/>
                  </a:lnTo>
                  <a:lnTo>
                    <a:pt x="283209" y="298450"/>
                  </a:lnTo>
                  <a:lnTo>
                    <a:pt x="297814" y="294639"/>
                  </a:lnTo>
                  <a:lnTo>
                    <a:pt x="324484" y="294639"/>
                  </a:lnTo>
                  <a:lnTo>
                    <a:pt x="318769" y="292100"/>
                  </a:lnTo>
                  <a:lnTo>
                    <a:pt x="306069" y="289559"/>
                  </a:lnTo>
                  <a:close/>
                </a:path>
                <a:path w="855979" h="709929">
                  <a:moveTo>
                    <a:pt x="208279" y="281304"/>
                  </a:moveTo>
                  <a:lnTo>
                    <a:pt x="197484" y="281939"/>
                  </a:lnTo>
                  <a:lnTo>
                    <a:pt x="186689" y="283844"/>
                  </a:lnTo>
                  <a:lnTo>
                    <a:pt x="177800" y="286384"/>
                  </a:lnTo>
                  <a:lnTo>
                    <a:pt x="150494" y="293369"/>
                  </a:lnTo>
                  <a:lnTo>
                    <a:pt x="125729" y="300989"/>
                  </a:lnTo>
                  <a:lnTo>
                    <a:pt x="123825" y="301625"/>
                  </a:lnTo>
                  <a:lnTo>
                    <a:pt x="139651" y="301625"/>
                  </a:lnTo>
                  <a:lnTo>
                    <a:pt x="163829" y="294639"/>
                  </a:lnTo>
                  <a:lnTo>
                    <a:pt x="192404" y="288925"/>
                  </a:lnTo>
                  <a:lnTo>
                    <a:pt x="197484" y="287654"/>
                  </a:lnTo>
                  <a:lnTo>
                    <a:pt x="207009" y="285750"/>
                  </a:lnTo>
                  <a:lnTo>
                    <a:pt x="218440" y="285750"/>
                  </a:lnTo>
                  <a:lnTo>
                    <a:pt x="217169" y="284479"/>
                  </a:lnTo>
                  <a:lnTo>
                    <a:pt x="208279" y="281304"/>
                  </a:lnTo>
                  <a:close/>
                </a:path>
                <a:path w="855979" h="709929">
                  <a:moveTo>
                    <a:pt x="475614" y="38734"/>
                  </a:moveTo>
                  <a:lnTo>
                    <a:pt x="467994" y="38734"/>
                  </a:lnTo>
                  <a:lnTo>
                    <a:pt x="471804" y="43814"/>
                  </a:lnTo>
                  <a:lnTo>
                    <a:pt x="468629" y="52704"/>
                  </a:lnTo>
                  <a:lnTo>
                    <a:pt x="501014" y="73025"/>
                  </a:lnTo>
                  <a:lnTo>
                    <a:pt x="514350" y="73025"/>
                  </a:lnTo>
                  <a:lnTo>
                    <a:pt x="526414" y="72389"/>
                  </a:lnTo>
                  <a:lnTo>
                    <a:pt x="545464" y="70484"/>
                  </a:lnTo>
                  <a:lnTo>
                    <a:pt x="561975" y="68579"/>
                  </a:lnTo>
                  <a:lnTo>
                    <a:pt x="508000" y="68579"/>
                  </a:lnTo>
                  <a:lnTo>
                    <a:pt x="491489" y="66675"/>
                  </a:lnTo>
                  <a:lnTo>
                    <a:pt x="478789" y="63500"/>
                  </a:lnTo>
                  <a:lnTo>
                    <a:pt x="474344" y="52704"/>
                  </a:lnTo>
                  <a:lnTo>
                    <a:pt x="478154" y="45719"/>
                  </a:lnTo>
                  <a:lnTo>
                    <a:pt x="476250" y="40004"/>
                  </a:lnTo>
                  <a:lnTo>
                    <a:pt x="475614" y="38734"/>
                  </a:lnTo>
                  <a:close/>
                </a:path>
                <a:path w="855979" h="709929">
                  <a:moveTo>
                    <a:pt x="648335" y="51434"/>
                  </a:moveTo>
                  <a:lnTo>
                    <a:pt x="638810" y="52069"/>
                  </a:lnTo>
                  <a:lnTo>
                    <a:pt x="628650" y="53339"/>
                  </a:lnTo>
                  <a:lnTo>
                    <a:pt x="622935" y="54609"/>
                  </a:lnTo>
                  <a:lnTo>
                    <a:pt x="589914" y="60325"/>
                  </a:lnTo>
                  <a:lnTo>
                    <a:pt x="573404" y="62864"/>
                  </a:lnTo>
                  <a:lnTo>
                    <a:pt x="524510" y="68579"/>
                  </a:lnTo>
                  <a:lnTo>
                    <a:pt x="561975" y="68579"/>
                  </a:lnTo>
                  <a:lnTo>
                    <a:pt x="564514" y="67944"/>
                  </a:lnTo>
                  <a:lnTo>
                    <a:pt x="584200" y="65404"/>
                  </a:lnTo>
                  <a:lnTo>
                    <a:pt x="633094" y="57150"/>
                  </a:lnTo>
                  <a:lnTo>
                    <a:pt x="636269" y="57150"/>
                  </a:lnTo>
                  <a:lnTo>
                    <a:pt x="639444" y="56514"/>
                  </a:lnTo>
                  <a:lnTo>
                    <a:pt x="643889" y="55879"/>
                  </a:lnTo>
                  <a:lnTo>
                    <a:pt x="653414" y="55879"/>
                  </a:lnTo>
                  <a:lnTo>
                    <a:pt x="653414" y="55244"/>
                  </a:lnTo>
                  <a:lnTo>
                    <a:pt x="652779" y="53339"/>
                  </a:lnTo>
                  <a:lnTo>
                    <a:pt x="648335" y="51434"/>
                  </a:lnTo>
                  <a:close/>
                </a:path>
                <a:path w="855979" h="709929">
                  <a:moveTo>
                    <a:pt x="165100" y="0"/>
                  </a:moveTo>
                  <a:lnTo>
                    <a:pt x="161289" y="8889"/>
                  </a:lnTo>
                  <a:lnTo>
                    <a:pt x="169544" y="20319"/>
                  </a:lnTo>
                  <a:lnTo>
                    <a:pt x="179704" y="33654"/>
                  </a:lnTo>
                  <a:lnTo>
                    <a:pt x="184784" y="46989"/>
                  </a:lnTo>
                  <a:lnTo>
                    <a:pt x="184784" y="47625"/>
                  </a:lnTo>
                  <a:lnTo>
                    <a:pt x="177800" y="59689"/>
                  </a:lnTo>
                  <a:lnTo>
                    <a:pt x="173989" y="62864"/>
                  </a:lnTo>
                  <a:lnTo>
                    <a:pt x="180339" y="64134"/>
                  </a:lnTo>
                  <a:lnTo>
                    <a:pt x="182879" y="62229"/>
                  </a:lnTo>
                  <a:lnTo>
                    <a:pt x="189864" y="52704"/>
                  </a:lnTo>
                  <a:lnTo>
                    <a:pt x="190182" y="47625"/>
                  </a:lnTo>
                  <a:lnTo>
                    <a:pt x="190301" y="45719"/>
                  </a:lnTo>
                  <a:lnTo>
                    <a:pt x="190420" y="43814"/>
                  </a:lnTo>
                  <a:lnTo>
                    <a:pt x="190500" y="42544"/>
                  </a:lnTo>
                  <a:lnTo>
                    <a:pt x="186689" y="31750"/>
                  </a:lnTo>
                  <a:lnTo>
                    <a:pt x="179704" y="21589"/>
                  </a:lnTo>
                  <a:lnTo>
                    <a:pt x="176529" y="17144"/>
                  </a:lnTo>
                  <a:lnTo>
                    <a:pt x="168275" y="10159"/>
                  </a:lnTo>
                  <a:lnTo>
                    <a:pt x="167766" y="5079"/>
                  </a:lnTo>
                  <a:lnTo>
                    <a:pt x="167639" y="3175"/>
                  </a:lnTo>
                  <a:lnTo>
                    <a:pt x="169544" y="2539"/>
                  </a:lnTo>
                  <a:lnTo>
                    <a:pt x="189229" y="2539"/>
                  </a:lnTo>
                  <a:lnTo>
                    <a:pt x="187325" y="1904"/>
                  </a:lnTo>
                  <a:lnTo>
                    <a:pt x="183514" y="1269"/>
                  </a:lnTo>
                  <a:lnTo>
                    <a:pt x="165100" y="0"/>
                  </a:lnTo>
                  <a:close/>
                </a:path>
                <a:path w="855979" h="709929">
                  <a:moveTo>
                    <a:pt x="653414" y="55879"/>
                  </a:moveTo>
                  <a:lnTo>
                    <a:pt x="645794" y="55879"/>
                  </a:lnTo>
                  <a:lnTo>
                    <a:pt x="645794" y="57784"/>
                  </a:lnTo>
                  <a:lnTo>
                    <a:pt x="653414" y="55879"/>
                  </a:lnTo>
                  <a:close/>
                </a:path>
                <a:path w="855979" h="709929">
                  <a:moveTo>
                    <a:pt x="189229" y="2539"/>
                  </a:moveTo>
                  <a:lnTo>
                    <a:pt x="169544" y="2539"/>
                  </a:lnTo>
                  <a:lnTo>
                    <a:pt x="172719" y="3175"/>
                  </a:lnTo>
                  <a:lnTo>
                    <a:pt x="173989" y="3809"/>
                  </a:lnTo>
                  <a:lnTo>
                    <a:pt x="214629" y="15875"/>
                  </a:lnTo>
                  <a:lnTo>
                    <a:pt x="250189" y="31114"/>
                  </a:lnTo>
                  <a:lnTo>
                    <a:pt x="260350" y="34925"/>
                  </a:lnTo>
                  <a:lnTo>
                    <a:pt x="306704" y="43179"/>
                  </a:lnTo>
                  <a:lnTo>
                    <a:pt x="322579" y="44450"/>
                  </a:lnTo>
                  <a:lnTo>
                    <a:pt x="360679" y="44450"/>
                  </a:lnTo>
                  <a:lnTo>
                    <a:pt x="373379" y="45084"/>
                  </a:lnTo>
                  <a:lnTo>
                    <a:pt x="410844" y="47625"/>
                  </a:lnTo>
                  <a:lnTo>
                    <a:pt x="429260" y="46989"/>
                  </a:lnTo>
                  <a:lnTo>
                    <a:pt x="436879" y="46354"/>
                  </a:lnTo>
                  <a:lnTo>
                    <a:pt x="444500" y="45084"/>
                  </a:lnTo>
                  <a:lnTo>
                    <a:pt x="447675" y="44450"/>
                  </a:lnTo>
                  <a:lnTo>
                    <a:pt x="452119" y="43814"/>
                  </a:lnTo>
                  <a:lnTo>
                    <a:pt x="455929" y="42544"/>
                  </a:lnTo>
                  <a:lnTo>
                    <a:pt x="408939" y="42544"/>
                  </a:lnTo>
                  <a:lnTo>
                    <a:pt x="365759" y="40004"/>
                  </a:lnTo>
                  <a:lnTo>
                    <a:pt x="326389" y="40004"/>
                  </a:lnTo>
                  <a:lnTo>
                    <a:pt x="299719" y="37464"/>
                  </a:lnTo>
                  <a:lnTo>
                    <a:pt x="286384" y="35559"/>
                  </a:lnTo>
                  <a:lnTo>
                    <a:pt x="273050" y="33019"/>
                  </a:lnTo>
                  <a:lnTo>
                    <a:pt x="260350" y="29209"/>
                  </a:lnTo>
                  <a:lnTo>
                    <a:pt x="248919" y="24129"/>
                  </a:lnTo>
                  <a:lnTo>
                    <a:pt x="226694" y="14604"/>
                  </a:lnTo>
                  <a:lnTo>
                    <a:pt x="215264" y="10159"/>
                  </a:lnTo>
                  <a:lnTo>
                    <a:pt x="203834" y="6350"/>
                  </a:lnTo>
                  <a:lnTo>
                    <a:pt x="189229" y="2539"/>
                  </a:lnTo>
                  <a:close/>
                </a:path>
                <a:path w="855979" h="709929">
                  <a:moveTo>
                    <a:pt x="472439" y="35559"/>
                  </a:moveTo>
                  <a:lnTo>
                    <a:pt x="465454" y="35559"/>
                  </a:lnTo>
                  <a:lnTo>
                    <a:pt x="457835" y="37464"/>
                  </a:lnTo>
                  <a:lnTo>
                    <a:pt x="451485" y="40004"/>
                  </a:lnTo>
                  <a:lnTo>
                    <a:pt x="429894" y="42544"/>
                  </a:lnTo>
                  <a:lnTo>
                    <a:pt x="455929" y="42544"/>
                  </a:lnTo>
                  <a:lnTo>
                    <a:pt x="459739" y="41909"/>
                  </a:lnTo>
                  <a:lnTo>
                    <a:pt x="462279" y="41275"/>
                  </a:lnTo>
                  <a:lnTo>
                    <a:pt x="467994" y="38734"/>
                  </a:lnTo>
                  <a:lnTo>
                    <a:pt x="475614" y="38734"/>
                  </a:lnTo>
                  <a:lnTo>
                    <a:pt x="472439" y="35559"/>
                  </a:lnTo>
                  <a:close/>
                </a:path>
                <a:path w="855979" h="709929">
                  <a:moveTo>
                    <a:pt x="710564" y="604519"/>
                  </a:moveTo>
                  <a:lnTo>
                    <a:pt x="686435" y="604519"/>
                  </a:lnTo>
                  <a:lnTo>
                    <a:pt x="709929" y="608329"/>
                  </a:lnTo>
                  <a:lnTo>
                    <a:pt x="716279" y="611504"/>
                  </a:lnTo>
                  <a:lnTo>
                    <a:pt x="723264" y="612775"/>
                  </a:lnTo>
                  <a:lnTo>
                    <a:pt x="730885" y="614044"/>
                  </a:lnTo>
                  <a:lnTo>
                    <a:pt x="745489" y="615314"/>
                  </a:lnTo>
                  <a:lnTo>
                    <a:pt x="752475" y="615314"/>
                  </a:lnTo>
                  <a:lnTo>
                    <a:pt x="762635" y="615950"/>
                  </a:lnTo>
                  <a:lnTo>
                    <a:pt x="789304" y="615950"/>
                  </a:lnTo>
                  <a:lnTo>
                    <a:pt x="781050" y="634364"/>
                  </a:lnTo>
                  <a:lnTo>
                    <a:pt x="764539" y="672464"/>
                  </a:lnTo>
                  <a:lnTo>
                    <a:pt x="756919" y="692150"/>
                  </a:lnTo>
                  <a:lnTo>
                    <a:pt x="755014" y="697229"/>
                  </a:lnTo>
                  <a:lnTo>
                    <a:pt x="753744" y="702944"/>
                  </a:lnTo>
                  <a:lnTo>
                    <a:pt x="753744" y="703579"/>
                  </a:lnTo>
                  <a:lnTo>
                    <a:pt x="755014" y="707389"/>
                  </a:lnTo>
                  <a:lnTo>
                    <a:pt x="755650" y="707389"/>
                  </a:lnTo>
                  <a:lnTo>
                    <a:pt x="756285" y="709929"/>
                  </a:lnTo>
                  <a:lnTo>
                    <a:pt x="758825" y="706119"/>
                  </a:lnTo>
                  <a:lnTo>
                    <a:pt x="760729" y="705484"/>
                  </a:lnTo>
                  <a:lnTo>
                    <a:pt x="765175" y="702944"/>
                  </a:lnTo>
                  <a:lnTo>
                    <a:pt x="767714" y="697229"/>
                  </a:lnTo>
                  <a:lnTo>
                    <a:pt x="768561" y="695959"/>
                  </a:lnTo>
                  <a:lnTo>
                    <a:pt x="762635" y="695959"/>
                  </a:lnTo>
                  <a:lnTo>
                    <a:pt x="762635" y="694689"/>
                  </a:lnTo>
                  <a:lnTo>
                    <a:pt x="767079" y="683259"/>
                  </a:lnTo>
                  <a:lnTo>
                    <a:pt x="771525" y="671194"/>
                  </a:lnTo>
                  <a:lnTo>
                    <a:pt x="776604" y="660400"/>
                  </a:lnTo>
                  <a:lnTo>
                    <a:pt x="785494" y="640079"/>
                  </a:lnTo>
                  <a:lnTo>
                    <a:pt x="793114" y="622300"/>
                  </a:lnTo>
                  <a:lnTo>
                    <a:pt x="796289" y="615314"/>
                  </a:lnTo>
                  <a:lnTo>
                    <a:pt x="796925" y="613409"/>
                  </a:lnTo>
                  <a:lnTo>
                    <a:pt x="774700" y="613409"/>
                  </a:lnTo>
                  <a:lnTo>
                    <a:pt x="753744" y="612775"/>
                  </a:lnTo>
                  <a:lnTo>
                    <a:pt x="732789" y="610234"/>
                  </a:lnTo>
                  <a:lnTo>
                    <a:pt x="710564" y="604519"/>
                  </a:lnTo>
                  <a:close/>
                </a:path>
                <a:path w="855979" h="709929">
                  <a:moveTo>
                    <a:pt x="833754" y="578484"/>
                  </a:moveTo>
                  <a:lnTo>
                    <a:pt x="798829" y="623569"/>
                  </a:lnTo>
                  <a:lnTo>
                    <a:pt x="795019" y="633729"/>
                  </a:lnTo>
                  <a:lnTo>
                    <a:pt x="788669" y="647064"/>
                  </a:lnTo>
                  <a:lnTo>
                    <a:pt x="782319" y="661034"/>
                  </a:lnTo>
                  <a:lnTo>
                    <a:pt x="775335" y="674369"/>
                  </a:lnTo>
                  <a:lnTo>
                    <a:pt x="767714" y="687069"/>
                  </a:lnTo>
                  <a:lnTo>
                    <a:pt x="765810" y="690879"/>
                  </a:lnTo>
                  <a:lnTo>
                    <a:pt x="763269" y="694689"/>
                  </a:lnTo>
                  <a:lnTo>
                    <a:pt x="762635" y="695959"/>
                  </a:lnTo>
                  <a:lnTo>
                    <a:pt x="768561" y="695959"/>
                  </a:lnTo>
                  <a:lnTo>
                    <a:pt x="791210" y="656589"/>
                  </a:lnTo>
                  <a:lnTo>
                    <a:pt x="801369" y="632459"/>
                  </a:lnTo>
                  <a:lnTo>
                    <a:pt x="806450" y="621029"/>
                  </a:lnTo>
                  <a:lnTo>
                    <a:pt x="810894" y="609600"/>
                  </a:lnTo>
                  <a:lnTo>
                    <a:pt x="816610" y="598169"/>
                  </a:lnTo>
                  <a:lnTo>
                    <a:pt x="819150" y="592454"/>
                  </a:lnTo>
                  <a:lnTo>
                    <a:pt x="822325" y="586739"/>
                  </a:lnTo>
                  <a:lnTo>
                    <a:pt x="833754" y="578484"/>
                  </a:lnTo>
                  <a:close/>
                </a:path>
                <a:path w="855979" h="709929">
                  <a:moveTo>
                    <a:pt x="797560" y="612775"/>
                  </a:moveTo>
                  <a:lnTo>
                    <a:pt x="774700" y="613409"/>
                  </a:lnTo>
                  <a:lnTo>
                    <a:pt x="796925" y="613409"/>
                  </a:lnTo>
                  <a:lnTo>
                    <a:pt x="797560" y="612775"/>
                  </a:lnTo>
                  <a:close/>
                </a:path>
                <a:path w="855979" h="709929">
                  <a:moveTo>
                    <a:pt x="584835" y="530225"/>
                  </a:moveTo>
                  <a:lnTo>
                    <a:pt x="571500" y="530225"/>
                  </a:lnTo>
                  <a:lnTo>
                    <a:pt x="581660" y="534034"/>
                  </a:lnTo>
                  <a:lnTo>
                    <a:pt x="589279" y="541019"/>
                  </a:lnTo>
                  <a:lnTo>
                    <a:pt x="594360" y="550544"/>
                  </a:lnTo>
                  <a:lnTo>
                    <a:pt x="596264" y="560069"/>
                  </a:lnTo>
                  <a:lnTo>
                    <a:pt x="596825" y="569594"/>
                  </a:lnTo>
                  <a:lnTo>
                    <a:pt x="596900" y="570864"/>
                  </a:lnTo>
                  <a:lnTo>
                    <a:pt x="597308" y="576579"/>
                  </a:lnTo>
                  <a:lnTo>
                    <a:pt x="597353" y="577214"/>
                  </a:lnTo>
                  <a:lnTo>
                    <a:pt x="597444" y="578484"/>
                  </a:lnTo>
                  <a:lnTo>
                    <a:pt x="597535" y="579754"/>
                  </a:lnTo>
                  <a:lnTo>
                    <a:pt x="625475" y="605789"/>
                  </a:lnTo>
                  <a:lnTo>
                    <a:pt x="636269" y="606425"/>
                  </a:lnTo>
                  <a:lnTo>
                    <a:pt x="652779" y="606425"/>
                  </a:lnTo>
                  <a:lnTo>
                    <a:pt x="669289" y="605154"/>
                  </a:lnTo>
                  <a:lnTo>
                    <a:pt x="686435" y="604519"/>
                  </a:lnTo>
                  <a:lnTo>
                    <a:pt x="710564" y="604519"/>
                  </a:lnTo>
                  <a:lnTo>
                    <a:pt x="706119" y="603884"/>
                  </a:lnTo>
                  <a:lnTo>
                    <a:pt x="642619" y="603884"/>
                  </a:lnTo>
                  <a:lnTo>
                    <a:pt x="628014" y="602614"/>
                  </a:lnTo>
                  <a:lnTo>
                    <a:pt x="603376" y="560069"/>
                  </a:lnTo>
                  <a:lnTo>
                    <a:pt x="603250" y="558164"/>
                  </a:lnTo>
                  <a:lnTo>
                    <a:pt x="601344" y="548639"/>
                  </a:lnTo>
                  <a:lnTo>
                    <a:pt x="597535" y="539750"/>
                  </a:lnTo>
                  <a:lnTo>
                    <a:pt x="590550" y="532764"/>
                  </a:lnTo>
                  <a:lnTo>
                    <a:pt x="584835" y="530225"/>
                  </a:lnTo>
                  <a:close/>
                </a:path>
                <a:path w="855979" h="709929">
                  <a:moveTo>
                    <a:pt x="699769" y="601979"/>
                  </a:moveTo>
                  <a:lnTo>
                    <a:pt x="685164" y="601979"/>
                  </a:lnTo>
                  <a:lnTo>
                    <a:pt x="642619" y="603884"/>
                  </a:lnTo>
                  <a:lnTo>
                    <a:pt x="706119" y="603884"/>
                  </a:lnTo>
                  <a:lnTo>
                    <a:pt x="699769" y="601979"/>
                  </a:lnTo>
                  <a:close/>
                </a:path>
                <a:path w="855979" h="709929">
                  <a:moveTo>
                    <a:pt x="564514" y="526414"/>
                  </a:moveTo>
                  <a:lnTo>
                    <a:pt x="555625" y="527684"/>
                  </a:lnTo>
                  <a:lnTo>
                    <a:pt x="544829" y="537209"/>
                  </a:lnTo>
                  <a:lnTo>
                    <a:pt x="542925" y="544194"/>
                  </a:lnTo>
                  <a:lnTo>
                    <a:pt x="541654" y="550544"/>
                  </a:lnTo>
                  <a:lnTo>
                    <a:pt x="537844" y="564514"/>
                  </a:lnTo>
                  <a:lnTo>
                    <a:pt x="501014" y="589279"/>
                  </a:lnTo>
                  <a:lnTo>
                    <a:pt x="484504" y="590550"/>
                  </a:lnTo>
                  <a:lnTo>
                    <a:pt x="466725" y="590550"/>
                  </a:lnTo>
                  <a:lnTo>
                    <a:pt x="460375" y="593725"/>
                  </a:lnTo>
                  <a:lnTo>
                    <a:pt x="484504" y="593725"/>
                  </a:lnTo>
                  <a:lnTo>
                    <a:pt x="506729" y="591184"/>
                  </a:lnTo>
                  <a:lnTo>
                    <a:pt x="507364" y="590550"/>
                  </a:lnTo>
                  <a:lnTo>
                    <a:pt x="526414" y="583564"/>
                  </a:lnTo>
                  <a:lnTo>
                    <a:pt x="541654" y="569594"/>
                  </a:lnTo>
                  <a:lnTo>
                    <a:pt x="546100" y="562609"/>
                  </a:lnTo>
                  <a:lnTo>
                    <a:pt x="547369" y="554354"/>
                  </a:lnTo>
                  <a:lnTo>
                    <a:pt x="551179" y="540384"/>
                  </a:lnTo>
                  <a:lnTo>
                    <a:pt x="553085" y="532129"/>
                  </a:lnTo>
                  <a:lnTo>
                    <a:pt x="560069" y="530859"/>
                  </a:lnTo>
                  <a:lnTo>
                    <a:pt x="571500" y="530225"/>
                  </a:lnTo>
                  <a:lnTo>
                    <a:pt x="584835" y="530225"/>
                  </a:lnTo>
                  <a:lnTo>
                    <a:pt x="582294" y="528954"/>
                  </a:lnTo>
                  <a:lnTo>
                    <a:pt x="572135" y="527050"/>
                  </a:lnTo>
                  <a:lnTo>
                    <a:pt x="564514" y="526414"/>
                  </a:lnTo>
                  <a:close/>
                </a:path>
                <a:path w="855979" h="709929">
                  <a:moveTo>
                    <a:pt x="841375" y="577850"/>
                  </a:moveTo>
                  <a:lnTo>
                    <a:pt x="833754" y="578484"/>
                  </a:lnTo>
                  <a:lnTo>
                    <a:pt x="841375" y="581025"/>
                  </a:lnTo>
                  <a:lnTo>
                    <a:pt x="849629" y="584200"/>
                  </a:lnTo>
                  <a:lnTo>
                    <a:pt x="855979" y="581659"/>
                  </a:lnTo>
                  <a:lnTo>
                    <a:pt x="854075" y="580389"/>
                  </a:lnTo>
                  <a:lnTo>
                    <a:pt x="841375" y="577850"/>
                  </a:lnTo>
                  <a:close/>
                </a:path>
              </a:pathLst>
            </a:custGeom>
            <a:solidFill>
              <a:srgbClr val="002B38"/>
            </a:solidFill>
          </p:spPr>
          <p:txBody>
            <a:bodyPr wrap="square" lIns="0" tIns="0" rIns="0" bIns="0" rtlCol="0"/>
            <a:lstStyle/>
            <a:p>
              <a:endParaRPr/>
            </a:p>
          </p:txBody>
        </p:sp>
        <p:pic>
          <p:nvPicPr>
            <p:cNvPr id="29" name="object 29"/>
            <p:cNvPicPr/>
            <p:nvPr/>
          </p:nvPicPr>
          <p:blipFill>
            <a:blip r:embed="rId24" cstate="print"/>
            <a:stretch>
              <a:fillRect/>
            </a:stretch>
          </p:blipFill>
          <p:spPr>
            <a:xfrm>
              <a:off x="1303019" y="2705735"/>
              <a:ext cx="1876425" cy="1459864"/>
            </a:xfrm>
            <a:prstGeom prst="rect">
              <a:avLst/>
            </a:prstGeom>
          </p:spPr>
        </p:pic>
        <p:pic>
          <p:nvPicPr>
            <p:cNvPr id="30" name="object 30"/>
            <p:cNvPicPr/>
            <p:nvPr/>
          </p:nvPicPr>
          <p:blipFill>
            <a:blip r:embed="rId25" cstate="print"/>
            <a:stretch>
              <a:fillRect/>
            </a:stretch>
          </p:blipFill>
          <p:spPr>
            <a:xfrm>
              <a:off x="3174999" y="2705735"/>
              <a:ext cx="268604" cy="1395094"/>
            </a:xfrm>
            <a:prstGeom prst="rect">
              <a:avLst/>
            </a:prstGeom>
          </p:spPr>
        </p:pic>
        <p:pic>
          <p:nvPicPr>
            <p:cNvPr id="31" name="object 31"/>
            <p:cNvPicPr/>
            <p:nvPr/>
          </p:nvPicPr>
          <p:blipFill>
            <a:blip r:embed="rId26" cstate="print"/>
            <a:stretch>
              <a:fillRect/>
            </a:stretch>
          </p:blipFill>
          <p:spPr>
            <a:xfrm>
              <a:off x="1303019" y="4161155"/>
              <a:ext cx="1210945" cy="243204"/>
            </a:xfrm>
            <a:prstGeom prst="rect">
              <a:avLst/>
            </a:prstGeom>
          </p:spPr>
        </p:pic>
        <p:pic>
          <p:nvPicPr>
            <p:cNvPr id="32" name="object 32"/>
            <p:cNvPicPr/>
            <p:nvPr/>
          </p:nvPicPr>
          <p:blipFill>
            <a:blip r:embed="rId27" cstate="print"/>
            <a:stretch>
              <a:fillRect/>
            </a:stretch>
          </p:blipFill>
          <p:spPr>
            <a:xfrm>
              <a:off x="2128519" y="4164964"/>
              <a:ext cx="384810" cy="239395"/>
            </a:xfrm>
            <a:prstGeom prst="rect">
              <a:avLst/>
            </a:prstGeom>
          </p:spPr>
        </p:pic>
        <p:pic>
          <p:nvPicPr>
            <p:cNvPr id="33" name="object 33"/>
            <p:cNvPicPr/>
            <p:nvPr/>
          </p:nvPicPr>
          <p:blipFill>
            <a:blip r:embed="rId28" cstate="print"/>
            <a:stretch>
              <a:fillRect/>
            </a:stretch>
          </p:blipFill>
          <p:spPr>
            <a:xfrm>
              <a:off x="2498725" y="4043045"/>
              <a:ext cx="944879" cy="361314"/>
            </a:xfrm>
            <a:prstGeom prst="rect">
              <a:avLst/>
            </a:prstGeom>
          </p:spPr>
        </p:pic>
        <p:pic>
          <p:nvPicPr>
            <p:cNvPr id="34" name="object 34"/>
            <p:cNvPicPr/>
            <p:nvPr/>
          </p:nvPicPr>
          <p:blipFill>
            <a:blip r:embed="rId29" cstate="print"/>
            <a:stretch>
              <a:fillRect/>
            </a:stretch>
          </p:blipFill>
          <p:spPr>
            <a:xfrm>
              <a:off x="1607819" y="2583180"/>
              <a:ext cx="1619250" cy="1470660"/>
            </a:xfrm>
            <a:prstGeom prst="rect">
              <a:avLst/>
            </a:prstGeom>
          </p:spPr>
        </p:pic>
      </p:grpSp>
      <p:grpSp>
        <p:nvGrpSpPr>
          <p:cNvPr id="35" name="object 35"/>
          <p:cNvGrpSpPr/>
          <p:nvPr/>
        </p:nvGrpSpPr>
        <p:grpSpPr>
          <a:xfrm>
            <a:off x="6541134" y="2560319"/>
            <a:ext cx="2453640" cy="2389505"/>
            <a:chOff x="6541134" y="2560319"/>
            <a:chExt cx="2453640" cy="2389505"/>
          </a:xfrm>
        </p:grpSpPr>
        <p:sp>
          <p:nvSpPr>
            <p:cNvPr id="36" name="object 36"/>
            <p:cNvSpPr/>
            <p:nvPr/>
          </p:nvSpPr>
          <p:spPr>
            <a:xfrm>
              <a:off x="6597649" y="2570479"/>
              <a:ext cx="2397125" cy="2061210"/>
            </a:xfrm>
            <a:custGeom>
              <a:avLst/>
              <a:gdLst/>
              <a:ahLst/>
              <a:cxnLst/>
              <a:rect l="l" t="t" r="r" b="b"/>
              <a:pathLst>
                <a:path w="2397125" h="2061210">
                  <a:moveTo>
                    <a:pt x="1346200" y="0"/>
                  </a:moveTo>
                  <a:lnTo>
                    <a:pt x="1299845" y="0"/>
                  </a:lnTo>
                  <a:lnTo>
                    <a:pt x="1252220" y="6985"/>
                  </a:lnTo>
                  <a:lnTo>
                    <a:pt x="1203959" y="20320"/>
                  </a:lnTo>
                  <a:lnTo>
                    <a:pt x="1156334" y="38735"/>
                  </a:lnTo>
                  <a:lnTo>
                    <a:pt x="1109345" y="61595"/>
                  </a:lnTo>
                  <a:lnTo>
                    <a:pt x="1062990" y="88265"/>
                  </a:lnTo>
                  <a:lnTo>
                    <a:pt x="1019175" y="116840"/>
                  </a:lnTo>
                  <a:lnTo>
                    <a:pt x="977265" y="147955"/>
                  </a:lnTo>
                  <a:lnTo>
                    <a:pt x="937895" y="179705"/>
                  </a:lnTo>
                  <a:lnTo>
                    <a:pt x="901700" y="211455"/>
                  </a:lnTo>
                  <a:lnTo>
                    <a:pt x="869315" y="242570"/>
                  </a:lnTo>
                  <a:lnTo>
                    <a:pt x="841375" y="272415"/>
                  </a:lnTo>
                  <a:lnTo>
                    <a:pt x="799465" y="323215"/>
                  </a:lnTo>
                  <a:lnTo>
                    <a:pt x="781684" y="357505"/>
                  </a:lnTo>
                  <a:lnTo>
                    <a:pt x="782320" y="366395"/>
                  </a:lnTo>
                  <a:lnTo>
                    <a:pt x="761365" y="361315"/>
                  </a:lnTo>
                  <a:lnTo>
                    <a:pt x="708025" y="356235"/>
                  </a:lnTo>
                  <a:lnTo>
                    <a:pt x="636270" y="365760"/>
                  </a:lnTo>
                  <a:lnTo>
                    <a:pt x="560070" y="403225"/>
                  </a:lnTo>
                  <a:lnTo>
                    <a:pt x="508000" y="447040"/>
                  </a:lnTo>
                  <a:lnTo>
                    <a:pt x="477520" y="473710"/>
                  </a:lnTo>
                  <a:lnTo>
                    <a:pt x="444500" y="504190"/>
                  </a:lnTo>
                  <a:lnTo>
                    <a:pt x="408304" y="537210"/>
                  </a:lnTo>
                  <a:lnTo>
                    <a:pt x="203200" y="727710"/>
                  </a:lnTo>
                  <a:lnTo>
                    <a:pt x="158750" y="768350"/>
                  </a:lnTo>
                  <a:lnTo>
                    <a:pt x="113665" y="807720"/>
                  </a:lnTo>
                  <a:lnTo>
                    <a:pt x="69215" y="847090"/>
                  </a:lnTo>
                  <a:lnTo>
                    <a:pt x="39370" y="877570"/>
                  </a:lnTo>
                  <a:lnTo>
                    <a:pt x="18415" y="909955"/>
                  </a:lnTo>
                  <a:lnTo>
                    <a:pt x="5079" y="943610"/>
                  </a:lnTo>
                  <a:lnTo>
                    <a:pt x="0" y="979170"/>
                  </a:lnTo>
                  <a:lnTo>
                    <a:pt x="634" y="1015365"/>
                  </a:lnTo>
                  <a:lnTo>
                    <a:pt x="19050" y="1091565"/>
                  </a:lnTo>
                  <a:lnTo>
                    <a:pt x="34925" y="1130935"/>
                  </a:lnTo>
                  <a:lnTo>
                    <a:pt x="54609" y="1170940"/>
                  </a:lnTo>
                  <a:lnTo>
                    <a:pt x="76834" y="1211580"/>
                  </a:lnTo>
                  <a:lnTo>
                    <a:pt x="100965" y="1252220"/>
                  </a:lnTo>
                  <a:lnTo>
                    <a:pt x="127000" y="1293495"/>
                  </a:lnTo>
                  <a:lnTo>
                    <a:pt x="179704" y="1374775"/>
                  </a:lnTo>
                  <a:lnTo>
                    <a:pt x="205104" y="1414780"/>
                  </a:lnTo>
                  <a:lnTo>
                    <a:pt x="229234" y="1454150"/>
                  </a:lnTo>
                  <a:lnTo>
                    <a:pt x="250190" y="1492885"/>
                  </a:lnTo>
                  <a:lnTo>
                    <a:pt x="294640" y="1577975"/>
                  </a:lnTo>
                  <a:lnTo>
                    <a:pt x="316865" y="1619250"/>
                  </a:lnTo>
                  <a:lnTo>
                    <a:pt x="339090" y="1659255"/>
                  </a:lnTo>
                  <a:lnTo>
                    <a:pt x="362584" y="1697355"/>
                  </a:lnTo>
                  <a:lnTo>
                    <a:pt x="386715" y="1734820"/>
                  </a:lnTo>
                  <a:lnTo>
                    <a:pt x="412750" y="1770380"/>
                  </a:lnTo>
                  <a:lnTo>
                    <a:pt x="440690" y="1804035"/>
                  </a:lnTo>
                  <a:lnTo>
                    <a:pt x="471170" y="1836420"/>
                  </a:lnTo>
                  <a:lnTo>
                    <a:pt x="504190" y="1867535"/>
                  </a:lnTo>
                  <a:lnTo>
                    <a:pt x="540384" y="1896110"/>
                  </a:lnTo>
                  <a:lnTo>
                    <a:pt x="579754" y="1922780"/>
                  </a:lnTo>
                  <a:lnTo>
                    <a:pt x="623570" y="1948180"/>
                  </a:lnTo>
                  <a:lnTo>
                    <a:pt x="671195" y="1970405"/>
                  </a:lnTo>
                  <a:lnTo>
                    <a:pt x="723900" y="1991360"/>
                  </a:lnTo>
                  <a:lnTo>
                    <a:pt x="769620" y="2006600"/>
                  </a:lnTo>
                  <a:lnTo>
                    <a:pt x="815340" y="2019935"/>
                  </a:lnTo>
                  <a:lnTo>
                    <a:pt x="861059" y="2031365"/>
                  </a:lnTo>
                  <a:lnTo>
                    <a:pt x="906779" y="2040890"/>
                  </a:lnTo>
                  <a:lnTo>
                    <a:pt x="952500" y="2048510"/>
                  </a:lnTo>
                  <a:lnTo>
                    <a:pt x="998220" y="2054225"/>
                  </a:lnTo>
                  <a:lnTo>
                    <a:pt x="1044575" y="2058035"/>
                  </a:lnTo>
                  <a:lnTo>
                    <a:pt x="1090929" y="2060575"/>
                  </a:lnTo>
                  <a:lnTo>
                    <a:pt x="1138554" y="2061210"/>
                  </a:lnTo>
                  <a:lnTo>
                    <a:pt x="1186179" y="2059940"/>
                  </a:lnTo>
                  <a:lnTo>
                    <a:pt x="1234440" y="2056765"/>
                  </a:lnTo>
                  <a:lnTo>
                    <a:pt x="1283970" y="2052320"/>
                  </a:lnTo>
                  <a:lnTo>
                    <a:pt x="1334134" y="2045970"/>
                  </a:lnTo>
                  <a:lnTo>
                    <a:pt x="1384934" y="2037715"/>
                  </a:lnTo>
                  <a:lnTo>
                    <a:pt x="1437640" y="2028190"/>
                  </a:lnTo>
                  <a:lnTo>
                    <a:pt x="1490979" y="2017395"/>
                  </a:lnTo>
                  <a:lnTo>
                    <a:pt x="1545590" y="2004695"/>
                  </a:lnTo>
                  <a:lnTo>
                    <a:pt x="1601470" y="1990090"/>
                  </a:lnTo>
                  <a:lnTo>
                    <a:pt x="1660525" y="1973580"/>
                  </a:lnTo>
                  <a:lnTo>
                    <a:pt x="1716404" y="1955800"/>
                  </a:lnTo>
                  <a:lnTo>
                    <a:pt x="1769745" y="1936750"/>
                  </a:lnTo>
                  <a:lnTo>
                    <a:pt x="1820545" y="1916430"/>
                  </a:lnTo>
                  <a:lnTo>
                    <a:pt x="1868804" y="1895475"/>
                  </a:lnTo>
                  <a:lnTo>
                    <a:pt x="1913890" y="1872615"/>
                  </a:lnTo>
                  <a:lnTo>
                    <a:pt x="1956434" y="1848485"/>
                  </a:lnTo>
                  <a:lnTo>
                    <a:pt x="1995804" y="1823085"/>
                  </a:lnTo>
                  <a:lnTo>
                    <a:pt x="2032634" y="1796415"/>
                  </a:lnTo>
                  <a:lnTo>
                    <a:pt x="2065654" y="1767840"/>
                  </a:lnTo>
                  <a:lnTo>
                    <a:pt x="2096770" y="1738630"/>
                  </a:lnTo>
                  <a:lnTo>
                    <a:pt x="2124075" y="1707515"/>
                  </a:lnTo>
                  <a:lnTo>
                    <a:pt x="2148204" y="1674495"/>
                  </a:lnTo>
                  <a:lnTo>
                    <a:pt x="2169795" y="1640205"/>
                  </a:lnTo>
                  <a:lnTo>
                    <a:pt x="2187575" y="1604645"/>
                  </a:lnTo>
                  <a:lnTo>
                    <a:pt x="2202179" y="1567180"/>
                  </a:lnTo>
                  <a:lnTo>
                    <a:pt x="2227579" y="1482090"/>
                  </a:lnTo>
                  <a:lnTo>
                    <a:pt x="2244090" y="1436370"/>
                  </a:lnTo>
                  <a:lnTo>
                    <a:pt x="2264409" y="1390015"/>
                  </a:lnTo>
                  <a:lnTo>
                    <a:pt x="2285365" y="1343025"/>
                  </a:lnTo>
                  <a:lnTo>
                    <a:pt x="2329179" y="1251585"/>
                  </a:lnTo>
                  <a:lnTo>
                    <a:pt x="2349500" y="1206500"/>
                  </a:lnTo>
                  <a:lnTo>
                    <a:pt x="2367915" y="1163320"/>
                  </a:lnTo>
                  <a:lnTo>
                    <a:pt x="2382520" y="1120775"/>
                  </a:lnTo>
                  <a:lnTo>
                    <a:pt x="2392679" y="1080135"/>
                  </a:lnTo>
                  <a:lnTo>
                    <a:pt x="2397125" y="1041400"/>
                  </a:lnTo>
                  <a:lnTo>
                    <a:pt x="2395854" y="1004570"/>
                  </a:lnTo>
                  <a:lnTo>
                    <a:pt x="2386965" y="970915"/>
                  </a:lnTo>
                  <a:lnTo>
                    <a:pt x="2369820" y="939165"/>
                  </a:lnTo>
                  <a:lnTo>
                    <a:pt x="2342515" y="911225"/>
                  </a:lnTo>
                  <a:lnTo>
                    <a:pt x="2303145" y="873760"/>
                  </a:lnTo>
                  <a:lnTo>
                    <a:pt x="2269490" y="834390"/>
                  </a:lnTo>
                  <a:lnTo>
                    <a:pt x="2241550" y="794385"/>
                  </a:lnTo>
                  <a:lnTo>
                    <a:pt x="2218054" y="753110"/>
                  </a:lnTo>
                  <a:lnTo>
                    <a:pt x="2197100" y="711200"/>
                  </a:lnTo>
                  <a:lnTo>
                    <a:pt x="2178684" y="669290"/>
                  </a:lnTo>
                  <a:lnTo>
                    <a:pt x="2143759" y="584200"/>
                  </a:lnTo>
                  <a:lnTo>
                    <a:pt x="2124709" y="542290"/>
                  </a:lnTo>
                  <a:lnTo>
                    <a:pt x="2103120" y="501015"/>
                  </a:lnTo>
                  <a:lnTo>
                    <a:pt x="2078354" y="460375"/>
                  </a:lnTo>
                  <a:lnTo>
                    <a:pt x="2033904" y="405765"/>
                  </a:lnTo>
                  <a:lnTo>
                    <a:pt x="2005965" y="377825"/>
                  </a:lnTo>
                  <a:lnTo>
                    <a:pt x="1974215" y="349250"/>
                  </a:lnTo>
                  <a:lnTo>
                    <a:pt x="1939925" y="321310"/>
                  </a:lnTo>
                  <a:lnTo>
                    <a:pt x="1902459" y="293370"/>
                  </a:lnTo>
                  <a:lnTo>
                    <a:pt x="1863090" y="264795"/>
                  </a:lnTo>
                  <a:lnTo>
                    <a:pt x="1820545" y="236855"/>
                  </a:lnTo>
                  <a:lnTo>
                    <a:pt x="1776729" y="208915"/>
                  </a:lnTo>
                  <a:lnTo>
                    <a:pt x="1684020" y="153670"/>
                  </a:lnTo>
                  <a:lnTo>
                    <a:pt x="1586229" y="100330"/>
                  </a:lnTo>
                  <a:lnTo>
                    <a:pt x="1485900" y="48260"/>
                  </a:lnTo>
                  <a:lnTo>
                    <a:pt x="1435100" y="23495"/>
                  </a:lnTo>
                  <a:lnTo>
                    <a:pt x="1391920" y="7620"/>
                  </a:lnTo>
                  <a:lnTo>
                    <a:pt x="1346200" y="0"/>
                  </a:lnTo>
                  <a:close/>
                </a:path>
              </a:pathLst>
            </a:custGeom>
            <a:solidFill>
              <a:srgbClr val="63C3D1"/>
            </a:solidFill>
          </p:spPr>
          <p:txBody>
            <a:bodyPr wrap="square" lIns="0" tIns="0" rIns="0" bIns="0" rtlCol="0"/>
            <a:lstStyle/>
            <a:p>
              <a:endParaRPr/>
            </a:p>
          </p:txBody>
        </p:sp>
        <p:sp>
          <p:nvSpPr>
            <p:cNvPr id="37" name="object 37"/>
            <p:cNvSpPr/>
            <p:nvPr/>
          </p:nvSpPr>
          <p:spPr>
            <a:xfrm>
              <a:off x="6541134" y="2560319"/>
              <a:ext cx="2397760" cy="2061210"/>
            </a:xfrm>
            <a:custGeom>
              <a:avLst/>
              <a:gdLst/>
              <a:ahLst/>
              <a:cxnLst/>
              <a:rect l="l" t="t" r="r" b="b"/>
              <a:pathLst>
                <a:path w="2397759" h="2061210">
                  <a:moveTo>
                    <a:pt x="1346200" y="0"/>
                  </a:moveTo>
                  <a:lnTo>
                    <a:pt x="1299845" y="0"/>
                  </a:lnTo>
                  <a:lnTo>
                    <a:pt x="1252220" y="6984"/>
                  </a:lnTo>
                  <a:lnTo>
                    <a:pt x="1203960" y="20319"/>
                  </a:lnTo>
                  <a:lnTo>
                    <a:pt x="1156335" y="38734"/>
                  </a:lnTo>
                  <a:lnTo>
                    <a:pt x="1109345" y="61594"/>
                  </a:lnTo>
                  <a:lnTo>
                    <a:pt x="1062990" y="88264"/>
                  </a:lnTo>
                  <a:lnTo>
                    <a:pt x="1019175" y="116839"/>
                  </a:lnTo>
                  <a:lnTo>
                    <a:pt x="977265" y="147954"/>
                  </a:lnTo>
                  <a:lnTo>
                    <a:pt x="937895" y="179704"/>
                  </a:lnTo>
                  <a:lnTo>
                    <a:pt x="901700" y="211454"/>
                  </a:lnTo>
                  <a:lnTo>
                    <a:pt x="869315" y="242569"/>
                  </a:lnTo>
                  <a:lnTo>
                    <a:pt x="841375" y="272414"/>
                  </a:lnTo>
                  <a:lnTo>
                    <a:pt x="800100" y="323214"/>
                  </a:lnTo>
                  <a:lnTo>
                    <a:pt x="781685" y="357504"/>
                  </a:lnTo>
                  <a:lnTo>
                    <a:pt x="782320" y="366394"/>
                  </a:lnTo>
                  <a:lnTo>
                    <a:pt x="761365" y="361314"/>
                  </a:lnTo>
                  <a:lnTo>
                    <a:pt x="708025" y="356234"/>
                  </a:lnTo>
                  <a:lnTo>
                    <a:pt x="636270" y="365759"/>
                  </a:lnTo>
                  <a:lnTo>
                    <a:pt x="560070" y="403225"/>
                  </a:lnTo>
                  <a:lnTo>
                    <a:pt x="508000" y="447039"/>
                  </a:lnTo>
                  <a:lnTo>
                    <a:pt x="477520" y="473709"/>
                  </a:lnTo>
                  <a:lnTo>
                    <a:pt x="444500" y="504189"/>
                  </a:lnTo>
                  <a:lnTo>
                    <a:pt x="408305" y="537209"/>
                  </a:lnTo>
                  <a:lnTo>
                    <a:pt x="247015" y="687704"/>
                  </a:lnTo>
                  <a:lnTo>
                    <a:pt x="158750" y="768350"/>
                  </a:lnTo>
                  <a:lnTo>
                    <a:pt x="113665" y="807719"/>
                  </a:lnTo>
                  <a:lnTo>
                    <a:pt x="69215" y="847089"/>
                  </a:lnTo>
                  <a:lnTo>
                    <a:pt x="39370" y="877569"/>
                  </a:lnTo>
                  <a:lnTo>
                    <a:pt x="18415" y="909954"/>
                  </a:lnTo>
                  <a:lnTo>
                    <a:pt x="5715" y="943609"/>
                  </a:lnTo>
                  <a:lnTo>
                    <a:pt x="0" y="979169"/>
                  </a:lnTo>
                  <a:lnTo>
                    <a:pt x="635" y="1015364"/>
                  </a:lnTo>
                  <a:lnTo>
                    <a:pt x="19050" y="1091564"/>
                  </a:lnTo>
                  <a:lnTo>
                    <a:pt x="34925" y="1130934"/>
                  </a:lnTo>
                  <a:lnTo>
                    <a:pt x="54610" y="1170939"/>
                  </a:lnTo>
                  <a:lnTo>
                    <a:pt x="76835" y="1211579"/>
                  </a:lnTo>
                  <a:lnTo>
                    <a:pt x="127000" y="1293494"/>
                  </a:lnTo>
                  <a:lnTo>
                    <a:pt x="179705" y="1374775"/>
                  </a:lnTo>
                  <a:lnTo>
                    <a:pt x="205105" y="1414779"/>
                  </a:lnTo>
                  <a:lnTo>
                    <a:pt x="229235" y="1454150"/>
                  </a:lnTo>
                  <a:lnTo>
                    <a:pt x="250190" y="1492884"/>
                  </a:lnTo>
                  <a:lnTo>
                    <a:pt x="294640" y="1578609"/>
                  </a:lnTo>
                  <a:lnTo>
                    <a:pt x="316865" y="1619250"/>
                  </a:lnTo>
                  <a:lnTo>
                    <a:pt x="339090" y="1659254"/>
                  </a:lnTo>
                  <a:lnTo>
                    <a:pt x="362585" y="1697354"/>
                  </a:lnTo>
                  <a:lnTo>
                    <a:pt x="386715" y="1734819"/>
                  </a:lnTo>
                  <a:lnTo>
                    <a:pt x="412750" y="1770379"/>
                  </a:lnTo>
                  <a:lnTo>
                    <a:pt x="440690" y="1804034"/>
                  </a:lnTo>
                  <a:lnTo>
                    <a:pt x="471170" y="1836419"/>
                  </a:lnTo>
                  <a:lnTo>
                    <a:pt x="504190" y="1867534"/>
                  </a:lnTo>
                  <a:lnTo>
                    <a:pt x="540385" y="1896109"/>
                  </a:lnTo>
                  <a:lnTo>
                    <a:pt x="579755" y="1922779"/>
                  </a:lnTo>
                  <a:lnTo>
                    <a:pt x="623570" y="1948179"/>
                  </a:lnTo>
                  <a:lnTo>
                    <a:pt x="671195" y="1970404"/>
                  </a:lnTo>
                  <a:lnTo>
                    <a:pt x="723900" y="1991359"/>
                  </a:lnTo>
                  <a:lnTo>
                    <a:pt x="769620" y="2006599"/>
                  </a:lnTo>
                  <a:lnTo>
                    <a:pt x="815340" y="2019934"/>
                  </a:lnTo>
                  <a:lnTo>
                    <a:pt x="861060" y="2031364"/>
                  </a:lnTo>
                  <a:lnTo>
                    <a:pt x="906780" y="2040889"/>
                  </a:lnTo>
                  <a:lnTo>
                    <a:pt x="952500" y="2048509"/>
                  </a:lnTo>
                  <a:lnTo>
                    <a:pt x="998220" y="2054224"/>
                  </a:lnTo>
                  <a:lnTo>
                    <a:pt x="1044575" y="2058034"/>
                  </a:lnTo>
                  <a:lnTo>
                    <a:pt x="1090930" y="2060574"/>
                  </a:lnTo>
                  <a:lnTo>
                    <a:pt x="1138555" y="2061209"/>
                  </a:lnTo>
                  <a:lnTo>
                    <a:pt x="1186180" y="2059939"/>
                  </a:lnTo>
                  <a:lnTo>
                    <a:pt x="1234440" y="2056764"/>
                  </a:lnTo>
                  <a:lnTo>
                    <a:pt x="1283970" y="2052319"/>
                  </a:lnTo>
                  <a:lnTo>
                    <a:pt x="1334135" y="2045969"/>
                  </a:lnTo>
                  <a:lnTo>
                    <a:pt x="1384935" y="2037714"/>
                  </a:lnTo>
                  <a:lnTo>
                    <a:pt x="1437640" y="2028189"/>
                  </a:lnTo>
                  <a:lnTo>
                    <a:pt x="1490980" y="2017394"/>
                  </a:lnTo>
                  <a:lnTo>
                    <a:pt x="1545590" y="2004694"/>
                  </a:lnTo>
                  <a:lnTo>
                    <a:pt x="1601470" y="1990089"/>
                  </a:lnTo>
                  <a:lnTo>
                    <a:pt x="1660525" y="1973579"/>
                  </a:lnTo>
                  <a:lnTo>
                    <a:pt x="1716405" y="1955799"/>
                  </a:lnTo>
                  <a:lnTo>
                    <a:pt x="1770380" y="1936749"/>
                  </a:lnTo>
                  <a:lnTo>
                    <a:pt x="1820545" y="1916429"/>
                  </a:lnTo>
                  <a:lnTo>
                    <a:pt x="1868805" y="1895474"/>
                  </a:lnTo>
                  <a:lnTo>
                    <a:pt x="1913890" y="1872614"/>
                  </a:lnTo>
                  <a:lnTo>
                    <a:pt x="1956435" y="1848484"/>
                  </a:lnTo>
                  <a:lnTo>
                    <a:pt x="1995805" y="1823084"/>
                  </a:lnTo>
                  <a:lnTo>
                    <a:pt x="2032635" y="1796414"/>
                  </a:lnTo>
                  <a:lnTo>
                    <a:pt x="2066290" y="1767839"/>
                  </a:lnTo>
                  <a:lnTo>
                    <a:pt x="2096770" y="1738629"/>
                  </a:lnTo>
                  <a:lnTo>
                    <a:pt x="2124075" y="1707514"/>
                  </a:lnTo>
                  <a:lnTo>
                    <a:pt x="2148205" y="1674494"/>
                  </a:lnTo>
                  <a:lnTo>
                    <a:pt x="2169795" y="1640204"/>
                  </a:lnTo>
                  <a:lnTo>
                    <a:pt x="2187575" y="1604644"/>
                  </a:lnTo>
                  <a:lnTo>
                    <a:pt x="2202180" y="1567179"/>
                  </a:lnTo>
                  <a:lnTo>
                    <a:pt x="2227580" y="1482089"/>
                  </a:lnTo>
                  <a:lnTo>
                    <a:pt x="2244725" y="1436369"/>
                  </a:lnTo>
                  <a:lnTo>
                    <a:pt x="2264410" y="1390014"/>
                  </a:lnTo>
                  <a:lnTo>
                    <a:pt x="2285365" y="1343659"/>
                  </a:lnTo>
                  <a:lnTo>
                    <a:pt x="2329180" y="1251584"/>
                  </a:lnTo>
                  <a:lnTo>
                    <a:pt x="2349500" y="1207134"/>
                  </a:lnTo>
                  <a:lnTo>
                    <a:pt x="2367915" y="1163319"/>
                  </a:lnTo>
                  <a:lnTo>
                    <a:pt x="2382520" y="1120775"/>
                  </a:lnTo>
                  <a:lnTo>
                    <a:pt x="2392680" y="1080134"/>
                  </a:lnTo>
                  <a:lnTo>
                    <a:pt x="2397760" y="1041400"/>
                  </a:lnTo>
                  <a:lnTo>
                    <a:pt x="2395855" y="1004569"/>
                  </a:lnTo>
                  <a:lnTo>
                    <a:pt x="2386965" y="970914"/>
                  </a:lnTo>
                  <a:lnTo>
                    <a:pt x="2369820" y="939164"/>
                  </a:lnTo>
                  <a:lnTo>
                    <a:pt x="2343150" y="911225"/>
                  </a:lnTo>
                  <a:lnTo>
                    <a:pt x="2303145" y="873759"/>
                  </a:lnTo>
                  <a:lnTo>
                    <a:pt x="2269490" y="835025"/>
                  </a:lnTo>
                  <a:lnTo>
                    <a:pt x="2241550" y="794384"/>
                  </a:lnTo>
                  <a:lnTo>
                    <a:pt x="2218055" y="753109"/>
                  </a:lnTo>
                  <a:lnTo>
                    <a:pt x="2197735" y="711200"/>
                  </a:lnTo>
                  <a:lnTo>
                    <a:pt x="2178685" y="669289"/>
                  </a:lnTo>
                  <a:lnTo>
                    <a:pt x="2143760" y="584200"/>
                  </a:lnTo>
                  <a:lnTo>
                    <a:pt x="2124710" y="542289"/>
                  </a:lnTo>
                  <a:lnTo>
                    <a:pt x="2103120" y="501014"/>
                  </a:lnTo>
                  <a:lnTo>
                    <a:pt x="2078990" y="461009"/>
                  </a:lnTo>
                  <a:lnTo>
                    <a:pt x="2033905" y="405764"/>
                  </a:lnTo>
                  <a:lnTo>
                    <a:pt x="2005965" y="377825"/>
                  </a:lnTo>
                  <a:lnTo>
                    <a:pt x="1974215" y="349250"/>
                  </a:lnTo>
                  <a:lnTo>
                    <a:pt x="1939925" y="321309"/>
                  </a:lnTo>
                  <a:lnTo>
                    <a:pt x="1902460" y="293369"/>
                  </a:lnTo>
                  <a:lnTo>
                    <a:pt x="1863090" y="264794"/>
                  </a:lnTo>
                  <a:lnTo>
                    <a:pt x="1821180" y="236854"/>
                  </a:lnTo>
                  <a:lnTo>
                    <a:pt x="1776730" y="208914"/>
                  </a:lnTo>
                  <a:lnTo>
                    <a:pt x="1731010" y="181609"/>
                  </a:lnTo>
                  <a:lnTo>
                    <a:pt x="1684020" y="154304"/>
                  </a:lnTo>
                  <a:lnTo>
                    <a:pt x="1635125" y="127000"/>
                  </a:lnTo>
                  <a:lnTo>
                    <a:pt x="1586230" y="100329"/>
                  </a:lnTo>
                  <a:lnTo>
                    <a:pt x="1485900" y="48259"/>
                  </a:lnTo>
                  <a:lnTo>
                    <a:pt x="1435100" y="23494"/>
                  </a:lnTo>
                  <a:lnTo>
                    <a:pt x="1391920" y="7619"/>
                  </a:lnTo>
                  <a:lnTo>
                    <a:pt x="1346200" y="0"/>
                  </a:lnTo>
                  <a:close/>
                </a:path>
              </a:pathLst>
            </a:custGeom>
            <a:solidFill>
              <a:srgbClr val="BEE1E9"/>
            </a:solidFill>
          </p:spPr>
          <p:txBody>
            <a:bodyPr wrap="square" lIns="0" tIns="0" rIns="0" bIns="0" rtlCol="0"/>
            <a:lstStyle/>
            <a:p>
              <a:endParaRPr/>
            </a:p>
          </p:txBody>
        </p:sp>
        <p:sp>
          <p:nvSpPr>
            <p:cNvPr id="38" name="object 38"/>
            <p:cNvSpPr/>
            <p:nvPr/>
          </p:nvSpPr>
          <p:spPr>
            <a:xfrm>
              <a:off x="6798309" y="2880994"/>
              <a:ext cx="2019935" cy="1708150"/>
            </a:xfrm>
            <a:custGeom>
              <a:avLst/>
              <a:gdLst/>
              <a:ahLst/>
              <a:cxnLst/>
              <a:rect l="l" t="t" r="r" b="b"/>
              <a:pathLst>
                <a:path w="2019934" h="1708150">
                  <a:moveTo>
                    <a:pt x="1063625" y="0"/>
                  </a:moveTo>
                  <a:lnTo>
                    <a:pt x="1009015" y="6984"/>
                  </a:lnTo>
                  <a:lnTo>
                    <a:pt x="955040" y="18414"/>
                  </a:lnTo>
                  <a:lnTo>
                    <a:pt x="902970" y="34925"/>
                  </a:lnTo>
                  <a:lnTo>
                    <a:pt x="853440" y="54609"/>
                  </a:lnTo>
                  <a:lnTo>
                    <a:pt x="807720" y="76200"/>
                  </a:lnTo>
                  <a:lnTo>
                    <a:pt x="767080" y="99059"/>
                  </a:lnTo>
                  <a:lnTo>
                    <a:pt x="732155" y="121284"/>
                  </a:lnTo>
                  <a:lnTo>
                    <a:pt x="683895" y="160019"/>
                  </a:lnTo>
                  <a:lnTo>
                    <a:pt x="673100" y="183514"/>
                  </a:lnTo>
                  <a:lnTo>
                    <a:pt x="654050" y="200025"/>
                  </a:lnTo>
                  <a:lnTo>
                    <a:pt x="607060" y="242569"/>
                  </a:lnTo>
                  <a:lnTo>
                    <a:pt x="544195" y="296544"/>
                  </a:lnTo>
                  <a:lnTo>
                    <a:pt x="453390" y="368934"/>
                  </a:lnTo>
                  <a:lnTo>
                    <a:pt x="424815" y="393064"/>
                  </a:lnTo>
                  <a:lnTo>
                    <a:pt x="357505" y="453389"/>
                  </a:lnTo>
                  <a:lnTo>
                    <a:pt x="194310" y="601979"/>
                  </a:lnTo>
                  <a:lnTo>
                    <a:pt x="149860" y="641350"/>
                  </a:lnTo>
                  <a:lnTo>
                    <a:pt x="105410" y="681354"/>
                  </a:lnTo>
                  <a:lnTo>
                    <a:pt x="59690" y="720089"/>
                  </a:lnTo>
                  <a:lnTo>
                    <a:pt x="29845" y="750569"/>
                  </a:lnTo>
                  <a:lnTo>
                    <a:pt x="10795" y="783589"/>
                  </a:lnTo>
                  <a:lnTo>
                    <a:pt x="1270" y="818514"/>
                  </a:lnTo>
                  <a:lnTo>
                    <a:pt x="0" y="854709"/>
                  </a:lnTo>
                  <a:lnTo>
                    <a:pt x="6350" y="892175"/>
                  </a:lnTo>
                  <a:lnTo>
                    <a:pt x="18415" y="930909"/>
                  </a:lnTo>
                  <a:lnTo>
                    <a:pt x="35560" y="970279"/>
                  </a:lnTo>
                  <a:lnTo>
                    <a:pt x="57150" y="1010284"/>
                  </a:lnTo>
                  <a:lnTo>
                    <a:pt x="81280" y="1050925"/>
                  </a:lnTo>
                  <a:lnTo>
                    <a:pt x="107315" y="1091564"/>
                  </a:lnTo>
                  <a:lnTo>
                    <a:pt x="160020" y="1171575"/>
                  </a:lnTo>
                  <a:lnTo>
                    <a:pt x="184150" y="1211579"/>
                  </a:lnTo>
                  <a:lnTo>
                    <a:pt x="205740" y="1249679"/>
                  </a:lnTo>
                  <a:lnTo>
                    <a:pt x="228600" y="1294129"/>
                  </a:lnTo>
                  <a:lnTo>
                    <a:pt x="251460" y="1336675"/>
                  </a:lnTo>
                  <a:lnTo>
                    <a:pt x="274320" y="1377314"/>
                  </a:lnTo>
                  <a:lnTo>
                    <a:pt x="297815" y="1417319"/>
                  </a:lnTo>
                  <a:lnTo>
                    <a:pt x="323215" y="1454784"/>
                  </a:lnTo>
                  <a:lnTo>
                    <a:pt x="351155" y="1490344"/>
                  </a:lnTo>
                  <a:lnTo>
                    <a:pt x="381635" y="1523999"/>
                  </a:lnTo>
                  <a:lnTo>
                    <a:pt x="415290" y="1555749"/>
                  </a:lnTo>
                  <a:lnTo>
                    <a:pt x="453390" y="1584324"/>
                  </a:lnTo>
                  <a:lnTo>
                    <a:pt x="496570" y="1610994"/>
                  </a:lnTo>
                  <a:lnTo>
                    <a:pt x="544830" y="1634489"/>
                  </a:lnTo>
                  <a:lnTo>
                    <a:pt x="599440" y="1655444"/>
                  </a:lnTo>
                  <a:lnTo>
                    <a:pt x="645795" y="1669414"/>
                  </a:lnTo>
                  <a:lnTo>
                    <a:pt x="691515" y="1681479"/>
                  </a:lnTo>
                  <a:lnTo>
                    <a:pt x="737235" y="1691004"/>
                  </a:lnTo>
                  <a:lnTo>
                    <a:pt x="783590" y="1698624"/>
                  </a:lnTo>
                  <a:lnTo>
                    <a:pt x="829945" y="1704339"/>
                  </a:lnTo>
                  <a:lnTo>
                    <a:pt x="876300" y="1707514"/>
                  </a:lnTo>
                  <a:lnTo>
                    <a:pt x="923925" y="1708149"/>
                  </a:lnTo>
                  <a:lnTo>
                    <a:pt x="972185" y="1707514"/>
                  </a:lnTo>
                  <a:lnTo>
                    <a:pt x="1020445" y="1704339"/>
                  </a:lnTo>
                  <a:lnTo>
                    <a:pt x="1070610" y="1699259"/>
                  </a:lnTo>
                  <a:lnTo>
                    <a:pt x="1121410" y="1692274"/>
                  </a:lnTo>
                  <a:lnTo>
                    <a:pt x="1173480" y="1683384"/>
                  </a:lnTo>
                  <a:lnTo>
                    <a:pt x="1226820" y="1672589"/>
                  </a:lnTo>
                  <a:lnTo>
                    <a:pt x="1282065" y="1659254"/>
                  </a:lnTo>
                  <a:lnTo>
                    <a:pt x="1338580" y="1644649"/>
                  </a:lnTo>
                  <a:lnTo>
                    <a:pt x="1398905" y="1627504"/>
                  </a:lnTo>
                  <a:lnTo>
                    <a:pt x="1456055" y="1608454"/>
                  </a:lnTo>
                  <a:lnTo>
                    <a:pt x="1509395" y="1588134"/>
                  </a:lnTo>
                  <a:lnTo>
                    <a:pt x="1559560" y="1566544"/>
                  </a:lnTo>
                  <a:lnTo>
                    <a:pt x="1605915" y="1543049"/>
                  </a:lnTo>
                  <a:lnTo>
                    <a:pt x="1649095" y="1518284"/>
                  </a:lnTo>
                  <a:lnTo>
                    <a:pt x="1688465" y="1492249"/>
                  </a:lnTo>
                  <a:lnTo>
                    <a:pt x="1724660" y="1463674"/>
                  </a:lnTo>
                  <a:lnTo>
                    <a:pt x="1757045" y="1433829"/>
                  </a:lnTo>
                  <a:lnTo>
                    <a:pt x="1784985" y="1402714"/>
                  </a:lnTo>
                  <a:lnTo>
                    <a:pt x="1809750" y="1369059"/>
                  </a:lnTo>
                  <a:lnTo>
                    <a:pt x="1830705" y="1334134"/>
                  </a:lnTo>
                  <a:lnTo>
                    <a:pt x="1847215" y="1296669"/>
                  </a:lnTo>
                  <a:lnTo>
                    <a:pt x="1873885" y="1214119"/>
                  </a:lnTo>
                  <a:lnTo>
                    <a:pt x="1891665" y="1169669"/>
                  </a:lnTo>
                  <a:lnTo>
                    <a:pt x="1911985" y="1125219"/>
                  </a:lnTo>
                  <a:lnTo>
                    <a:pt x="1955800" y="1037589"/>
                  </a:lnTo>
                  <a:lnTo>
                    <a:pt x="1976120" y="994409"/>
                  </a:lnTo>
                  <a:lnTo>
                    <a:pt x="1994535" y="952500"/>
                  </a:lnTo>
                  <a:lnTo>
                    <a:pt x="2008505" y="912494"/>
                  </a:lnTo>
                  <a:lnTo>
                    <a:pt x="2017395" y="874394"/>
                  </a:lnTo>
                  <a:lnTo>
                    <a:pt x="2019935" y="838200"/>
                  </a:lnTo>
                  <a:lnTo>
                    <a:pt x="2014220" y="805179"/>
                  </a:lnTo>
                  <a:lnTo>
                    <a:pt x="1999615" y="774700"/>
                  </a:lnTo>
                  <a:lnTo>
                    <a:pt x="1974850" y="748029"/>
                  </a:lnTo>
                  <a:lnTo>
                    <a:pt x="1935480" y="710564"/>
                  </a:lnTo>
                  <a:lnTo>
                    <a:pt x="1903095" y="671829"/>
                  </a:lnTo>
                  <a:lnTo>
                    <a:pt x="1877695" y="630554"/>
                  </a:lnTo>
                  <a:lnTo>
                    <a:pt x="1856105" y="589279"/>
                  </a:lnTo>
                  <a:lnTo>
                    <a:pt x="1837690" y="546734"/>
                  </a:lnTo>
                  <a:lnTo>
                    <a:pt x="1820545" y="504189"/>
                  </a:lnTo>
                  <a:lnTo>
                    <a:pt x="1802130" y="461644"/>
                  </a:lnTo>
                  <a:lnTo>
                    <a:pt x="1781810" y="420369"/>
                  </a:lnTo>
                  <a:lnTo>
                    <a:pt x="1757045" y="379729"/>
                  </a:lnTo>
                  <a:lnTo>
                    <a:pt x="1709420" y="324484"/>
                  </a:lnTo>
                  <a:lnTo>
                    <a:pt x="1678940" y="296544"/>
                  </a:lnTo>
                  <a:lnTo>
                    <a:pt x="1644015" y="268604"/>
                  </a:lnTo>
                  <a:lnTo>
                    <a:pt x="1605915" y="240664"/>
                  </a:lnTo>
                  <a:lnTo>
                    <a:pt x="1564005" y="212725"/>
                  </a:lnTo>
                  <a:lnTo>
                    <a:pt x="1520190" y="184784"/>
                  </a:lnTo>
                  <a:lnTo>
                    <a:pt x="1473200" y="156844"/>
                  </a:lnTo>
                  <a:lnTo>
                    <a:pt x="1424940" y="130175"/>
                  </a:lnTo>
                  <a:lnTo>
                    <a:pt x="1374775" y="103504"/>
                  </a:lnTo>
                  <a:lnTo>
                    <a:pt x="1323340" y="76834"/>
                  </a:lnTo>
                  <a:lnTo>
                    <a:pt x="1271905" y="51434"/>
                  </a:lnTo>
                  <a:lnTo>
                    <a:pt x="1219835" y="26669"/>
                  </a:lnTo>
                  <a:lnTo>
                    <a:pt x="1169670" y="8889"/>
                  </a:lnTo>
                  <a:lnTo>
                    <a:pt x="1117600" y="634"/>
                  </a:lnTo>
                  <a:lnTo>
                    <a:pt x="1063625" y="0"/>
                  </a:lnTo>
                  <a:close/>
                </a:path>
              </a:pathLst>
            </a:custGeom>
            <a:solidFill>
              <a:srgbClr val="FFFFFF"/>
            </a:solidFill>
          </p:spPr>
          <p:txBody>
            <a:bodyPr wrap="square" lIns="0" tIns="0" rIns="0" bIns="0" rtlCol="0"/>
            <a:lstStyle/>
            <a:p>
              <a:endParaRPr/>
            </a:p>
          </p:txBody>
        </p:sp>
        <p:sp>
          <p:nvSpPr>
            <p:cNvPr id="39" name="object 39"/>
            <p:cNvSpPr/>
            <p:nvPr/>
          </p:nvSpPr>
          <p:spPr>
            <a:xfrm>
              <a:off x="6930389" y="4664709"/>
              <a:ext cx="342900" cy="285115"/>
            </a:xfrm>
            <a:custGeom>
              <a:avLst/>
              <a:gdLst/>
              <a:ahLst/>
              <a:cxnLst/>
              <a:rect l="l" t="t" r="r" b="b"/>
              <a:pathLst>
                <a:path w="342900" h="285114">
                  <a:moveTo>
                    <a:pt x="120650" y="0"/>
                  </a:moveTo>
                  <a:lnTo>
                    <a:pt x="57150" y="40639"/>
                  </a:lnTo>
                  <a:lnTo>
                    <a:pt x="22859" y="79375"/>
                  </a:lnTo>
                  <a:lnTo>
                    <a:pt x="4444" y="113029"/>
                  </a:lnTo>
                  <a:lnTo>
                    <a:pt x="0" y="154939"/>
                  </a:lnTo>
                  <a:lnTo>
                    <a:pt x="9525" y="198119"/>
                  </a:lnTo>
                  <a:lnTo>
                    <a:pt x="31114" y="238125"/>
                  </a:lnTo>
                  <a:lnTo>
                    <a:pt x="64769" y="267969"/>
                  </a:lnTo>
                  <a:lnTo>
                    <a:pt x="108584" y="281939"/>
                  </a:lnTo>
                  <a:lnTo>
                    <a:pt x="156209" y="285114"/>
                  </a:lnTo>
                  <a:lnTo>
                    <a:pt x="201294" y="284479"/>
                  </a:lnTo>
                  <a:lnTo>
                    <a:pt x="241300" y="275589"/>
                  </a:lnTo>
                  <a:lnTo>
                    <a:pt x="276225" y="255269"/>
                  </a:lnTo>
                  <a:lnTo>
                    <a:pt x="304164" y="220979"/>
                  </a:lnTo>
                  <a:lnTo>
                    <a:pt x="323850" y="168275"/>
                  </a:lnTo>
                  <a:lnTo>
                    <a:pt x="342900" y="73025"/>
                  </a:lnTo>
                  <a:lnTo>
                    <a:pt x="332739" y="24764"/>
                  </a:lnTo>
                  <a:lnTo>
                    <a:pt x="280034" y="9525"/>
                  </a:lnTo>
                  <a:lnTo>
                    <a:pt x="168275" y="10794"/>
                  </a:lnTo>
                  <a:lnTo>
                    <a:pt x="120650" y="0"/>
                  </a:lnTo>
                  <a:close/>
                </a:path>
              </a:pathLst>
            </a:custGeom>
            <a:solidFill>
              <a:srgbClr val="63C3D1"/>
            </a:solidFill>
          </p:spPr>
          <p:txBody>
            <a:bodyPr wrap="square" lIns="0" tIns="0" rIns="0" bIns="0" rtlCol="0"/>
            <a:lstStyle/>
            <a:p>
              <a:endParaRPr/>
            </a:p>
          </p:txBody>
        </p:sp>
        <p:sp>
          <p:nvSpPr>
            <p:cNvPr id="40" name="object 40"/>
            <p:cNvSpPr/>
            <p:nvPr/>
          </p:nvSpPr>
          <p:spPr>
            <a:xfrm>
              <a:off x="6922134" y="4635499"/>
              <a:ext cx="318770" cy="290195"/>
            </a:xfrm>
            <a:custGeom>
              <a:avLst/>
              <a:gdLst/>
              <a:ahLst/>
              <a:cxnLst/>
              <a:rect l="l" t="t" r="r" b="b"/>
              <a:pathLst>
                <a:path w="318770" h="290195">
                  <a:moveTo>
                    <a:pt x="149225" y="0"/>
                  </a:moveTo>
                  <a:lnTo>
                    <a:pt x="91440" y="7619"/>
                  </a:lnTo>
                  <a:lnTo>
                    <a:pt x="51435" y="22225"/>
                  </a:lnTo>
                  <a:lnTo>
                    <a:pt x="7620" y="75564"/>
                  </a:lnTo>
                  <a:lnTo>
                    <a:pt x="0" y="111125"/>
                  </a:lnTo>
                  <a:lnTo>
                    <a:pt x="2540" y="154939"/>
                  </a:lnTo>
                  <a:lnTo>
                    <a:pt x="15875" y="200025"/>
                  </a:lnTo>
                  <a:lnTo>
                    <a:pt x="38735" y="240664"/>
                  </a:lnTo>
                  <a:lnTo>
                    <a:pt x="71755" y="271144"/>
                  </a:lnTo>
                  <a:lnTo>
                    <a:pt x="114935" y="285750"/>
                  </a:lnTo>
                  <a:lnTo>
                    <a:pt x="161925" y="289560"/>
                  </a:lnTo>
                  <a:lnTo>
                    <a:pt x="204470" y="290194"/>
                  </a:lnTo>
                  <a:lnTo>
                    <a:pt x="241935" y="283844"/>
                  </a:lnTo>
                  <a:lnTo>
                    <a:pt x="273685" y="265430"/>
                  </a:lnTo>
                  <a:lnTo>
                    <a:pt x="298450" y="232410"/>
                  </a:lnTo>
                  <a:lnTo>
                    <a:pt x="315595" y="179705"/>
                  </a:lnTo>
                  <a:lnTo>
                    <a:pt x="318770" y="118744"/>
                  </a:lnTo>
                  <a:lnTo>
                    <a:pt x="303530" y="73660"/>
                  </a:lnTo>
                  <a:lnTo>
                    <a:pt x="276225" y="41275"/>
                  </a:lnTo>
                  <a:lnTo>
                    <a:pt x="243840" y="19685"/>
                  </a:lnTo>
                  <a:lnTo>
                    <a:pt x="198120" y="3810"/>
                  </a:lnTo>
                  <a:lnTo>
                    <a:pt x="149225" y="0"/>
                  </a:lnTo>
                  <a:close/>
                </a:path>
              </a:pathLst>
            </a:custGeom>
            <a:solidFill>
              <a:srgbClr val="BEE1E9"/>
            </a:solidFill>
          </p:spPr>
          <p:txBody>
            <a:bodyPr wrap="square" lIns="0" tIns="0" rIns="0" bIns="0" rtlCol="0"/>
            <a:lstStyle/>
            <a:p>
              <a:endParaRPr/>
            </a:p>
          </p:txBody>
        </p:sp>
        <p:sp>
          <p:nvSpPr>
            <p:cNvPr id="41" name="object 41"/>
            <p:cNvSpPr/>
            <p:nvPr/>
          </p:nvSpPr>
          <p:spPr>
            <a:xfrm>
              <a:off x="7491094" y="3165474"/>
              <a:ext cx="815975" cy="1184910"/>
            </a:xfrm>
            <a:custGeom>
              <a:avLst/>
              <a:gdLst/>
              <a:ahLst/>
              <a:cxnLst/>
              <a:rect l="l" t="t" r="r" b="b"/>
              <a:pathLst>
                <a:path w="815975" h="1184910">
                  <a:moveTo>
                    <a:pt x="415289" y="956310"/>
                  </a:moveTo>
                  <a:lnTo>
                    <a:pt x="328929" y="956310"/>
                  </a:lnTo>
                  <a:lnTo>
                    <a:pt x="295909" y="963295"/>
                  </a:lnTo>
                  <a:lnTo>
                    <a:pt x="269239" y="981075"/>
                  </a:lnTo>
                  <a:lnTo>
                    <a:pt x="250825" y="1007745"/>
                  </a:lnTo>
                  <a:lnTo>
                    <a:pt x="244475" y="1040764"/>
                  </a:lnTo>
                  <a:lnTo>
                    <a:pt x="244475" y="1147445"/>
                  </a:lnTo>
                  <a:lnTo>
                    <a:pt x="247014" y="1162050"/>
                  </a:lnTo>
                  <a:lnTo>
                    <a:pt x="255270" y="1174114"/>
                  </a:lnTo>
                  <a:lnTo>
                    <a:pt x="266700" y="1181735"/>
                  </a:lnTo>
                  <a:lnTo>
                    <a:pt x="281304" y="1184910"/>
                  </a:lnTo>
                  <a:lnTo>
                    <a:pt x="476250" y="1184910"/>
                  </a:lnTo>
                  <a:lnTo>
                    <a:pt x="490854" y="1181735"/>
                  </a:lnTo>
                  <a:lnTo>
                    <a:pt x="502284" y="1174114"/>
                  </a:lnTo>
                  <a:lnTo>
                    <a:pt x="510539" y="1162050"/>
                  </a:lnTo>
                  <a:lnTo>
                    <a:pt x="513079" y="1147445"/>
                  </a:lnTo>
                  <a:lnTo>
                    <a:pt x="513079" y="1054100"/>
                  </a:lnTo>
                  <a:lnTo>
                    <a:pt x="505459" y="1016000"/>
                  </a:lnTo>
                  <a:lnTo>
                    <a:pt x="484504" y="984885"/>
                  </a:lnTo>
                  <a:lnTo>
                    <a:pt x="453389" y="963929"/>
                  </a:lnTo>
                  <a:lnTo>
                    <a:pt x="415289" y="956310"/>
                  </a:lnTo>
                  <a:close/>
                </a:path>
                <a:path w="815975" h="1184910">
                  <a:moveTo>
                    <a:pt x="790575" y="212089"/>
                  </a:moveTo>
                  <a:lnTo>
                    <a:pt x="402589" y="212089"/>
                  </a:lnTo>
                  <a:lnTo>
                    <a:pt x="434339" y="214629"/>
                  </a:lnTo>
                  <a:lnTo>
                    <a:pt x="462279" y="221614"/>
                  </a:lnTo>
                  <a:lnTo>
                    <a:pt x="507364" y="250825"/>
                  </a:lnTo>
                  <a:lnTo>
                    <a:pt x="535939" y="297179"/>
                  </a:lnTo>
                  <a:lnTo>
                    <a:pt x="545464" y="358139"/>
                  </a:lnTo>
                  <a:lnTo>
                    <a:pt x="544195" y="379095"/>
                  </a:lnTo>
                  <a:lnTo>
                    <a:pt x="536575" y="420370"/>
                  </a:lnTo>
                  <a:lnTo>
                    <a:pt x="521970" y="459104"/>
                  </a:lnTo>
                  <a:lnTo>
                    <a:pt x="500379" y="496570"/>
                  </a:lnTo>
                  <a:lnTo>
                    <a:pt x="472439" y="532129"/>
                  </a:lnTo>
                  <a:lnTo>
                    <a:pt x="438784" y="565150"/>
                  </a:lnTo>
                  <a:lnTo>
                    <a:pt x="394970" y="600075"/>
                  </a:lnTo>
                  <a:lnTo>
                    <a:pt x="372109" y="618489"/>
                  </a:lnTo>
                  <a:lnTo>
                    <a:pt x="333375" y="652145"/>
                  </a:lnTo>
                  <a:lnTo>
                    <a:pt x="302895" y="684529"/>
                  </a:lnTo>
                  <a:lnTo>
                    <a:pt x="280034" y="717550"/>
                  </a:lnTo>
                  <a:lnTo>
                    <a:pt x="264159" y="753110"/>
                  </a:lnTo>
                  <a:lnTo>
                    <a:pt x="253364" y="792479"/>
                  </a:lnTo>
                  <a:lnTo>
                    <a:pt x="252729" y="796289"/>
                  </a:lnTo>
                  <a:lnTo>
                    <a:pt x="252095" y="799464"/>
                  </a:lnTo>
                  <a:lnTo>
                    <a:pt x="251565" y="802639"/>
                  </a:lnTo>
                  <a:lnTo>
                    <a:pt x="251459" y="803275"/>
                  </a:lnTo>
                  <a:lnTo>
                    <a:pt x="253364" y="838835"/>
                  </a:lnTo>
                  <a:lnTo>
                    <a:pt x="269875" y="868679"/>
                  </a:lnTo>
                  <a:lnTo>
                    <a:pt x="296545" y="889000"/>
                  </a:lnTo>
                  <a:lnTo>
                    <a:pt x="331470" y="896620"/>
                  </a:lnTo>
                  <a:lnTo>
                    <a:pt x="428625" y="896620"/>
                  </a:lnTo>
                  <a:lnTo>
                    <a:pt x="461009" y="890904"/>
                  </a:lnTo>
                  <a:lnTo>
                    <a:pt x="488950" y="875029"/>
                  </a:lnTo>
                  <a:lnTo>
                    <a:pt x="509270" y="850264"/>
                  </a:lnTo>
                  <a:lnTo>
                    <a:pt x="520700" y="819150"/>
                  </a:lnTo>
                  <a:lnTo>
                    <a:pt x="520700" y="818514"/>
                  </a:lnTo>
                  <a:lnTo>
                    <a:pt x="524509" y="802639"/>
                  </a:lnTo>
                  <a:lnTo>
                    <a:pt x="544195" y="760729"/>
                  </a:lnTo>
                  <a:lnTo>
                    <a:pt x="578484" y="722629"/>
                  </a:lnTo>
                  <a:lnTo>
                    <a:pt x="624839" y="684529"/>
                  </a:lnTo>
                  <a:lnTo>
                    <a:pt x="654050" y="659129"/>
                  </a:lnTo>
                  <a:lnTo>
                    <a:pt x="681989" y="632460"/>
                  </a:lnTo>
                  <a:lnTo>
                    <a:pt x="730884" y="577850"/>
                  </a:lnTo>
                  <a:lnTo>
                    <a:pt x="770889" y="518795"/>
                  </a:lnTo>
                  <a:lnTo>
                    <a:pt x="799464" y="455295"/>
                  </a:lnTo>
                  <a:lnTo>
                    <a:pt x="814070" y="386714"/>
                  </a:lnTo>
                  <a:lnTo>
                    <a:pt x="815975" y="350520"/>
                  </a:lnTo>
                  <a:lnTo>
                    <a:pt x="812800" y="298450"/>
                  </a:lnTo>
                  <a:lnTo>
                    <a:pt x="803275" y="250825"/>
                  </a:lnTo>
                  <a:lnTo>
                    <a:pt x="790575" y="212089"/>
                  </a:lnTo>
                  <a:close/>
                </a:path>
                <a:path w="815975" h="1184910">
                  <a:moveTo>
                    <a:pt x="400684" y="0"/>
                  </a:moveTo>
                  <a:lnTo>
                    <a:pt x="342900" y="2539"/>
                  </a:lnTo>
                  <a:lnTo>
                    <a:pt x="288289" y="9525"/>
                  </a:lnTo>
                  <a:lnTo>
                    <a:pt x="237489" y="21589"/>
                  </a:lnTo>
                  <a:lnTo>
                    <a:pt x="189864" y="38735"/>
                  </a:lnTo>
                  <a:lnTo>
                    <a:pt x="146684" y="60325"/>
                  </a:lnTo>
                  <a:lnTo>
                    <a:pt x="108584" y="86995"/>
                  </a:lnTo>
                  <a:lnTo>
                    <a:pt x="75564" y="117475"/>
                  </a:lnTo>
                  <a:lnTo>
                    <a:pt x="47625" y="152400"/>
                  </a:lnTo>
                  <a:lnTo>
                    <a:pt x="16509" y="226695"/>
                  </a:lnTo>
                  <a:lnTo>
                    <a:pt x="6350" y="267335"/>
                  </a:lnTo>
                  <a:lnTo>
                    <a:pt x="0" y="300989"/>
                  </a:lnTo>
                  <a:lnTo>
                    <a:pt x="0" y="313689"/>
                  </a:lnTo>
                  <a:lnTo>
                    <a:pt x="43814" y="338454"/>
                  </a:lnTo>
                  <a:lnTo>
                    <a:pt x="146684" y="339725"/>
                  </a:lnTo>
                  <a:lnTo>
                    <a:pt x="196214" y="339725"/>
                  </a:lnTo>
                  <a:lnTo>
                    <a:pt x="243204" y="325120"/>
                  </a:lnTo>
                  <a:lnTo>
                    <a:pt x="273050" y="286385"/>
                  </a:lnTo>
                  <a:lnTo>
                    <a:pt x="279400" y="274320"/>
                  </a:lnTo>
                  <a:lnTo>
                    <a:pt x="286384" y="262889"/>
                  </a:lnTo>
                  <a:lnTo>
                    <a:pt x="326389" y="229870"/>
                  </a:lnTo>
                  <a:lnTo>
                    <a:pt x="375284" y="213995"/>
                  </a:lnTo>
                  <a:lnTo>
                    <a:pt x="402589" y="212089"/>
                  </a:lnTo>
                  <a:lnTo>
                    <a:pt x="790575" y="212089"/>
                  </a:lnTo>
                  <a:lnTo>
                    <a:pt x="788034" y="205739"/>
                  </a:lnTo>
                  <a:lnTo>
                    <a:pt x="767079" y="165100"/>
                  </a:lnTo>
                  <a:lnTo>
                    <a:pt x="739139" y="128270"/>
                  </a:lnTo>
                  <a:lnTo>
                    <a:pt x="706120" y="94614"/>
                  </a:lnTo>
                  <a:lnTo>
                    <a:pt x="672464" y="69214"/>
                  </a:lnTo>
                  <a:lnTo>
                    <a:pt x="636270" y="48260"/>
                  </a:lnTo>
                  <a:lnTo>
                    <a:pt x="596264" y="31114"/>
                  </a:lnTo>
                  <a:lnTo>
                    <a:pt x="552450" y="17145"/>
                  </a:lnTo>
                  <a:lnTo>
                    <a:pt x="505459" y="7620"/>
                  </a:lnTo>
                  <a:lnTo>
                    <a:pt x="454659" y="1904"/>
                  </a:lnTo>
                  <a:lnTo>
                    <a:pt x="400684" y="0"/>
                  </a:lnTo>
                  <a:close/>
                </a:path>
              </a:pathLst>
            </a:custGeom>
            <a:solidFill>
              <a:srgbClr val="D189BA"/>
            </a:solidFill>
          </p:spPr>
          <p:txBody>
            <a:bodyPr wrap="square" lIns="0" tIns="0" rIns="0" bIns="0" rtlCol="0"/>
            <a:lstStyle/>
            <a:p>
              <a:endParaRPr/>
            </a:p>
          </p:txBody>
        </p:sp>
        <p:sp>
          <p:nvSpPr>
            <p:cNvPr id="42" name="object 42"/>
            <p:cNvSpPr/>
            <p:nvPr/>
          </p:nvSpPr>
          <p:spPr>
            <a:xfrm>
              <a:off x="7453629" y="3165474"/>
              <a:ext cx="815975" cy="1184910"/>
            </a:xfrm>
            <a:custGeom>
              <a:avLst/>
              <a:gdLst/>
              <a:ahLst/>
              <a:cxnLst/>
              <a:rect l="l" t="t" r="r" b="b"/>
              <a:pathLst>
                <a:path w="815975" h="1184910">
                  <a:moveTo>
                    <a:pt x="415290" y="956310"/>
                  </a:moveTo>
                  <a:lnTo>
                    <a:pt x="328929" y="956310"/>
                  </a:lnTo>
                  <a:lnTo>
                    <a:pt x="295910" y="963295"/>
                  </a:lnTo>
                  <a:lnTo>
                    <a:pt x="269240" y="981075"/>
                  </a:lnTo>
                  <a:lnTo>
                    <a:pt x="251460" y="1007745"/>
                  </a:lnTo>
                  <a:lnTo>
                    <a:pt x="244475" y="1040764"/>
                  </a:lnTo>
                  <a:lnTo>
                    <a:pt x="244475" y="1147445"/>
                  </a:lnTo>
                  <a:lnTo>
                    <a:pt x="247650" y="1162050"/>
                  </a:lnTo>
                  <a:lnTo>
                    <a:pt x="255270" y="1174114"/>
                  </a:lnTo>
                  <a:lnTo>
                    <a:pt x="267335" y="1181735"/>
                  </a:lnTo>
                  <a:lnTo>
                    <a:pt x="281304" y="1184910"/>
                  </a:lnTo>
                  <a:lnTo>
                    <a:pt x="476250" y="1184910"/>
                  </a:lnTo>
                  <a:lnTo>
                    <a:pt x="490854" y="1181735"/>
                  </a:lnTo>
                  <a:lnTo>
                    <a:pt x="502285" y="1174114"/>
                  </a:lnTo>
                  <a:lnTo>
                    <a:pt x="510540" y="1162050"/>
                  </a:lnTo>
                  <a:lnTo>
                    <a:pt x="513079" y="1147445"/>
                  </a:lnTo>
                  <a:lnTo>
                    <a:pt x="513079" y="1054100"/>
                  </a:lnTo>
                  <a:lnTo>
                    <a:pt x="505460" y="1016000"/>
                  </a:lnTo>
                  <a:lnTo>
                    <a:pt x="484504" y="984885"/>
                  </a:lnTo>
                  <a:lnTo>
                    <a:pt x="453390" y="963929"/>
                  </a:lnTo>
                  <a:lnTo>
                    <a:pt x="415290" y="956310"/>
                  </a:lnTo>
                  <a:close/>
                </a:path>
                <a:path w="815975" h="1184910">
                  <a:moveTo>
                    <a:pt x="790575" y="212089"/>
                  </a:moveTo>
                  <a:lnTo>
                    <a:pt x="402590" y="212089"/>
                  </a:lnTo>
                  <a:lnTo>
                    <a:pt x="434340" y="214629"/>
                  </a:lnTo>
                  <a:lnTo>
                    <a:pt x="462915" y="221614"/>
                  </a:lnTo>
                  <a:lnTo>
                    <a:pt x="508000" y="250825"/>
                  </a:lnTo>
                  <a:lnTo>
                    <a:pt x="535940" y="297179"/>
                  </a:lnTo>
                  <a:lnTo>
                    <a:pt x="545465" y="358139"/>
                  </a:lnTo>
                  <a:lnTo>
                    <a:pt x="544195" y="379095"/>
                  </a:lnTo>
                  <a:lnTo>
                    <a:pt x="536575" y="420370"/>
                  </a:lnTo>
                  <a:lnTo>
                    <a:pt x="521970" y="459104"/>
                  </a:lnTo>
                  <a:lnTo>
                    <a:pt x="500379" y="496570"/>
                  </a:lnTo>
                  <a:lnTo>
                    <a:pt x="472440" y="532129"/>
                  </a:lnTo>
                  <a:lnTo>
                    <a:pt x="438785" y="565150"/>
                  </a:lnTo>
                  <a:lnTo>
                    <a:pt x="394970" y="600075"/>
                  </a:lnTo>
                  <a:lnTo>
                    <a:pt x="372745" y="618489"/>
                  </a:lnTo>
                  <a:lnTo>
                    <a:pt x="334010" y="652145"/>
                  </a:lnTo>
                  <a:lnTo>
                    <a:pt x="303529" y="684529"/>
                  </a:lnTo>
                  <a:lnTo>
                    <a:pt x="280670" y="717550"/>
                  </a:lnTo>
                  <a:lnTo>
                    <a:pt x="264160" y="753110"/>
                  </a:lnTo>
                  <a:lnTo>
                    <a:pt x="253365" y="792479"/>
                  </a:lnTo>
                  <a:lnTo>
                    <a:pt x="252729" y="796289"/>
                  </a:lnTo>
                  <a:lnTo>
                    <a:pt x="252095" y="799464"/>
                  </a:lnTo>
                  <a:lnTo>
                    <a:pt x="251565" y="802639"/>
                  </a:lnTo>
                  <a:lnTo>
                    <a:pt x="251460" y="803275"/>
                  </a:lnTo>
                  <a:lnTo>
                    <a:pt x="254000" y="838835"/>
                  </a:lnTo>
                  <a:lnTo>
                    <a:pt x="269875" y="868679"/>
                  </a:lnTo>
                  <a:lnTo>
                    <a:pt x="297179" y="889000"/>
                  </a:lnTo>
                  <a:lnTo>
                    <a:pt x="331470" y="896620"/>
                  </a:lnTo>
                  <a:lnTo>
                    <a:pt x="428625" y="896620"/>
                  </a:lnTo>
                  <a:lnTo>
                    <a:pt x="461010" y="890904"/>
                  </a:lnTo>
                  <a:lnTo>
                    <a:pt x="488950" y="875029"/>
                  </a:lnTo>
                  <a:lnTo>
                    <a:pt x="509270" y="850264"/>
                  </a:lnTo>
                  <a:lnTo>
                    <a:pt x="520700" y="819150"/>
                  </a:lnTo>
                  <a:lnTo>
                    <a:pt x="520700" y="818514"/>
                  </a:lnTo>
                  <a:lnTo>
                    <a:pt x="524510" y="802639"/>
                  </a:lnTo>
                  <a:lnTo>
                    <a:pt x="544195" y="760729"/>
                  </a:lnTo>
                  <a:lnTo>
                    <a:pt x="579120" y="722629"/>
                  </a:lnTo>
                  <a:lnTo>
                    <a:pt x="625475" y="684529"/>
                  </a:lnTo>
                  <a:lnTo>
                    <a:pt x="654685" y="659129"/>
                  </a:lnTo>
                  <a:lnTo>
                    <a:pt x="681990" y="632460"/>
                  </a:lnTo>
                  <a:lnTo>
                    <a:pt x="731520" y="577850"/>
                  </a:lnTo>
                  <a:lnTo>
                    <a:pt x="770890" y="518795"/>
                  </a:lnTo>
                  <a:lnTo>
                    <a:pt x="799465" y="455295"/>
                  </a:lnTo>
                  <a:lnTo>
                    <a:pt x="814070" y="386714"/>
                  </a:lnTo>
                  <a:lnTo>
                    <a:pt x="815975" y="350520"/>
                  </a:lnTo>
                  <a:lnTo>
                    <a:pt x="812917" y="300989"/>
                  </a:lnTo>
                  <a:lnTo>
                    <a:pt x="812800" y="299085"/>
                  </a:lnTo>
                  <a:lnTo>
                    <a:pt x="803910" y="250825"/>
                  </a:lnTo>
                  <a:lnTo>
                    <a:pt x="790575" y="212089"/>
                  </a:lnTo>
                  <a:close/>
                </a:path>
                <a:path w="815975" h="1184910">
                  <a:moveTo>
                    <a:pt x="400685" y="0"/>
                  </a:moveTo>
                  <a:lnTo>
                    <a:pt x="342900" y="2539"/>
                  </a:lnTo>
                  <a:lnTo>
                    <a:pt x="288290" y="9525"/>
                  </a:lnTo>
                  <a:lnTo>
                    <a:pt x="237490" y="21589"/>
                  </a:lnTo>
                  <a:lnTo>
                    <a:pt x="189865" y="38735"/>
                  </a:lnTo>
                  <a:lnTo>
                    <a:pt x="146685" y="60325"/>
                  </a:lnTo>
                  <a:lnTo>
                    <a:pt x="108585" y="86995"/>
                  </a:lnTo>
                  <a:lnTo>
                    <a:pt x="75565" y="117475"/>
                  </a:lnTo>
                  <a:lnTo>
                    <a:pt x="47625" y="152400"/>
                  </a:lnTo>
                  <a:lnTo>
                    <a:pt x="17145" y="226695"/>
                  </a:lnTo>
                  <a:lnTo>
                    <a:pt x="6985" y="267335"/>
                  </a:lnTo>
                  <a:lnTo>
                    <a:pt x="0" y="300989"/>
                  </a:lnTo>
                  <a:lnTo>
                    <a:pt x="0" y="313689"/>
                  </a:lnTo>
                  <a:lnTo>
                    <a:pt x="5079" y="324485"/>
                  </a:lnTo>
                  <a:lnTo>
                    <a:pt x="13970" y="332739"/>
                  </a:lnTo>
                  <a:lnTo>
                    <a:pt x="25400" y="337185"/>
                  </a:lnTo>
                  <a:lnTo>
                    <a:pt x="26035" y="337185"/>
                  </a:lnTo>
                  <a:lnTo>
                    <a:pt x="40640" y="339089"/>
                  </a:lnTo>
                  <a:lnTo>
                    <a:pt x="63500" y="340360"/>
                  </a:lnTo>
                  <a:lnTo>
                    <a:pt x="109854" y="340360"/>
                  </a:lnTo>
                  <a:lnTo>
                    <a:pt x="196215" y="339725"/>
                  </a:lnTo>
                  <a:lnTo>
                    <a:pt x="243204" y="325120"/>
                  </a:lnTo>
                  <a:lnTo>
                    <a:pt x="273685" y="286385"/>
                  </a:lnTo>
                  <a:lnTo>
                    <a:pt x="279400" y="274320"/>
                  </a:lnTo>
                  <a:lnTo>
                    <a:pt x="286385" y="262889"/>
                  </a:lnTo>
                  <a:lnTo>
                    <a:pt x="326390" y="229870"/>
                  </a:lnTo>
                  <a:lnTo>
                    <a:pt x="375285" y="213995"/>
                  </a:lnTo>
                  <a:lnTo>
                    <a:pt x="402590" y="212089"/>
                  </a:lnTo>
                  <a:lnTo>
                    <a:pt x="790575" y="212089"/>
                  </a:lnTo>
                  <a:lnTo>
                    <a:pt x="788670" y="205739"/>
                  </a:lnTo>
                  <a:lnTo>
                    <a:pt x="767079" y="165100"/>
                  </a:lnTo>
                  <a:lnTo>
                    <a:pt x="739775" y="128270"/>
                  </a:lnTo>
                  <a:lnTo>
                    <a:pt x="706120" y="94614"/>
                  </a:lnTo>
                  <a:lnTo>
                    <a:pt x="673100" y="69214"/>
                  </a:lnTo>
                  <a:lnTo>
                    <a:pt x="636270" y="48260"/>
                  </a:lnTo>
                  <a:lnTo>
                    <a:pt x="596265" y="31114"/>
                  </a:lnTo>
                  <a:lnTo>
                    <a:pt x="552450" y="17145"/>
                  </a:lnTo>
                  <a:lnTo>
                    <a:pt x="505460" y="7620"/>
                  </a:lnTo>
                  <a:lnTo>
                    <a:pt x="454660" y="1904"/>
                  </a:lnTo>
                  <a:lnTo>
                    <a:pt x="400685" y="0"/>
                  </a:lnTo>
                  <a:close/>
                </a:path>
              </a:pathLst>
            </a:custGeom>
            <a:solidFill>
              <a:srgbClr val="A61B80"/>
            </a:solidFill>
          </p:spPr>
          <p:txBody>
            <a:bodyPr wrap="square" lIns="0" tIns="0" rIns="0" bIns="0" rtlCol="0"/>
            <a:lstStyle/>
            <a:p>
              <a:endParaRPr/>
            </a:p>
          </p:txBody>
        </p:sp>
      </p:grpSp>
      <p:grpSp>
        <p:nvGrpSpPr>
          <p:cNvPr id="43" name="object 43"/>
          <p:cNvGrpSpPr/>
          <p:nvPr/>
        </p:nvGrpSpPr>
        <p:grpSpPr>
          <a:xfrm>
            <a:off x="6595109" y="5002529"/>
            <a:ext cx="329565" cy="290195"/>
            <a:chOff x="6595109" y="5002529"/>
            <a:chExt cx="329565" cy="290195"/>
          </a:xfrm>
        </p:grpSpPr>
        <p:sp>
          <p:nvSpPr>
            <p:cNvPr id="44" name="object 44"/>
            <p:cNvSpPr/>
            <p:nvPr/>
          </p:nvSpPr>
          <p:spPr>
            <a:xfrm>
              <a:off x="6602729" y="5013959"/>
              <a:ext cx="321945" cy="278765"/>
            </a:xfrm>
            <a:custGeom>
              <a:avLst/>
              <a:gdLst/>
              <a:ahLst/>
              <a:cxnLst/>
              <a:rect l="l" t="t" r="r" b="b"/>
              <a:pathLst>
                <a:path w="321945" h="278764">
                  <a:moveTo>
                    <a:pt x="99060" y="0"/>
                  </a:moveTo>
                  <a:lnTo>
                    <a:pt x="58420" y="2539"/>
                  </a:lnTo>
                  <a:lnTo>
                    <a:pt x="13335" y="34289"/>
                  </a:lnTo>
                  <a:lnTo>
                    <a:pt x="0" y="102234"/>
                  </a:lnTo>
                  <a:lnTo>
                    <a:pt x="5079" y="141604"/>
                  </a:lnTo>
                  <a:lnTo>
                    <a:pt x="18415" y="180975"/>
                  </a:lnTo>
                  <a:lnTo>
                    <a:pt x="38735" y="217804"/>
                  </a:lnTo>
                  <a:lnTo>
                    <a:pt x="67310" y="248284"/>
                  </a:lnTo>
                  <a:lnTo>
                    <a:pt x="103504" y="269239"/>
                  </a:lnTo>
                  <a:lnTo>
                    <a:pt x="146685" y="278764"/>
                  </a:lnTo>
                  <a:lnTo>
                    <a:pt x="215265" y="276225"/>
                  </a:lnTo>
                  <a:lnTo>
                    <a:pt x="264160" y="262889"/>
                  </a:lnTo>
                  <a:lnTo>
                    <a:pt x="295910" y="239394"/>
                  </a:lnTo>
                  <a:lnTo>
                    <a:pt x="314325" y="207644"/>
                  </a:lnTo>
                  <a:lnTo>
                    <a:pt x="321945" y="168909"/>
                  </a:lnTo>
                  <a:lnTo>
                    <a:pt x="320675" y="124459"/>
                  </a:lnTo>
                  <a:lnTo>
                    <a:pt x="307340" y="78739"/>
                  </a:lnTo>
                  <a:lnTo>
                    <a:pt x="278765" y="45719"/>
                  </a:lnTo>
                  <a:lnTo>
                    <a:pt x="240029" y="22225"/>
                  </a:lnTo>
                  <a:lnTo>
                    <a:pt x="194310" y="8254"/>
                  </a:lnTo>
                  <a:lnTo>
                    <a:pt x="146050" y="1269"/>
                  </a:lnTo>
                  <a:lnTo>
                    <a:pt x="99060" y="0"/>
                  </a:lnTo>
                  <a:close/>
                </a:path>
              </a:pathLst>
            </a:custGeom>
            <a:solidFill>
              <a:srgbClr val="63C3D1"/>
            </a:solidFill>
          </p:spPr>
          <p:txBody>
            <a:bodyPr wrap="square" lIns="0" tIns="0" rIns="0" bIns="0" rtlCol="0"/>
            <a:lstStyle/>
            <a:p>
              <a:endParaRPr/>
            </a:p>
          </p:txBody>
        </p:sp>
        <p:sp>
          <p:nvSpPr>
            <p:cNvPr id="45" name="object 45"/>
            <p:cNvSpPr/>
            <p:nvPr/>
          </p:nvSpPr>
          <p:spPr>
            <a:xfrm>
              <a:off x="6595109" y="5002529"/>
              <a:ext cx="304800" cy="260985"/>
            </a:xfrm>
            <a:custGeom>
              <a:avLst/>
              <a:gdLst/>
              <a:ahLst/>
              <a:cxnLst/>
              <a:rect l="l" t="t" r="r" b="b"/>
              <a:pathLst>
                <a:path w="304800" h="260985">
                  <a:moveTo>
                    <a:pt x="166370" y="0"/>
                  </a:moveTo>
                  <a:lnTo>
                    <a:pt x="118110" y="634"/>
                  </a:lnTo>
                  <a:lnTo>
                    <a:pt x="72390" y="3809"/>
                  </a:lnTo>
                  <a:lnTo>
                    <a:pt x="23495" y="34289"/>
                  </a:lnTo>
                  <a:lnTo>
                    <a:pt x="635" y="96519"/>
                  </a:lnTo>
                  <a:lnTo>
                    <a:pt x="0" y="133349"/>
                  </a:lnTo>
                  <a:lnTo>
                    <a:pt x="7620" y="170179"/>
                  </a:lnTo>
                  <a:lnTo>
                    <a:pt x="22860" y="203834"/>
                  </a:lnTo>
                  <a:lnTo>
                    <a:pt x="46990" y="231774"/>
                  </a:lnTo>
                  <a:lnTo>
                    <a:pt x="80010" y="252094"/>
                  </a:lnTo>
                  <a:lnTo>
                    <a:pt x="122555" y="260984"/>
                  </a:lnTo>
                  <a:lnTo>
                    <a:pt x="182880" y="258444"/>
                  </a:lnTo>
                  <a:lnTo>
                    <a:pt x="229870" y="245109"/>
                  </a:lnTo>
                  <a:lnTo>
                    <a:pt x="264160" y="223519"/>
                  </a:lnTo>
                  <a:lnTo>
                    <a:pt x="300355" y="161289"/>
                  </a:lnTo>
                  <a:lnTo>
                    <a:pt x="304800" y="123824"/>
                  </a:lnTo>
                  <a:lnTo>
                    <a:pt x="301625" y="84454"/>
                  </a:lnTo>
                  <a:lnTo>
                    <a:pt x="285115" y="45084"/>
                  </a:lnTo>
                  <a:lnTo>
                    <a:pt x="254635" y="19684"/>
                  </a:lnTo>
                  <a:lnTo>
                    <a:pt x="213360" y="5079"/>
                  </a:lnTo>
                  <a:lnTo>
                    <a:pt x="166370" y="0"/>
                  </a:lnTo>
                  <a:close/>
                </a:path>
              </a:pathLst>
            </a:custGeom>
            <a:solidFill>
              <a:srgbClr val="BEE1E9"/>
            </a:solidFill>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9E2BF-2256-64BE-04FD-BD71FCA0D7E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BBEBF6D-E86D-1D9B-7B2F-4A995AFA9DEE}"/>
              </a:ext>
            </a:extLst>
          </p:cNvPr>
          <p:cNvSpPr txBox="1">
            <a:spLocks noGrp="1"/>
          </p:cNvSpPr>
          <p:nvPr>
            <p:ph type="title"/>
          </p:nvPr>
        </p:nvSpPr>
        <p:spPr>
          <a:xfrm>
            <a:off x="849883" y="694689"/>
            <a:ext cx="9128760" cy="720069"/>
          </a:xfrm>
          <a:prstGeom prst="rect">
            <a:avLst/>
          </a:prstGeom>
        </p:spPr>
        <p:txBody>
          <a:bodyPr vert="horz" wrap="square" lIns="0" tIns="12065" rIns="0" bIns="0" rtlCol="0">
            <a:spAutoFit/>
          </a:bodyPr>
          <a:lstStyle/>
          <a:p>
            <a:pPr marL="13970">
              <a:lnSpc>
                <a:spcPct val="100000"/>
              </a:lnSpc>
              <a:spcBef>
                <a:spcPts val="95"/>
              </a:spcBef>
            </a:pPr>
            <a:r>
              <a:rPr spc="-10" dirty="0" err="1"/>
              <a:t>Følels</a:t>
            </a:r>
            <a:r>
              <a:rPr lang="nb-NO" spc="-10" dirty="0"/>
              <a:t>a</a:t>
            </a:r>
            <a:r>
              <a:rPr spc="-10" dirty="0"/>
              <a:t>r</a:t>
            </a:r>
          </a:p>
        </p:txBody>
      </p:sp>
      <p:grpSp>
        <p:nvGrpSpPr>
          <p:cNvPr id="3" name="object 3">
            <a:extLst>
              <a:ext uri="{FF2B5EF4-FFF2-40B4-BE49-F238E27FC236}">
                <a16:creationId xmlns:a16="http://schemas.microsoft.com/office/drawing/2014/main" id="{320B4446-603D-58D1-ECDD-0E917303C13A}"/>
              </a:ext>
            </a:extLst>
          </p:cNvPr>
          <p:cNvGrpSpPr/>
          <p:nvPr/>
        </p:nvGrpSpPr>
        <p:grpSpPr>
          <a:xfrm>
            <a:off x="3487420" y="3001644"/>
            <a:ext cx="3474720" cy="3121660"/>
            <a:chOff x="3487420" y="3001644"/>
            <a:chExt cx="3474720" cy="3121660"/>
          </a:xfrm>
        </p:grpSpPr>
        <p:sp>
          <p:nvSpPr>
            <p:cNvPr id="4" name="object 4">
              <a:extLst>
                <a:ext uri="{FF2B5EF4-FFF2-40B4-BE49-F238E27FC236}">
                  <a16:creationId xmlns:a16="http://schemas.microsoft.com/office/drawing/2014/main" id="{EDEE59E5-2F47-5A36-B482-73AA7F79B541}"/>
                </a:ext>
              </a:extLst>
            </p:cNvPr>
            <p:cNvSpPr/>
            <p:nvPr/>
          </p:nvSpPr>
          <p:spPr>
            <a:xfrm>
              <a:off x="3487420" y="3001644"/>
              <a:ext cx="3474720" cy="3039745"/>
            </a:xfrm>
            <a:custGeom>
              <a:avLst/>
              <a:gdLst/>
              <a:ahLst/>
              <a:cxnLst/>
              <a:rect l="l" t="t" r="r" b="b"/>
              <a:pathLst>
                <a:path w="3474720" h="3039745">
                  <a:moveTo>
                    <a:pt x="38100" y="2828290"/>
                  </a:moveTo>
                  <a:lnTo>
                    <a:pt x="15875" y="2867024"/>
                  </a:lnTo>
                  <a:lnTo>
                    <a:pt x="1269" y="2910204"/>
                  </a:lnTo>
                  <a:lnTo>
                    <a:pt x="0" y="2924174"/>
                  </a:lnTo>
                  <a:lnTo>
                    <a:pt x="2539" y="2946400"/>
                  </a:lnTo>
                  <a:lnTo>
                    <a:pt x="19050" y="2987040"/>
                  </a:lnTo>
                  <a:lnTo>
                    <a:pt x="49529" y="3018790"/>
                  </a:lnTo>
                  <a:lnTo>
                    <a:pt x="91439" y="3037204"/>
                  </a:lnTo>
                  <a:lnTo>
                    <a:pt x="115569" y="3039744"/>
                  </a:lnTo>
                  <a:lnTo>
                    <a:pt x="3359784" y="3039744"/>
                  </a:lnTo>
                  <a:lnTo>
                    <a:pt x="3405504" y="3030219"/>
                  </a:lnTo>
                  <a:lnTo>
                    <a:pt x="3443550" y="3002279"/>
                  </a:lnTo>
                  <a:lnTo>
                    <a:pt x="115569" y="3002279"/>
                  </a:lnTo>
                  <a:lnTo>
                    <a:pt x="106679" y="3001644"/>
                  </a:lnTo>
                  <a:lnTo>
                    <a:pt x="99059" y="3000375"/>
                  </a:lnTo>
                  <a:lnTo>
                    <a:pt x="3368039" y="3000375"/>
                  </a:lnTo>
                  <a:lnTo>
                    <a:pt x="3368039" y="2995929"/>
                  </a:lnTo>
                  <a:lnTo>
                    <a:pt x="83819" y="2995929"/>
                  </a:lnTo>
                  <a:lnTo>
                    <a:pt x="73659" y="2990215"/>
                  </a:lnTo>
                  <a:lnTo>
                    <a:pt x="83819" y="2990215"/>
                  </a:lnTo>
                  <a:lnTo>
                    <a:pt x="83819" y="2935604"/>
                  </a:lnTo>
                  <a:lnTo>
                    <a:pt x="38100" y="2935604"/>
                  </a:lnTo>
                  <a:lnTo>
                    <a:pt x="37464" y="2924174"/>
                  </a:lnTo>
                  <a:lnTo>
                    <a:pt x="38100" y="2914649"/>
                  </a:lnTo>
                  <a:lnTo>
                    <a:pt x="38100" y="2828290"/>
                  </a:lnTo>
                  <a:close/>
                </a:path>
                <a:path w="3474720" h="3039745">
                  <a:moveTo>
                    <a:pt x="3368039" y="3000375"/>
                  </a:moveTo>
                  <a:lnTo>
                    <a:pt x="99059" y="3000375"/>
                  </a:lnTo>
                  <a:lnTo>
                    <a:pt x="106679" y="3001644"/>
                  </a:lnTo>
                  <a:lnTo>
                    <a:pt x="115569" y="3002279"/>
                  </a:lnTo>
                  <a:lnTo>
                    <a:pt x="3359784" y="3002279"/>
                  </a:lnTo>
                  <a:lnTo>
                    <a:pt x="3368039" y="3001644"/>
                  </a:lnTo>
                  <a:lnTo>
                    <a:pt x="3368039" y="3000375"/>
                  </a:lnTo>
                  <a:close/>
                </a:path>
                <a:path w="3474720" h="3039745">
                  <a:moveTo>
                    <a:pt x="3368039" y="2708910"/>
                  </a:moveTo>
                  <a:lnTo>
                    <a:pt x="3368039" y="3001644"/>
                  </a:lnTo>
                  <a:lnTo>
                    <a:pt x="3359784" y="3002279"/>
                  </a:lnTo>
                  <a:lnTo>
                    <a:pt x="3443550" y="3002279"/>
                  </a:lnTo>
                  <a:lnTo>
                    <a:pt x="3446145" y="3000375"/>
                  </a:lnTo>
                  <a:lnTo>
                    <a:pt x="3447181" y="2998469"/>
                  </a:lnTo>
                  <a:lnTo>
                    <a:pt x="3383279" y="2998469"/>
                  </a:lnTo>
                  <a:lnTo>
                    <a:pt x="3390900" y="2995929"/>
                  </a:lnTo>
                  <a:lnTo>
                    <a:pt x="3395345" y="2993390"/>
                  </a:lnTo>
                  <a:lnTo>
                    <a:pt x="3395345" y="2756535"/>
                  </a:lnTo>
                  <a:lnTo>
                    <a:pt x="3368039" y="2708910"/>
                  </a:lnTo>
                  <a:close/>
                </a:path>
                <a:path w="3474720" h="3039745">
                  <a:moveTo>
                    <a:pt x="3395345" y="2756535"/>
                  </a:moveTo>
                  <a:lnTo>
                    <a:pt x="3395345" y="2993390"/>
                  </a:lnTo>
                  <a:lnTo>
                    <a:pt x="3390900" y="2995929"/>
                  </a:lnTo>
                  <a:lnTo>
                    <a:pt x="3383279" y="2998469"/>
                  </a:lnTo>
                  <a:lnTo>
                    <a:pt x="3447181" y="2998469"/>
                  </a:lnTo>
                  <a:lnTo>
                    <a:pt x="3455128" y="2983865"/>
                  </a:lnTo>
                  <a:lnTo>
                    <a:pt x="3409950" y="2983865"/>
                  </a:lnTo>
                  <a:lnTo>
                    <a:pt x="3415664" y="2978785"/>
                  </a:lnTo>
                  <a:lnTo>
                    <a:pt x="3424554" y="2966719"/>
                  </a:lnTo>
                  <a:lnTo>
                    <a:pt x="3424554" y="2807335"/>
                  </a:lnTo>
                  <a:lnTo>
                    <a:pt x="3395345" y="2756535"/>
                  </a:lnTo>
                  <a:close/>
                </a:path>
                <a:path w="3474720" h="3039745">
                  <a:moveTo>
                    <a:pt x="83819" y="2990215"/>
                  </a:moveTo>
                  <a:lnTo>
                    <a:pt x="73659" y="2990215"/>
                  </a:lnTo>
                  <a:lnTo>
                    <a:pt x="83819" y="2995929"/>
                  </a:lnTo>
                  <a:lnTo>
                    <a:pt x="83819" y="2990215"/>
                  </a:lnTo>
                  <a:close/>
                </a:path>
                <a:path w="3474720" h="3039745">
                  <a:moveTo>
                    <a:pt x="1714500" y="2539"/>
                  </a:moveTo>
                  <a:lnTo>
                    <a:pt x="1668779" y="22225"/>
                  </a:lnTo>
                  <a:lnTo>
                    <a:pt x="1637664" y="57784"/>
                  </a:lnTo>
                  <a:lnTo>
                    <a:pt x="83819" y="2748915"/>
                  </a:lnTo>
                  <a:lnTo>
                    <a:pt x="83819" y="2995929"/>
                  </a:lnTo>
                  <a:lnTo>
                    <a:pt x="3368039" y="2995929"/>
                  </a:lnTo>
                  <a:lnTo>
                    <a:pt x="3368039" y="2708910"/>
                  </a:lnTo>
                  <a:lnTo>
                    <a:pt x="1842188" y="66675"/>
                  </a:lnTo>
                  <a:lnTo>
                    <a:pt x="1798319" y="66675"/>
                  </a:lnTo>
                  <a:lnTo>
                    <a:pt x="1791334" y="59054"/>
                  </a:lnTo>
                  <a:lnTo>
                    <a:pt x="1798319" y="59054"/>
                  </a:lnTo>
                  <a:lnTo>
                    <a:pt x="1798319" y="52704"/>
                  </a:lnTo>
                  <a:lnTo>
                    <a:pt x="1783714" y="52704"/>
                  </a:lnTo>
                  <a:lnTo>
                    <a:pt x="1775459" y="46989"/>
                  </a:lnTo>
                  <a:lnTo>
                    <a:pt x="1699259" y="46989"/>
                  </a:lnTo>
                  <a:lnTo>
                    <a:pt x="1708784" y="42544"/>
                  </a:lnTo>
                  <a:lnTo>
                    <a:pt x="1714500" y="40639"/>
                  </a:lnTo>
                  <a:lnTo>
                    <a:pt x="1714500" y="2539"/>
                  </a:lnTo>
                  <a:close/>
                </a:path>
                <a:path w="3474720" h="3039745">
                  <a:moveTo>
                    <a:pt x="3424554" y="2807335"/>
                  </a:moveTo>
                  <a:lnTo>
                    <a:pt x="3424554" y="2966719"/>
                  </a:lnTo>
                  <a:lnTo>
                    <a:pt x="3415664" y="2978785"/>
                  </a:lnTo>
                  <a:lnTo>
                    <a:pt x="3409950" y="2983865"/>
                  </a:lnTo>
                  <a:lnTo>
                    <a:pt x="3455128" y="2983865"/>
                  </a:lnTo>
                  <a:lnTo>
                    <a:pt x="3469639" y="2957194"/>
                  </a:lnTo>
                  <a:lnTo>
                    <a:pt x="3473450" y="2941319"/>
                  </a:lnTo>
                  <a:lnTo>
                    <a:pt x="3473591" y="2939415"/>
                  </a:lnTo>
                  <a:lnTo>
                    <a:pt x="3435984" y="2939415"/>
                  </a:lnTo>
                  <a:lnTo>
                    <a:pt x="3437254" y="2924174"/>
                  </a:lnTo>
                  <a:lnTo>
                    <a:pt x="3437254" y="2923540"/>
                  </a:lnTo>
                  <a:lnTo>
                    <a:pt x="3436620" y="2914649"/>
                  </a:lnTo>
                  <a:lnTo>
                    <a:pt x="3437254" y="2914649"/>
                  </a:lnTo>
                  <a:lnTo>
                    <a:pt x="3437254" y="2829560"/>
                  </a:lnTo>
                  <a:lnTo>
                    <a:pt x="3424554" y="2807335"/>
                  </a:lnTo>
                  <a:close/>
                </a:path>
                <a:path w="3474720" h="3039745">
                  <a:moveTo>
                    <a:pt x="3437254" y="2829560"/>
                  </a:moveTo>
                  <a:lnTo>
                    <a:pt x="3437254" y="2924174"/>
                  </a:lnTo>
                  <a:lnTo>
                    <a:pt x="3435984" y="2939415"/>
                  </a:lnTo>
                  <a:lnTo>
                    <a:pt x="3473591" y="2939415"/>
                  </a:lnTo>
                  <a:lnTo>
                    <a:pt x="3474720" y="2924174"/>
                  </a:lnTo>
                  <a:lnTo>
                    <a:pt x="3465829" y="2880994"/>
                  </a:lnTo>
                  <a:lnTo>
                    <a:pt x="3437254" y="2829560"/>
                  </a:lnTo>
                  <a:close/>
                </a:path>
                <a:path w="3474720" h="3039745">
                  <a:moveTo>
                    <a:pt x="38100" y="2914649"/>
                  </a:moveTo>
                  <a:lnTo>
                    <a:pt x="37507" y="2923540"/>
                  </a:lnTo>
                  <a:lnTo>
                    <a:pt x="37464" y="2924174"/>
                  </a:lnTo>
                  <a:lnTo>
                    <a:pt x="38100" y="2935604"/>
                  </a:lnTo>
                  <a:lnTo>
                    <a:pt x="38100" y="2914649"/>
                  </a:lnTo>
                  <a:close/>
                </a:path>
                <a:path w="3474720" h="3039745">
                  <a:moveTo>
                    <a:pt x="83819" y="2748915"/>
                  </a:moveTo>
                  <a:lnTo>
                    <a:pt x="38100" y="2828290"/>
                  </a:lnTo>
                  <a:lnTo>
                    <a:pt x="38100" y="2935604"/>
                  </a:lnTo>
                  <a:lnTo>
                    <a:pt x="83819" y="2935604"/>
                  </a:lnTo>
                  <a:lnTo>
                    <a:pt x="83819" y="2748915"/>
                  </a:lnTo>
                  <a:close/>
                </a:path>
                <a:path w="3474720" h="3039745">
                  <a:moveTo>
                    <a:pt x="3437254" y="2914649"/>
                  </a:moveTo>
                  <a:lnTo>
                    <a:pt x="3436620" y="2914649"/>
                  </a:lnTo>
                  <a:lnTo>
                    <a:pt x="3437254" y="2923540"/>
                  </a:lnTo>
                  <a:lnTo>
                    <a:pt x="3437254" y="2914649"/>
                  </a:lnTo>
                  <a:close/>
                </a:path>
                <a:path w="3474720" h="3039745">
                  <a:moveTo>
                    <a:pt x="1798319" y="59054"/>
                  </a:moveTo>
                  <a:lnTo>
                    <a:pt x="1791334" y="59054"/>
                  </a:lnTo>
                  <a:lnTo>
                    <a:pt x="1798319" y="66675"/>
                  </a:lnTo>
                  <a:lnTo>
                    <a:pt x="1798319" y="59054"/>
                  </a:lnTo>
                  <a:close/>
                </a:path>
                <a:path w="3474720" h="3039745">
                  <a:moveTo>
                    <a:pt x="1798319" y="17779"/>
                  </a:moveTo>
                  <a:lnTo>
                    <a:pt x="1798319" y="66675"/>
                  </a:lnTo>
                  <a:lnTo>
                    <a:pt x="1842188" y="66675"/>
                  </a:lnTo>
                  <a:lnTo>
                    <a:pt x="1837054" y="57784"/>
                  </a:lnTo>
                  <a:lnTo>
                    <a:pt x="1828164" y="44450"/>
                  </a:lnTo>
                  <a:lnTo>
                    <a:pt x="1821814" y="37464"/>
                  </a:lnTo>
                  <a:lnTo>
                    <a:pt x="1817369" y="32384"/>
                  </a:lnTo>
                  <a:lnTo>
                    <a:pt x="1805939" y="22225"/>
                  </a:lnTo>
                  <a:lnTo>
                    <a:pt x="1798319" y="17779"/>
                  </a:lnTo>
                  <a:close/>
                </a:path>
                <a:path w="3474720" h="3039745">
                  <a:moveTo>
                    <a:pt x="1783714" y="40639"/>
                  </a:moveTo>
                  <a:lnTo>
                    <a:pt x="1760219" y="40639"/>
                  </a:lnTo>
                  <a:lnTo>
                    <a:pt x="1766569" y="42544"/>
                  </a:lnTo>
                  <a:lnTo>
                    <a:pt x="1775459" y="46989"/>
                  </a:lnTo>
                  <a:lnTo>
                    <a:pt x="1783714" y="52704"/>
                  </a:lnTo>
                  <a:lnTo>
                    <a:pt x="1783714" y="40639"/>
                  </a:lnTo>
                  <a:close/>
                </a:path>
                <a:path w="3474720" h="3039745">
                  <a:moveTo>
                    <a:pt x="1783714" y="10159"/>
                  </a:moveTo>
                  <a:lnTo>
                    <a:pt x="1783714" y="52704"/>
                  </a:lnTo>
                  <a:lnTo>
                    <a:pt x="1798319" y="52704"/>
                  </a:lnTo>
                  <a:lnTo>
                    <a:pt x="1798319" y="17779"/>
                  </a:lnTo>
                  <a:lnTo>
                    <a:pt x="1793239" y="14604"/>
                  </a:lnTo>
                  <a:lnTo>
                    <a:pt x="1783714" y="10159"/>
                  </a:lnTo>
                  <a:close/>
                </a:path>
                <a:path w="3474720" h="3039745">
                  <a:moveTo>
                    <a:pt x="1731009" y="634"/>
                  </a:moveTo>
                  <a:lnTo>
                    <a:pt x="1722754" y="634"/>
                  </a:lnTo>
                  <a:lnTo>
                    <a:pt x="1714500" y="2539"/>
                  </a:lnTo>
                  <a:lnTo>
                    <a:pt x="1714500" y="40639"/>
                  </a:lnTo>
                  <a:lnTo>
                    <a:pt x="1708784" y="42544"/>
                  </a:lnTo>
                  <a:lnTo>
                    <a:pt x="1699259" y="46989"/>
                  </a:lnTo>
                  <a:lnTo>
                    <a:pt x="1775459" y="46989"/>
                  </a:lnTo>
                  <a:lnTo>
                    <a:pt x="1766569" y="42544"/>
                  </a:lnTo>
                  <a:lnTo>
                    <a:pt x="1760219" y="40639"/>
                  </a:lnTo>
                  <a:lnTo>
                    <a:pt x="1783714" y="40639"/>
                  </a:lnTo>
                  <a:lnTo>
                    <a:pt x="1783714" y="38734"/>
                  </a:lnTo>
                  <a:lnTo>
                    <a:pt x="1751329" y="38734"/>
                  </a:lnTo>
                  <a:lnTo>
                    <a:pt x="1747519" y="38100"/>
                  </a:lnTo>
                  <a:lnTo>
                    <a:pt x="1727834" y="38100"/>
                  </a:lnTo>
                  <a:lnTo>
                    <a:pt x="1731009" y="37464"/>
                  </a:lnTo>
                  <a:lnTo>
                    <a:pt x="1731009" y="634"/>
                  </a:lnTo>
                  <a:close/>
                </a:path>
                <a:path w="3474720" h="3039745">
                  <a:moveTo>
                    <a:pt x="1737359" y="0"/>
                  </a:moveTo>
                  <a:lnTo>
                    <a:pt x="1731009" y="634"/>
                  </a:lnTo>
                  <a:lnTo>
                    <a:pt x="1731009" y="37464"/>
                  </a:lnTo>
                  <a:lnTo>
                    <a:pt x="1727834" y="38100"/>
                  </a:lnTo>
                  <a:lnTo>
                    <a:pt x="1747519" y="38100"/>
                  </a:lnTo>
                  <a:lnTo>
                    <a:pt x="1751329" y="38734"/>
                  </a:lnTo>
                  <a:lnTo>
                    <a:pt x="1751329" y="634"/>
                  </a:lnTo>
                  <a:lnTo>
                    <a:pt x="1737359" y="0"/>
                  </a:lnTo>
                  <a:close/>
                </a:path>
                <a:path w="3474720" h="3039745">
                  <a:moveTo>
                    <a:pt x="1751964" y="634"/>
                  </a:moveTo>
                  <a:lnTo>
                    <a:pt x="1751329" y="634"/>
                  </a:lnTo>
                  <a:lnTo>
                    <a:pt x="1751329" y="38734"/>
                  </a:lnTo>
                  <a:lnTo>
                    <a:pt x="1783714" y="38734"/>
                  </a:lnTo>
                  <a:lnTo>
                    <a:pt x="1783714" y="10159"/>
                  </a:lnTo>
                  <a:lnTo>
                    <a:pt x="1779904" y="8254"/>
                  </a:lnTo>
                  <a:lnTo>
                    <a:pt x="1765934" y="3809"/>
                  </a:lnTo>
                  <a:lnTo>
                    <a:pt x="1751964" y="634"/>
                  </a:lnTo>
                  <a:close/>
                </a:path>
              </a:pathLst>
            </a:custGeom>
            <a:solidFill>
              <a:srgbClr val="F8BB83"/>
            </a:solidFill>
          </p:spPr>
          <p:txBody>
            <a:bodyPr wrap="square" lIns="0" tIns="0" rIns="0" bIns="0" rtlCol="0"/>
            <a:lstStyle/>
            <a:p>
              <a:endParaRPr/>
            </a:p>
          </p:txBody>
        </p:sp>
        <p:sp>
          <p:nvSpPr>
            <p:cNvPr id="5" name="object 5">
              <a:extLst>
                <a:ext uri="{FF2B5EF4-FFF2-40B4-BE49-F238E27FC236}">
                  <a16:creationId xmlns:a16="http://schemas.microsoft.com/office/drawing/2014/main" id="{47EDA165-18EB-F0C1-445F-A12A41391A24}"/>
                </a:ext>
              </a:extLst>
            </p:cNvPr>
            <p:cNvSpPr/>
            <p:nvPr/>
          </p:nvSpPr>
          <p:spPr>
            <a:xfrm>
              <a:off x="3538855" y="3196589"/>
              <a:ext cx="3351529" cy="2926715"/>
            </a:xfrm>
            <a:custGeom>
              <a:avLst/>
              <a:gdLst/>
              <a:ahLst/>
              <a:cxnLst/>
              <a:rect l="l" t="t" r="r" b="b"/>
              <a:pathLst>
                <a:path w="3351529" h="2926715">
                  <a:moveTo>
                    <a:pt x="1694815" y="0"/>
                  </a:moveTo>
                  <a:lnTo>
                    <a:pt x="1656715" y="0"/>
                  </a:lnTo>
                  <a:lnTo>
                    <a:pt x="1621790" y="15239"/>
                  </a:lnTo>
                  <a:lnTo>
                    <a:pt x="1594485" y="45085"/>
                  </a:lnTo>
                  <a:lnTo>
                    <a:pt x="12065" y="2785745"/>
                  </a:lnTo>
                  <a:lnTo>
                    <a:pt x="0" y="2824480"/>
                  </a:lnTo>
                  <a:lnTo>
                    <a:pt x="4445" y="2861945"/>
                  </a:lnTo>
                  <a:lnTo>
                    <a:pt x="22860" y="2894965"/>
                  </a:lnTo>
                  <a:lnTo>
                    <a:pt x="53975" y="2917825"/>
                  </a:lnTo>
                  <a:lnTo>
                    <a:pt x="93345" y="2926715"/>
                  </a:lnTo>
                  <a:lnTo>
                    <a:pt x="3258185" y="2926715"/>
                  </a:lnTo>
                  <a:lnTo>
                    <a:pt x="3297554" y="2917825"/>
                  </a:lnTo>
                  <a:lnTo>
                    <a:pt x="3328035" y="2894965"/>
                  </a:lnTo>
                  <a:lnTo>
                    <a:pt x="3347085" y="2861945"/>
                  </a:lnTo>
                  <a:lnTo>
                    <a:pt x="3351529" y="2824480"/>
                  </a:lnTo>
                  <a:lnTo>
                    <a:pt x="3339465" y="2785745"/>
                  </a:lnTo>
                  <a:lnTo>
                    <a:pt x="1757045" y="45085"/>
                  </a:lnTo>
                  <a:lnTo>
                    <a:pt x="1729740" y="15239"/>
                  </a:lnTo>
                  <a:lnTo>
                    <a:pt x="1694815" y="0"/>
                  </a:lnTo>
                  <a:close/>
                </a:path>
              </a:pathLst>
            </a:custGeom>
            <a:solidFill>
              <a:srgbClr val="EE791D"/>
            </a:solidFill>
          </p:spPr>
          <p:txBody>
            <a:bodyPr wrap="square" lIns="0" tIns="0" rIns="0" bIns="0" rtlCol="0"/>
            <a:lstStyle/>
            <a:p>
              <a:endParaRPr/>
            </a:p>
          </p:txBody>
        </p:sp>
        <p:pic>
          <p:nvPicPr>
            <p:cNvPr id="6" name="object 6">
              <a:extLst>
                <a:ext uri="{FF2B5EF4-FFF2-40B4-BE49-F238E27FC236}">
                  <a16:creationId xmlns:a16="http://schemas.microsoft.com/office/drawing/2014/main" id="{3D2E22A0-B70D-04D1-3BA6-127D863718BB}"/>
                </a:ext>
              </a:extLst>
            </p:cNvPr>
            <p:cNvPicPr/>
            <p:nvPr/>
          </p:nvPicPr>
          <p:blipFill>
            <a:blip r:embed="rId2" cstate="print"/>
            <a:stretch>
              <a:fillRect/>
            </a:stretch>
          </p:blipFill>
          <p:spPr>
            <a:xfrm>
              <a:off x="4544695" y="4114164"/>
              <a:ext cx="1296035" cy="1600835"/>
            </a:xfrm>
            <a:prstGeom prst="rect">
              <a:avLst/>
            </a:prstGeom>
          </p:spPr>
        </p:pic>
      </p:grpSp>
      <p:sp>
        <p:nvSpPr>
          <p:cNvPr id="7" name="object 7">
            <a:extLst>
              <a:ext uri="{FF2B5EF4-FFF2-40B4-BE49-F238E27FC236}">
                <a16:creationId xmlns:a16="http://schemas.microsoft.com/office/drawing/2014/main" id="{FFE75891-8117-1E28-E912-C62BE6FBABCD}"/>
              </a:ext>
            </a:extLst>
          </p:cNvPr>
          <p:cNvSpPr txBox="1"/>
          <p:nvPr/>
        </p:nvSpPr>
        <p:spPr>
          <a:xfrm>
            <a:off x="849883" y="1400302"/>
            <a:ext cx="8039734" cy="1435100"/>
          </a:xfrm>
          <a:prstGeom prst="rect">
            <a:avLst/>
          </a:prstGeom>
        </p:spPr>
        <p:txBody>
          <a:bodyPr vert="horz" wrap="square" lIns="0" tIns="12065" rIns="0" bIns="0" rtlCol="0">
            <a:spAutoFit/>
          </a:bodyPr>
          <a:lstStyle/>
          <a:p>
            <a:pPr marL="12700">
              <a:lnSpc>
                <a:spcPct val="100000"/>
              </a:lnSpc>
              <a:spcBef>
                <a:spcPts val="95"/>
              </a:spcBef>
            </a:pPr>
            <a:r>
              <a:rPr sz="3400" dirty="0">
                <a:latin typeface="Arial"/>
                <a:cs typeface="Arial"/>
              </a:rPr>
              <a:t>–</a:t>
            </a:r>
            <a:r>
              <a:rPr sz="3400" spc="-45" dirty="0">
                <a:latin typeface="Arial"/>
                <a:cs typeface="Arial"/>
              </a:rPr>
              <a:t> </a:t>
            </a:r>
            <a:r>
              <a:rPr lang="nb-NO" sz="3400" dirty="0">
                <a:latin typeface="Arial"/>
                <a:cs typeface="Arial"/>
              </a:rPr>
              <a:t>kjem</a:t>
            </a:r>
            <a:r>
              <a:rPr sz="3400" spc="-45" dirty="0">
                <a:latin typeface="Arial"/>
                <a:cs typeface="Arial"/>
              </a:rPr>
              <a:t> </a:t>
            </a:r>
            <a:r>
              <a:rPr sz="3400" dirty="0">
                <a:latin typeface="Arial"/>
                <a:cs typeface="Arial"/>
              </a:rPr>
              <a:t>og</a:t>
            </a:r>
            <a:r>
              <a:rPr sz="3400" spc="-35" dirty="0">
                <a:latin typeface="Arial"/>
                <a:cs typeface="Arial"/>
              </a:rPr>
              <a:t> </a:t>
            </a:r>
            <a:r>
              <a:rPr sz="3400" dirty="0">
                <a:latin typeface="Arial"/>
                <a:cs typeface="Arial"/>
              </a:rPr>
              <a:t>går,</a:t>
            </a:r>
            <a:r>
              <a:rPr sz="3400" spc="-45" dirty="0">
                <a:latin typeface="Arial"/>
                <a:cs typeface="Arial"/>
              </a:rPr>
              <a:t> </a:t>
            </a:r>
            <a:r>
              <a:rPr sz="3400" dirty="0">
                <a:latin typeface="Arial"/>
                <a:cs typeface="Arial"/>
              </a:rPr>
              <a:t>og</a:t>
            </a:r>
            <a:r>
              <a:rPr sz="3400" spc="-45" dirty="0">
                <a:latin typeface="Arial"/>
                <a:cs typeface="Arial"/>
              </a:rPr>
              <a:t> </a:t>
            </a:r>
            <a:r>
              <a:rPr sz="3400" dirty="0">
                <a:latin typeface="Arial"/>
                <a:cs typeface="Arial"/>
              </a:rPr>
              <a:t>smitter</a:t>
            </a:r>
            <a:r>
              <a:rPr sz="3400" spc="-45" dirty="0">
                <a:latin typeface="Arial"/>
                <a:cs typeface="Arial"/>
              </a:rPr>
              <a:t> </a:t>
            </a:r>
            <a:r>
              <a:rPr sz="3400" dirty="0">
                <a:latin typeface="Arial"/>
                <a:cs typeface="Arial"/>
              </a:rPr>
              <a:t>over</a:t>
            </a:r>
            <a:r>
              <a:rPr sz="3400" spc="-45" dirty="0">
                <a:latin typeface="Arial"/>
                <a:cs typeface="Arial"/>
              </a:rPr>
              <a:t> </a:t>
            </a:r>
            <a:r>
              <a:rPr sz="3400" dirty="0">
                <a:latin typeface="Arial"/>
                <a:cs typeface="Arial"/>
              </a:rPr>
              <a:t>til</a:t>
            </a:r>
            <a:r>
              <a:rPr sz="3400" spc="-35" dirty="0">
                <a:latin typeface="Arial"/>
                <a:cs typeface="Arial"/>
              </a:rPr>
              <a:t> </a:t>
            </a:r>
            <a:r>
              <a:rPr sz="3400" spc="-10" dirty="0">
                <a:latin typeface="Arial"/>
                <a:cs typeface="Arial"/>
              </a:rPr>
              <a:t>andre</a:t>
            </a:r>
            <a:endParaRPr sz="3400" dirty="0">
              <a:latin typeface="Arial"/>
              <a:cs typeface="Arial"/>
            </a:endParaRPr>
          </a:p>
          <a:p>
            <a:pPr marL="685800" algn="ctr">
              <a:lnSpc>
                <a:spcPct val="100000"/>
              </a:lnSpc>
              <a:spcBef>
                <a:spcPts val="3900"/>
              </a:spcBef>
            </a:pPr>
            <a:r>
              <a:rPr lang="nb-NO" sz="2600" dirty="0">
                <a:latin typeface="Arial"/>
                <a:cs typeface="Arial"/>
              </a:rPr>
              <a:t>  </a:t>
            </a:r>
            <a:r>
              <a:rPr lang="nb-NO" sz="2600" dirty="0" err="1">
                <a:latin typeface="Arial"/>
                <a:cs typeface="Arial"/>
              </a:rPr>
              <a:t>Teikn</a:t>
            </a:r>
            <a:r>
              <a:rPr lang="nb-NO" sz="2600" dirty="0">
                <a:latin typeface="Arial"/>
                <a:cs typeface="Arial"/>
              </a:rPr>
              <a:t> eller uttrykk</a:t>
            </a:r>
            <a:r>
              <a:rPr sz="2600" dirty="0">
                <a:latin typeface="Arial"/>
                <a:cs typeface="Arial"/>
              </a:rPr>
              <a:t> i</a:t>
            </a:r>
            <a:r>
              <a:rPr sz="2600" spc="-10" dirty="0">
                <a:latin typeface="Arial"/>
                <a:cs typeface="Arial"/>
              </a:rPr>
              <a:t> kroppen</a:t>
            </a:r>
            <a:endParaRPr sz="2600" dirty="0">
              <a:latin typeface="Arial"/>
              <a:cs typeface="Arial"/>
            </a:endParaRPr>
          </a:p>
        </p:txBody>
      </p:sp>
      <p:sp>
        <p:nvSpPr>
          <p:cNvPr id="8" name="object 8">
            <a:extLst>
              <a:ext uri="{FF2B5EF4-FFF2-40B4-BE49-F238E27FC236}">
                <a16:creationId xmlns:a16="http://schemas.microsoft.com/office/drawing/2014/main" id="{1D6FED12-5D0D-D20E-757A-756670758D79}"/>
              </a:ext>
            </a:extLst>
          </p:cNvPr>
          <p:cNvSpPr txBox="1"/>
          <p:nvPr/>
        </p:nvSpPr>
        <p:spPr>
          <a:xfrm>
            <a:off x="1460500" y="5793485"/>
            <a:ext cx="2006599" cy="809196"/>
          </a:xfrm>
          <a:prstGeom prst="rect">
            <a:avLst/>
          </a:prstGeom>
        </p:spPr>
        <p:txBody>
          <a:bodyPr vert="horz" wrap="square" lIns="0" tIns="39370" rIns="0" bIns="0" rtlCol="0">
            <a:spAutoFit/>
          </a:bodyPr>
          <a:lstStyle/>
          <a:p>
            <a:pPr marL="12700" marR="5080" indent="173355">
              <a:lnSpc>
                <a:spcPts val="2990"/>
              </a:lnSpc>
              <a:spcBef>
                <a:spcPts val="310"/>
              </a:spcBef>
            </a:pPr>
            <a:r>
              <a:rPr lang="nb-NO" sz="2600" dirty="0" err="1">
                <a:latin typeface="Arial"/>
                <a:cs typeface="Arial"/>
              </a:rPr>
              <a:t>Kjennest</a:t>
            </a:r>
            <a:r>
              <a:rPr lang="nb-NO" sz="2600" dirty="0">
                <a:latin typeface="Arial"/>
                <a:cs typeface="Arial"/>
              </a:rPr>
              <a:t> </a:t>
            </a:r>
            <a:r>
              <a:rPr sz="2600" spc="-5" dirty="0">
                <a:latin typeface="Arial"/>
                <a:cs typeface="Arial"/>
              </a:rPr>
              <a:t> </a:t>
            </a:r>
            <a:r>
              <a:rPr sz="2600" spc="-50" dirty="0">
                <a:latin typeface="Arial"/>
                <a:cs typeface="Arial"/>
              </a:rPr>
              <a:t>i </a:t>
            </a:r>
            <a:r>
              <a:rPr lang="nb-NO" sz="2600" spc="-50" dirty="0">
                <a:latin typeface="Arial"/>
                <a:cs typeface="Arial"/>
              </a:rPr>
              <a:t>  kroppen </a:t>
            </a:r>
            <a:r>
              <a:rPr sz="2600" dirty="0">
                <a:latin typeface="Arial"/>
                <a:cs typeface="Arial"/>
              </a:rPr>
              <a:t>min</a:t>
            </a:r>
          </a:p>
        </p:txBody>
      </p:sp>
      <p:sp>
        <p:nvSpPr>
          <p:cNvPr id="9" name="object 9">
            <a:extLst>
              <a:ext uri="{FF2B5EF4-FFF2-40B4-BE49-F238E27FC236}">
                <a16:creationId xmlns:a16="http://schemas.microsoft.com/office/drawing/2014/main" id="{E8B5C2E7-DED1-7572-025D-53D64B993E68}"/>
              </a:ext>
            </a:extLst>
          </p:cNvPr>
          <p:cNvSpPr txBox="1"/>
          <p:nvPr/>
        </p:nvSpPr>
        <p:spPr>
          <a:xfrm>
            <a:off x="7077836" y="5793485"/>
            <a:ext cx="2301240" cy="1193917"/>
          </a:xfrm>
          <a:prstGeom prst="rect">
            <a:avLst/>
          </a:prstGeom>
        </p:spPr>
        <p:txBody>
          <a:bodyPr vert="horz" wrap="square" lIns="0" tIns="39370" rIns="0" bIns="0" rtlCol="0">
            <a:spAutoFit/>
          </a:bodyPr>
          <a:lstStyle/>
          <a:p>
            <a:pPr marL="12700" marR="5080">
              <a:lnSpc>
                <a:spcPts val="2990"/>
              </a:lnSpc>
              <a:spcBef>
                <a:spcPts val="310"/>
              </a:spcBef>
            </a:pPr>
            <a:r>
              <a:rPr lang="nb-NO" sz="2600" dirty="0" err="1">
                <a:latin typeface="Arial"/>
                <a:cs typeface="Arial"/>
              </a:rPr>
              <a:t>Kjennest</a:t>
            </a:r>
            <a:r>
              <a:rPr sz="2600" spc="-5" dirty="0">
                <a:latin typeface="Arial"/>
                <a:cs typeface="Arial"/>
              </a:rPr>
              <a:t> </a:t>
            </a:r>
            <a:r>
              <a:rPr sz="2600" dirty="0">
                <a:latin typeface="Arial"/>
                <a:cs typeface="Arial"/>
              </a:rPr>
              <a:t>i</a:t>
            </a:r>
            <a:r>
              <a:rPr sz="2600" spc="-10" dirty="0">
                <a:latin typeface="Arial"/>
                <a:cs typeface="Arial"/>
              </a:rPr>
              <a:t> </a:t>
            </a:r>
            <a:r>
              <a:rPr sz="2600" spc="-10" dirty="0" err="1">
                <a:latin typeface="Arial"/>
                <a:cs typeface="Arial"/>
              </a:rPr>
              <a:t>kroppen</a:t>
            </a:r>
            <a:r>
              <a:rPr sz="2600" spc="-10" dirty="0">
                <a:latin typeface="Arial"/>
                <a:cs typeface="Arial"/>
              </a:rPr>
              <a:t> </a:t>
            </a:r>
            <a:r>
              <a:rPr lang="nb-NO" sz="2600" spc="-10" dirty="0">
                <a:latin typeface="Arial"/>
                <a:cs typeface="Arial"/>
              </a:rPr>
              <a:t>hjå</a:t>
            </a:r>
            <a:r>
              <a:rPr sz="2600" spc="-45" dirty="0">
                <a:latin typeface="Arial"/>
                <a:cs typeface="Arial"/>
              </a:rPr>
              <a:t> </a:t>
            </a:r>
            <a:r>
              <a:rPr sz="2600" spc="-10" dirty="0">
                <a:latin typeface="Arial"/>
                <a:cs typeface="Arial"/>
              </a:rPr>
              <a:t>andre</a:t>
            </a:r>
            <a:endParaRPr sz="2600" dirty="0">
              <a:latin typeface="Arial"/>
              <a:cs typeface="Arial"/>
            </a:endParaRPr>
          </a:p>
        </p:txBody>
      </p:sp>
    </p:spTree>
    <p:extLst>
      <p:ext uri="{BB962C8B-B14F-4D97-AF65-F5344CB8AC3E}">
        <p14:creationId xmlns:p14="http://schemas.microsoft.com/office/powerpoint/2010/main" val="398106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1408" y="685546"/>
            <a:ext cx="3919220" cy="726440"/>
          </a:xfrm>
          <a:prstGeom prst="rect">
            <a:avLst/>
          </a:prstGeom>
        </p:spPr>
        <p:txBody>
          <a:bodyPr vert="horz" wrap="square" lIns="0" tIns="12065" rIns="0" bIns="0" rtlCol="0">
            <a:spAutoFit/>
          </a:bodyPr>
          <a:lstStyle/>
          <a:p>
            <a:pPr marL="12700">
              <a:lnSpc>
                <a:spcPct val="100000"/>
              </a:lnSpc>
              <a:spcBef>
                <a:spcPts val="95"/>
              </a:spcBef>
            </a:pPr>
            <a:r>
              <a:rPr dirty="0"/>
              <a:t>Dagens</a:t>
            </a:r>
            <a:r>
              <a:rPr spc="-155" dirty="0"/>
              <a:t> </a:t>
            </a:r>
            <a:r>
              <a:rPr spc="-10" dirty="0"/>
              <a:t>følelse</a:t>
            </a:r>
          </a:p>
        </p:txBody>
      </p:sp>
      <p:grpSp>
        <p:nvGrpSpPr>
          <p:cNvPr id="3" name="object 3"/>
          <p:cNvGrpSpPr/>
          <p:nvPr/>
        </p:nvGrpSpPr>
        <p:grpSpPr>
          <a:xfrm>
            <a:off x="1924050" y="2372360"/>
            <a:ext cx="6485255" cy="4616450"/>
            <a:chOff x="1924050" y="2372360"/>
            <a:chExt cx="6485255" cy="4616450"/>
          </a:xfrm>
        </p:grpSpPr>
        <p:pic>
          <p:nvPicPr>
            <p:cNvPr id="4" name="object 4"/>
            <p:cNvPicPr/>
            <p:nvPr/>
          </p:nvPicPr>
          <p:blipFill>
            <a:blip r:embed="rId2" cstate="print"/>
            <a:stretch>
              <a:fillRect/>
            </a:stretch>
          </p:blipFill>
          <p:spPr>
            <a:xfrm>
              <a:off x="1924050" y="2372360"/>
              <a:ext cx="6485255" cy="4616450"/>
            </a:xfrm>
            <a:prstGeom prst="rect">
              <a:avLst/>
            </a:prstGeom>
          </p:spPr>
        </p:pic>
        <p:sp>
          <p:nvSpPr>
            <p:cNvPr id="5" name="object 5"/>
            <p:cNvSpPr/>
            <p:nvPr/>
          </p:nvSpPr>
          <p:spPr>
            <a:xfrm>
              <a:off x="5655309" y="3459480"/>
              <a:ext cx="39370" cy="331470"/>
            </a:xfrm>
            <a:custGeom>
              <a:avLst/>
              <a:gdLst/>
              <a:ahLst/>
              <a:cxnLst/>
              <a:rect l="l" t="t" r="r" b="b"/>
              <a:pathLst>
                <a:path w="39370" h="331470">
                  <a:moveTo>
                    <a:pt x="17779" y="234315"/>
                  </a:moveTo>
                  <a:lnTo>
                    <a:pt x="10160" y="254000"/>
                  </a:lnTo>
                  <a:lnTo>
                    <a:pt x="13969" y="277495"/>
                  </a:lnTo>
                  <a:lnTo>
                    <a:pt x="24129" y="297815"/>
                  </a:lnTo>
                  <a:lnTo>
                    <a:pt x="29844" y="314960"/>
                  </a:lnTo>
                  <a:lnTo>
                    <a:pt x="32385" y="327025"/>
                  </a:lnTo>
                  <a:lnTo>
                    <a:pt x="33019" y="331470"/>
                  </a:lnTo>
                  <a:lnTo>
                    <a:pt x="39369" y="324485"/>
                  </a:lnTo>
                  <a:lnTo>
                    <a:pt x="39369" y="321310"/>
                  </a:lnTo>
                  <a:lnTo>
                    <a:pt x="36829" y="314325"/>
                  </a:lnTo>
                  <a:lnTo>
                    <a:pt x="30479" y="300355"/>
                  </a:lnTo>
                  <a:lnTo>
                    <a:pt x="22860" y="281305"/>
                  </a:lnTo>
                  <a:lnTo>
                    <a:pt x="19050" y="260985"/>
                  </a:lnTo>
                  <a:lnTo>
                    <a:pt x="17779" y="243840"/>
                  </a:lnTo>
                  <a:lnTo>
                    <a:pt x="17779" y="234315"/>
                  </a:lnTo>
                  <a:close/>
                </a:path>
                <a:path w="39370" h="331470">
                  <a:moveTo>
                    <a:pt x="30479" y="154940"/>
                  </a:moveTo>
                  <a:lnTo>
                    <a:pt x="30479" y="163195"/>
                  </a:lnTo>
                  <a:lnTo>
                    <a:pt x="26770" y="186690"/>
                  </a:lnTo>
                  <a:lnTo>
                    <a:pt x="26669" y="187325"/>
                  </a:lnTo>
                  <a:lnTo>
                    <a:pt x="22225" y="205740"/>
                  </a:lnTo>
                  <a:lnTo>
                    <a:pt x="19050" y="219075"/>
                  </a:lnTo>
                  <a:lnTo>
                    <a:pt x="17779" y="230505"/>
                  </a:lnTo>
                  <a:lnTo>
                    <a:pt x="17779" y="234315"/>
                  </a:lnTo>
                  <a:lnTo>
                    <a:pt x="19050" y="230505"/>
                  </a:lnTo>
                  <a:lnTo>
                    <a:pt x="31114" y="210820"/>
                  </a:lnTo>
                  <a:lnTo>
                    <a:pt x="36829" y="200660"/>
                  </a:lnTo>
                  <a:lnTo>
                    <a:pt x="35617" y="187325"/>
                  </a:lnTo>
                  <a:lnTo>
                    <a:pt x="35560" y="186690"/>
                  </a:lnTo>
                  <a:lnTo>
                    <a:pt x="30479" y="154940"/>
                  </a:lnTo>
                  <a:close/>
                </a:path>
                <a:path w="39370" h="331470">
                  <a:moveTo>
                    <a:pt x="27939" y="0"/>
                  </a:moveTo>
                  <a:lnTo>
                    <a:pt x="17144" y="1905"/>
                  </a:lnTo>
                  <a:lnTo>
                    <a:pt x="4444" y="4445"/>
                  </a:lnTo>
                  <a:lnTo>
                    <a:pt x="0" y="12065"/>
                  </a:lnTo>
                  <a:lnTo>
                    <a:pt x="2539" y="31115"/>
                  </a:lnTo>
                  <a:lnTo>
                    <a:pt x="12064" y="66675"/>
                  </a:lnTo>
                  <a:lnTo>
                    <a:pt x="22860" y="113030"/>
                  </a:lnTo>
                  <a:lnTo>
                    <a:pt x="30479" y="154940"/>
                  </a:lnTo>
                  <a:lnTo>
                    <a:pt x="31750" y="137795"/>
                  </a:lnTo>
                  <a:lnTo>
                    <a:pt x="29210" y="113665"/>
                  </a:lnTo>
                  <a:lnTo>
                    <a:pt x="24129" y="86360"/>
                  </a:lnTo>
                  <a:lnTo>
                    <a:pt x="20319" y="54610"/>
                  </a:lnTo>
                  <a:lnTo>
                    <a:pt x="20853" y="31115"/>
                  </a:lnTo>
                  <a:lnTo>
                    <a:pt x="20954" y="26670"/>
                  </a:lnTo>
                  <a:lnTo>
                    <a:pt x="27304" y="11430"/>
                  </a:lnTo>
                  <a:lnTo>
                    <a:pt x="27834" y="1905"/>
                  </a:lnTo>
                  <a:lnTo>
                    <a:pt x="27939" y="0"/>
                  </a:lnTo>
                  <a:close/>
                </a:path>
              </a:pathLst>
            </a:custGeom>
            <a:solidFill>
              <a:srgbClr val="624594"/>
            </a:solidFill>
          </p:spPr>
          <p:txBody>
            <a:bodyPr wrap="square" lIns="0" tIns="0" rIns="0" bIns="0" rtlCol="0"/>
            <a:lstStyle/>
            <a:p>
              <a:endParaRPr/>
            </a:p>
          </p:txBody>
        </p:sp>
        <p:pic>
          <p:nvPicPr>
            <p:cNvPr id="6" name="object 6"/>
            <p:cNvPicPr/>
            <p:nvPr/>
          </p:nvPicPr>
          <p:blipFill>
            <a:blip r:embed="rId3" cstate="print"/>
            <a:stretch>
              <a:fillRect/>
            </a:stretch>
          </p:blipFill>
          <p:spPr>
            <a:xfrm>
              <a:off x="5310504" y="3225800"/>
              <a:ext cx="226695" cy="213360"/>
            </a:xfrm>
            <a:prstGeom prst="rect">
              <a:avLst/>
            </a:prstGeom>
          </p:spPr>
        </p:pic>
        <p:sp>
          <p:nvSpPr>
            <p:cNvPr id="7" name="object 7"/>
            <p:cNvSpPr/>
            <p:nvPr/>
          </p:nvSpPr>
          <p:spPr>
            <a:xfrm>
              <a:off x="5561965" y="3458210"/>
              <a:ext cx="30480" cy="29845"/>
            </a:xfrm>
            <a:custGeom>
              <a:avLst/>
              <a:gdLst/>
              <a:ahLst/>
              <a:cxnLst/>
              <a:rect l="l" t="t" r="r" b="b"/>
              <a:pathLst>
                <a:path w="30479" h="29845">
                  <a:moveTo>
                    <a:pt x="9525" y="0"/>
                  </a:moveTo>
                  <a:lnTo>
                    <a:pt x="0" y="9525"/>
                  </a:lnTo>
                  <a:lnTo>
                    <a:pt x="635" y="19050"/>
                  </a:lnTo>
                  <a:lnTo>
                    <a:pt x="9525" y="27939"/>
                  </a:lnTo>
                  <a:lnTo>
                    <a:pt x="13335" y="29844"/>
                  </a:lnTo>
                  <a:lnTo>
                    <a:pt x="17145" y="29844"/>
                  </a:lnTo>
                  <a:lnTo>
                    <a:pt x="15875" y="15875"/>
                  </a:lnTo>
                  <a:lnTo>
                    <a:pt x="29845" y="20954"/>
                  </a:lnTo>
                  <a:lnTo>
                    <a:pt x="30480" y="16510"/>
                  </a:lnTo>
                  <a:lnTo>
                    <a:pt x="29210" y="10794"/>
                  </a:lnTo>
                  <a:lnTo>
                    <a:pt x="19050" y="635"/>
                  </a:lnTo>
                  <a:lnTo>
                    <a:pt x="9525" y="0"/>
                  </a:lnTo>
                  <a:close/>
                </a:path>
              </a:pathLst>
            </a:custGeom>
            <a:solidFill>
              <a:srgbClr val="002B38"/>
            </a:solidFill>
          </p:spPr>
          <p:txBody>
            <a:bodyPr wrap="square" lIns="0" tIns="0" rIns="0" bIns="0" rtlCol="0"/>
            <a:lstStyle/>
            <a:p>
              <a:endParaRPr/>
            </a:p>
          </p:txBody>
        </p:sp>
        <p:pic>
          <p:nvPicPr>
            <p:cNvPr id="8" name="object 8"/>
            <p:cNvPicPr/>
            <p:nvPr/>
          </p:nvPicPr>
          <p:blipFill>
            <a:blip r:embed="rId4" cstate="print"/>
            <a:stretch>
              <a:fillRect/>
            </a:stretch>
          </p:blipFill>
          <p:spPr>
            <a:xfrm>
              <a:off x="5492750" y="3390900"/>
              <a:ext cx="100329" cy="99060"/>
            </a:xfrm>
            <a:prstGeom prst="rect">
              <a:avLst/>
            </a:prstGeom>
          </p:spPr>
        </p:pic>
        <p:pic>
          <p:nvPicPr>
            <p:cNvPr id="9" name="object 9"/>
            <p:cNvPicPr/>
            <p:nvPr/>
          </p:nvPicPr>
          <p:blipFill>
            <a:blip r:embed="rId5" cstate="print"/>
            <a:stretch>
              <a:fillRect/>
            </a:stretch>
          </p:blipFill>
          <p:spPr>
            <a:xfrm>
              <a:off x="5441950" y="3475990"/>
              <a:ext cx="251460" cy="461645"/>
            </a:xfrm>
            <a:prstGeom prst="rect">
              <a:avLst/>
            </a:prstGeom>
          </p:spPr>
        </p:pic>
        <p:pic>
          <p:nvPicPr>
            <p:cNvPr id="10" name="object 10"/>
            <p:cNvPicPr/>
            <p:nvPr/>
          </p:nvPicPr>
          <p:blipFill>
            <a:blip r:embed="rId6" cstate="print"/>
            <a:stretch>
              <a:fillRect/>
            </a:stretch>
          </p:blipFill>
          <p:spPr>
            <a:xfrm>
              <a:off x="5441950" y="3390900"/>
              <a:ext cx="160654" cy="106679"/>
            </a:xfrm>
            <a:prstGeom prst="rect">
              <a:avLst/>
            </a:prstGeom>
          </p:spPr>
        </p:pic>
        <p:pic>
          <p:nvPicPr>
            <p:cNvPr id="11" name="object 11"/>
            <p:cNvPicPr/>
            <p:nvPr/>
          </p:nvPicPr>
          <p:blipFill>
            <a:blip r:embed="rId7" cstate="print"/>
            <a:stretch>
              <a:fillRect/>
            </a:stretch>
          </p:blipFill>
          <p:spPr>
            <a:xfrm>
              <a:off x="5546725" y="3484880"/>
              <a:ext cx="146685" cy="433070"/>
            </a:xfrm>
            <a:prstGeom prst="rect">
              <a:avLst/>
            </a:prstGeom>
          </p:spPr>
        </p:pic>
        <p:pic>
          <p:nvPicPr>
            <p:cNvPr id="12" name="object 12"/>
            <p:cNvPicPr/>
            <p:nvPr/>
          </p:nvPicPr>
          <p:blipFill>
            <a:blip r:embed="rId8" cstate="print"/>
            <a:stretch>
              <a:fillRect/>
            </a:stretch>
          </p:blipFill>
          <p:spPr>
            <a:xfrm>
              <a:off x="5546725" y="3427095"/>
              <a:ext cx="140335" cy="161925"/>
            </a:xfrm>
            <a:prstGeom prst="rect">
              <a:avLst/>
            </a:prstGeom>
          </p:spPr>
        </p:pic>
        <p:pic>
          <p:nvPicPr>
            <p:cNvPr id="13" name="object 13"/>
            <p:cNvPicPr/>
            <p:nvPr/>
          </p:nvPicPr>
          <p:blipFill>
            <a:blip r:embed="rId9" cstate="print"/>
            <a:stretch>
              <a:fillRect/>
            </a:stretch>
          </p:blipFill>
          <p:spPr>
            <a:xfrm>
              <a:off x="5666104" y="3689985"/>
              <a:ext cx="27939" cy="100964"/>
            </a:xfrm>
            <a:prstGeom prst="rect">
              <a:avLst/>
            </a:prstGeom>
          </p:spPr>
        </p:pic>
        <p:pic>
          <p:nvPicPr>
            <p:cNvPr id="14" name="object 14"/>
            <p:cNvPicPr/>
            <p:nvPr/>
          </p:nvPicPr>
          <p:blipFill>
            <a:blip r:embed="rId10" cstate="print"/>
            <a:stretch>
              <a:fillRect/>
            </a:stretch>
          </p:blipFill>
          <p:spPr>
            <a:xfrm>
              <a:off x="5441950" y="3390900"/>
              <a:ext cx="153035" cy="99060"/>
            </a:xfrm>
            <a:prstGeom prst="rect">
              <a:avLst/>
            </a:prstGeom>
          </p:spPr>
        </p:pic>
        <p:pic>
          <p:nvPicPr>
            <p:cNvPr id="15" name="object 15"/>
            <p:cNvPicPr/>
            <p:nvPr/>
          </p:nvPicPr>
          <p:blipFill>
            <a:blip r:embed="rId11" cstate="print"/>
            <a:stretch>
              <a:fillRect/>
            </a:stretch>
          </p:blipFill>
          <p:spPr>
            <a:xfrm>
              <a:off x="5474970" y="3092450"/>
              <a:ext cx="597535" cy="1257935"/>
            </a:xfrm>
            <a:prstGeom prst="rect">
              <a:avLst/>
            </a:prstGeom>
          </p:spPr>
        </p:pic>
        <p:pic>
          <p:nvPicPr>
            <p:cNvPr id="16" name="object 16"/>
            <p:cNvPicPr/>
            <p:nvPr/>
          </p:nvPicPr>
          <p:blipFill>
            <a:blip r:embed="rId12" cstate="print"/>
            <a:stretch>
              <a:fillRect/>
            </a:stretch>
          </p:blipFill>
          <p:spPr>
            <a:xfrm>
              <a:off x="5649595" y="3583940"/>
              <a:ext cx="148589" cy="334010"/>
            </a:xfrm>
            <a:prstGeom prst="rect">
              <a:avLst/>
            </a:prstGeom>
          </p:spPr>
        </p:pic>
        <p:sp>
          <p:nvSpPr>
            <p:cNvPr id="17" name="object 17"/>
            <p:cNvSpPr/>
            <p:nvPr/>
          </p:nvSpPr>
          <p:spPr>
            <a:xfrm>
              <a:off x="5701665" y="3579495"/>
              <a:ext cx="31115" cy="22225"/>
            </a:xfrm>
            <a:custGeom>
              <a:avLst/>
              <a:gdLst/>
              <a:ahLst/>
              <a:cxnLst/>
              <a:rect l="l" t="t" r="r" b="b"/>
              <a:pathLst>
                <a:path w="31114" h="22225">
                  <a:moveTo>
                    <a:pt x="12700" y="0"/>
                  </a:moveTo>
                  <a:lnTo>
                    <a:pt x="7620" y="634"/>
                  </a:lnTo>
                  <a:lnTo>
                    <a:pt x="0" y="2539"/>
                  </a:lnTo>
                  <a:lnTo>
                    <a:pt x="4445" y="19684"/>
                  </a:lnTo>
                  <a:lnTo>
                    <a:pt x="5080" y="20954"/>
                  </a:lnTo>
                  <a:lnTo>
                    <a:pt x="6985" y="21589"/>
                  </a:lnTo>
                  <a:lnTo>
                    <a:pt x="8255" y="22225"/>
                  </a:lnTo>
                  <a:lnTo>
                    <a:pt x="10160" y="22225"/>
                  </a:lnTo>
                  <a:lnTo>
                    <a:pt x="15875" y="21589"/>
                  </a:lnTo>
                  <a:lnTo>
                    <a:pt x="22860" y="20954"/>
                  </a:lnTo>
                  <a:lnTo>
                    <a:pt x="31114" y="19684"/>
                  </a:lnTo>
                  <a:lnTo>
                    <a:pt x="20320" y="7619"/>
                  </a:lnTo>
                  <a:lnTo>
                    <a:pt x="12700" y="0"/>
                  </a:lnTo>
                  <a:close/>
                </a:path>
              </a:pathLst>
            </a:custGeom>
            <a:solidFill>
              <a:srgbClr val="B49F91"/>
            </a:solidFill>
          </p:spPr>
          <p:txBody>
            <a:bodyPr wrap="square" lIns="0" tIns="0" rIns="0" bIns="0" rtlCol="0"/>
            <a:lstStyle/>
            <a:p>
              <a:endParaRPr/>
            </a:p>
          </p:txBody>
        </p:sp>
        <p:sp>
          <p:nvSpPr>
            <p:cNvPr id="18" name="object 18"/>
            <p:cNvSpPr/>
            <p:nvPr/>
          </p:nvSpPr>
          <p:spPr>
            <a:xfrm>
              <a:off x="5695315" y="3582670"/>
              <a:ext cx="41910" cy="25400"/>
            </a:xfrm>
            <a:custGeom>
              <a:avLst/>
              <a:gdLst/>
              <a:ahLst/>
              <a:cxnLst/>
              <a:rect l="l" t="t" r="r" b="b"/>
              <a:pathLst>
                <a:path w="41910" h="25400">
                  <a:moveTo>
                    <a:pt x="5714" y="0"/>
                  </a:moveTo>
                  <a:lnTo>
                    <a:pt x="0" y="1904"/>
                  </a:lnTo>
                  <a:lnTo>
                    <a:pt x="5080" y="20319"/>
                  </a:lnTo>
                  <a:lnTo>
                    <a:pt x="6350" y="22225"/>
                  </a:lnTo>
                  <a:lnTo>
                    <a:pt x="10160" y="24764"/>
                  </a:lnTo>
                  <a:lnTo>
                    <a:pt x="12700" y="25400"/>
                  </a:lnTo>
                  <a:lnTo>
                    <a:pt x="15875" y="25400"/>
                  </a:lnTo>
                  <a:lnTo>
                    <a:pt x="22860" y="24764"/>
                  </a:lnTo>
                  <a:lnTo>
                    <a:pt x="31750" y="24129"/>
                  </a:lnTo>
                  <a:lnTo>
                    <a:pt x="41910" y="22225"/>
                  </a:lnTo>
                  <a:lnTo>
                    <a:pt x="36830" y="17144"/>
                  </a:lnTo>
                  <a:lnTo>
                    <a:pt x="28575" y="18414"/>
                  </a:lnTo>
                  <a:lnTo>
                    <a:pt x="21589" y="19050"/>
                  </a:lnTo>
                  <a:lnTo>
                    <a:pt x="16510" y="19684"/>
                  </a:lnTo>
                  <a:lnTo>
                    <a:pt x="13970" y="19684"/>
                  </a:lnTo>
                  <a:lnTo>
                    <a:pt x="12700" y="19050"/>
                  </a:lnTo>
                  <a:lnTo>
                    <a:pt x="10795" y="18414"/>
                  </a:lnTo>
                  <a:lnTo>
                    <a:pt x="10160" y="17144"/>
                  </a:lnTo>
                  <a:lnTo>
                    <a:pt x="5714" y="0"/>
                  </a:lnTo>
                  <a:close/>
                </a:path>
              </a:pathLst>
            </a:custGeom>
            <a:solidFill>
              <a:srgbClr val="072C3C"/>
            </a:solidFill>
          </p:spPr>
          <p:txBody>
            <a:bodyPr wrap="square" lIns="0" tIns="0" rIns="0" bIns="0" rtlCol="0"/>
            <a:lstStyle/>
            <a:p>
              <a:endParaRPr/>
            </a:p>
          </p:txBody>
        </p:sp>
        <p:sp>
          <p:nvSpPr>
            <p:cNvPr id="19" name="object 19"/>
            <p:cNvSpPr/>
            <p:nvPr/>
          </p:nvSpPr>
          <p:spPr>
            <a:xfrm>
              <a:off x="5678170" y="3510915"/>
              <a:ext cx="435609" cy="890269"/>
            </a:xfrm>
            <a:custGeom>
              <a:avLst/>
              <a:gdLst/>
              <a:ahLst/>
              <a:cxnLst/>
              <a:rect l="l" t="t" r="r" b="b"/>
              <a:pathLst>
                <a:path w="435610" h="890270">
                  <a:moveTo>
                    <a:pt x="189864" y="0"/>
                  </a:moveTo>
                  <a:lnTo>
                    <a:pt x="170814" y="3810"/>
                  </a:lnTo>
                  <a:lnTo>
                    <a:pt x="138429" y="17145"/>
                  </a:lnTo>
                  <a:lnTo>
                    <a:pt x="109219" y="33020"/>
                  </a:lnTo>
                  <a:lnTo>
                    <a:pt x="91439" y="43814"/>
                  </a:lnTo>
                  <a:lnTo>
                    <a:pt x="64769" y="50164"/>
                  </a:lnTo>
                  <a:lnTo>
                    <a:pt x="10794" y="51435"/>
                  </a:lnTo>
                  <a:lnTo>
                    <a:pt x="7619" y="53975"/>
                  </a:lnTo>
                  <a:lnTo>
                    <a:pt x="1904" y="65405"/>
                  </a:lnTo>
                  <a:lnTo>
                    <a:pt x="0" y="93980"/>
                  </a:lnTo>
                  <a:lnTo>
                    <a:pt x="8254" y="144780"/>
                  </a:lnTo>
                  <a:lnTo>
                    <a:pt x="20954" y="196214"/>
                  </a:lnTo>
                  <a:lnTo>
                    <a:pt x="31750" y="226695"/>
                  </a:lnTo>
                  <a:lnTo>
                    <a:pt x="45084" y="250189"/>
                  </a:lnTo>
                  <a:lnTo>
                    <a:pt x="67309" y="278764"/>
                  </a:lnTo>
                  <a:lnTo>
                    <a:pt x="67944" y="339725"/>
                  </a:lnTo>
                  <a:lnTo>
                    <a:pt x="84454" y="486410"/>
                  </a:lnTo>
                  <a:lnTo>
                    <a:pt x="135254" y="661670"/>
                  </a:lnTo>
                  <a:lnTo>
                    <a:pt x="240029" y="809625"/>
                  </a:lnTo>
                  <a:lnTo>
                    <a:pt x="278764" y="845820"/>
                  </a:lnTo>
                  <a:lnTo>
                    <a:pt x="311784" y="875665"/>
                  </a:lnTo>
                  <a:lnTo>
                    <a:pt x="342264" y="890270"/>
                  </a:lnTo>
                  <a:lnTo>
                    <a:pt x="374650" y="876935"/>
                  </a:lnTo>
                  <a:lnTo>
                    <a:pt x="388619" y="865505"/>
                  </a:lnTo>
                  <a:lnTo>
                    <a:pt x="416559" y="817880"/>
                  </a:lnTo>
                  <a:lnTo>
                    <a:pt x="435609" y="715010"/>
                  </a:lnTo>
                  <a:lnTo>
                    <a:pt x="421639" y="537210"/>
                  </a:lnTo>
                  <a:lnTo>
                    <a:pt x="419100" y="527685"/>
                  </a:lnTo>
                  <a:lnTo>
                    <a:pt x="414019" y="503555"/>
                  </a:lnTo>
                  <a:lnTo>
                    <a:pt x="410844" y="475614"/>
                  </a:lnTo>
                  <a:lnTo>
                    <a:pt x="412114" y="452755"/>
                  </a:lnTo>
                  <a:lnTo>
                    <a:pt x="415925" y="436880"/>
                  </a:lnTo>
                  <a:lnTo>
                    <a:pt x="410209" y="414655"/>
                  </a:lnTo>
                  <a:lnTo>
                    <a:pt x="390525" y="370205"/>
                  </a:lnTo>
                  <a:lnTo>
                    <a:pt x="351154" y="288925"/>
                  </a:lnTo>
                  <a:lnTo>
                    <a:pt x="321309" y="244475"/>
                  </a:lnTo>
                  <a:lnTo>
                    <a:pt x="291464" y="205739"/>
                  </a:lnTo>
                  <a:lnTo>
                    <a:pt x="278764" y="193039"/>
                  </a:lnTo>
                  <a:lnTo>
                    <a:pt x="273050" y="141605"/>
                  </a:lnTo>
                  <a:lnTo>
                    <a:pt x="261619" y="102870"/>
                  </a:lnTo>
                  <a:lnTo>
                    <a:pt x="248284" y="78739"/>
                  </a:lnTo>
                  <a:lnTo>
                    <a:pt x="238759" y="69850"/>
                  </a:lnTo>
                  <a:lnTo>
                    <a:pt x="232409" y="65405"/>
                  </a:lnTo>
                  <a:lnTo>
                    <a:pt x="223519" y="56514"/>
                  </a:lnTo>
                  <a:lnTo>
                    <a:pt x="215264" y="43814"/>
                  </a:lnTo>
                  <a:lnTo>
                    <a:pt x="208914" y="28575"/>
                  </a:lnTo>
                  <a:lnTo>
                    <a:pt x="200659" y="7620"/>
                  </a:lnTo>
                  <a:lnTo>
                    <a:pt x="189864" y="0"/>
                  </a:lnTo>
                  <a:close/>
                </a:path>
              </a:pathLst>
            </a:custGeom>
            <a:solidFill>
              <a:srgbClr val="512580"/>
            </a:solidFill>
          </p:spPr>
          <p:txBody>
            <a:bodyPr wrap="square" lIns="0" tIns="0" rIns="0" bIns="0" rtlCol="0"/>
            <a:lstStyle/>
            <a:p>
              <a:endParaRPr/>
            </a:p>
          </p:txBody>
        </p:sp>
        <p:sp>
          <p:nvSpPr>
            <p:cNvPr id="20" name="object 20"/>
            <p:cNvSpPr/>
            <p:nvPr/>
          </p:nvSpPr>
          <p:spPr>
            <a:xfrm>
              <a:off x="5672454" y="3505200"/>
              <a:ext cx="443230" cy="900430"/>
            </a:xfrm>
            <a:custGeom>
              <a:avLst/>
              <a:gdLst/>
              <a:ahLst/>
              <a:cxnLst/>
              <a:rect l="l" t="t" r="r" b="b"/>
              <a:pathLst>
                <a:path w="443229" h="900429">
                  <a:moveTo>
                    <a:pt x="194945" y="0"/>
                  </a:moveTo>
                  <a:lnTo>
                    <a:pt x="178435" y="2539"/>
                  </a:lnTo>
                  <a:lnTo>
                    <a:pt x="158750" y="10160"/>
                  </a:lnTo>
                  <a:lnTo>
                    <a:pt x="154940" y="12700"/>
                  </a:lnTo>
                  <a:lnTo>
                    <a:pt x="144780" y="16510"/>
                  </a:lnTo>
                  <a:lnTo>
                    <a:pt x="133985" y="21589"/>
                  </a:lnTo>
                  <a:lnTo>
                    <a:pt x="118745" y="29210"/>
                  </a:lnTo>
                  <a:lnTo>
                    <a:pt x="104775" y="39370"/>
                  </a:lnTo>
                  <a:lnTo>
                    <a:pt x="98425" y="43180"/>
                  </a:lnTo>
                  <a:lnTo>
                    <a:pt x="90805" y="46989"/>
                  </a:lnTo>
                  <a:lnTo>
                    <a:pt x="73025" y="50800"/>
                  </a:lnTo>
                  <a:lnTo>
                    <a:pt x="53975" y="53339"/>
                  </a:lnTo>
                  <a:lnTo>
                    <a:pt x="13335" y="53339"/>
                  </a:lnTo>
                  <a:lnTo>
                    <a:pt x="3810" y="66039"/>
                  </a:lnTo>
                  <a:lnTo>
                    <a:pt x="0" y="82550"/>
                  </a:lnTo>
                  <a:lnTo>
                    <a:pt x="0" y="100330"/>
                  </a:lnTo>
                  <a:lnTo>
                    <a:pt x="11430" y="162560"/>
                  </a:lnTo>
                  <a:lnTo>
                    <a:pt x="26035" y="205739"/>
                  </a:lnTo>
                  <a:lnTo>
                    <a:pt x="45085" y="247650"/>
                  </a:lnTo>
                  <a:lnTo>
                    <a:pt x="69850" y="288289"/>
                  </a:lnTo>
                  <a:lnTo>
                    <a:pt x="70358" y="323850"/>
                  </a:lnTo>
                  <a:lnTo>
                    <a:pt x="73025" y="379730"/>
                  </a:lnTo>
                  <a:lnTo>
                    <a:pt x="78105" y="430530"/>
                  </a:lnTo>
                  <a:lnTo>
                    <a:pt x="85725" y="482600"/>
                  </a:lnTo>
                  <a:lnTo>
                    <a:pt x="95885" y="535939"/>
                  </a:lnTo>
                  <a:lnTo>
                    <a:pt x="109220" y="588010"/>
                  </a:lnTo>
                  <a:lnTo>
                    <a:pt x="126365" y="638810"/>
                  </a:lnTo>
                  <a:lnTo>
                    <a:pt x="146050" y="687070"/>
                  </a:lnTo>
                  <a:lnTo>
                    <a:pt x="169545" y="732789"/>
                  </a:lnTo>
                  <a:lnTo>
                    <a:pt x="197485" y="773430"/>
                  </a:lnTo>
                  <a:lnTo>
                    <a:pt x="228600" y="807719"/>
                  </a:lnTo>
                  <a:lnTo>
                    <a:pt x="241935" y="819150"/>
                  </a:lnTo>
                  <a:lnTo>
                    <a:pt x="259080" y="835660"/>
                  </a:lnTo>
                  <a:lnTo>
                    <a:pt x="271780" y="847090"/>
                  </a:lnTo>
                  <a:lnTo>
                    <a:pt x="283845" y="859790"/>
                  </a:lnTo>
                  <a:lnTo>
                    <a:pt x="316230" y="889000"/>
                  </a:lnTo>
                  <a:lnTo>
                    <a:pt x="337820" y="900430"/>
                  </a:lnTo>
                  <a:lnTo>
                    <a:pt x="360045" y="900430"/>
                  </a:lnTo>
                  <a:lnTo>
                    <a:pt x="376555" y="891540"/>
                  </a:lnTo>
                  <a:lnTo>
                    <a:pt x="348615" y="891540"/>
                  </a:lnTo>
                  <a:lnTo>
                    <a:pt x="334645" y="887730"/>
                  </a:lnTo>
                  <a:lnTo>
                    <a:pt x="320675" y="878840"/>
                  </a:lnTo>
                  <a:lnTo>
                    <a:pt x="307975" y="868680"/>
                  </a:lnTo>
                  <a:lnTo>
                    <a:pt x="295275" y="855980"/>
                  </a:lnTo>
                  <a:lnTo>
                    <a:pt x="283210" y="843280"/>
                  </a:lnTo>
                  <a:lnTo>
                    <a:pt x="270510" y="831850"/>
                  </a:lnTo>
                  <a:lnTo>
                    <a:pt x="262255" y="824230"/>
                  </a:lnTo>
                  <a:lnTo>
                    <a:pt x="235585" y="800100"/>
                  </a:lnTo>
                  <a:lnTo>
                    <a:pt x="219075" y="784860"/>
                  </a:lnTo>
                  <a:lnTo>
                    <a:pt x="190500" y="749300"/>
                  </a:lnTo>
                  <a:lnTo>
                    <a:pt x="151130" y="684530"/>
                  </a:lnTo>
                  <a:lnTo>
                    <a:pt x="130175" y="636270"/>
                  </a:lnTo>
                  <a:lnTo>
                    <a:pt x="113030" y="586739"/>
                  </a:lnTo>
                  <a:lnTo>
                    <a:pt x="100330" y="535939"/>
                  </a:lnTo>
                  <a:lnTo>
                    <a:pt x="90170" y="482600"/>
                  </a:lnTo>
                  <a:lnTo>
                    <a:pt x="83185" y="430530"/>
                  </a:lnTo>
                  <a:lnTo>
                    <a:pt x="78105" y="377189"/>
                  </a:lnTo>
                  <a:lnTo>
                    <a:pt x="77505" y="355600"/>
                  </a:lnTo>
                  <a:lnTo>
                    <a:pt x="77470" y="354330"/>
                  </a:lnTo>
                  <a:lnTo>
                    <a:pt x="76200" y="332739"/>
                  </a:lnTo>
                  <a:lnTo>
                    <a:pt x="76200" y="308610"/>
                  </a:lnTo>
                  <a:lnTo>
                    <a:pt x="76835" y="288289"/>
                  </a:lnTo>
                  <a:lnTo>
                    <a:pt x="76835" y="284480"/>
                  </a:lnTo>
                  <a:lnTo>
                    <a:pt x="52705" y="243839"/>
                  </a:lnTo>
                  <a:lnTo>
                    <a:pt x="34925" y="203200"/>
                  </a:lnTo>
                  <a:lnTo>
                    <a:pt x="21590" y="160020"/>
                  </a:lnTo>
                  <a:lnTo>
                    <a:pt x="12700" y="115570"/>
                  </a:lnTo>
                  <a:lnTo>
                    <a:pt x="10795" y="93980"/>
                  </a:lnTo>
                  <a:lnTo>
                    <a:pt x="11339" y="86360"/>
                  </a:lnTo>
                  <a:lnTo>
                    <a:pt x="11430" y="85089"/>
                  </a:lnTo>
                  <a:lnTo>
                    <a:pt x="12700" y="73660"/>
                  </a:lnTo>
                  <a:lnTo>
                    <a:pt x="15240" y="66039"/>
                  </a:lnTo>
                  <a:lnTo>
                    <a:pt x="17780" y="63500"/>
                  </a:lnTo>
                  <a:lnTo>
                    <a:pt x="68580" y="63500"/>
                  </a:lnTo>
                  <a:lnTo>
                    <a:pt x="78740" y="62230"/>
                  </a:lnTo>
                  <a:lnTo>
                    <a:pt x="88900" y="59689"/>
                  </a:lnTo>
                  <a:lnTo>
                    <a:pt x="107950" y="52070"/>
                  </a:lnTo>
                  <a:lnTo>
                    <a:pt x="115570" y="46989"/>
                  </a:lnTo>
                  <a:lnTo>
                    <a:pt x="132080" y="36830"/>
                  </a:lnTo>
                  <a:lnTo>
                    <a:pt x="140335" y="33020"/>
                  </a:lnTo>
                  <a:lnTo>
                    <a:pt x="146050" y="30480"/>
                  </a:lnTo>
                  <a:lnTo>
                    <a:pt x="158115" y="24130"/>
                  </a:lnTo>
                  <a:lnTo>
                    <a:pt x="179705" y="15239"/>
                  </a:lnTo>
                  <a:lnTo>
                    <a:pt x="191135" y="12700"/>
                  </a:lnTo>
                  <a:lnTo>
                    <a:pt x="211455" y="12700"/>
                  </a:lnTo>
                  <a:lnTo>
                    <a:pt x="208280" y="6350"/>
                  </a:lnTo>
                  <a:lnTo>
                    <a:pt x="194945" y="0"/>
                  </a:lnTo>
                  <a:close/>
                </a:path>
                <a:path w="443229" h="900429">
                  <a:moveTo>
                    <a:pt x="211455" y="12700"/>
                  </a:moveTo>
                  <a:lnTo>
                    <a:pt x="194310" y="12700"/>
                  </a:lnTo>
                  <a:lnTo>
                    <a:pt x="198755" y="13970"/>
                  </a:lnTo>
                  <a:lnTo>
                    <a:pt x="200660" y="16510"/>
                  </a:lnTo>
                  <a:lnTo>
                    <a:pt x="201930" y="19050"/>
                  </a:lnTo>
                  <a:lnTo>
                    <a:pt x="205740" y="25400"/>
                  </a:lnTo>
                  <a:lnTo>
                    <a:pt x="207645" y="34289"/>
                  </a:lnTo>
                  <a:lnTo>
                    <a:pt x="226060" y="68580"/>
                  </a:lnTo>
                  <a:lnTo>
                    <a:pt x="242570" y="82550"/>
                  </a:lnTo>
                  <a:lnTo>
                    <a:pt x="243205" y="82550"/>
                  </a:lnTo>
                  <a:lnTo>
                    <a:pt x="247015" y="86360"/>
                  </a:lnTo>
                  <a:lnTo>
                    <a:pt x="266700" y="125730"/>
                  </a:lnTo>
                  <a:lnTo>
                    <a:pt x="277495" y="175260"/>
                  </a:lnTo>
                  <a:lnTo>
                    <a:pt x="278765" y="201930"/>
                  </a:lnTo>
                  <a:lnTo>
                    <a:pt x="280670" y="204470"/>
                  </a:lnTo>
                  <a:lnTo>
                    <a:pt x="318770" y="250189"/>
                  </a:lnTo>
                  <a:lnTo>
                    <a:pt x="353695" y="298450"/>
                  </a:lnTo>
                  <a:lnTo>
                    <a:pt x="381635" y="355600"/>
                  </a:lnTo>
                  <a:lnTo>
                    <a:pt x="407670" y="416560"/>
                  </a:lnTo>
                  <a:lnTo>
                    <a:pt x="417195" y="450850"/>
                  </a:lnTo>
                  <a:lnTo>
                    <a:pt x="417830" y="453389"/>
                  </a:lnTo>
                  <a:lnTo>
                    <a:pt x="417830" y="457200"/>
                  </a:lnTo>
                  <a:lnTo>
                    <a:pt x="417195" y="459739"/>
                  </a:lnTo>
                  <a:lnTo>
                    <a:pt x="415290" y="466089"/>
                  </a:lnTo>
                  <a:lnTo>
                    <a:pt x="415290" y="480060"/>
                  </a:lnTo>
                  <a:lnTo>
                    <a:pt x="417195" y="496570"/>
                  </a:lnTo>
                  <a:lnTo>
                    <a:pt x="419735" y="513080"/>
                  </a:lnTo>
                  <a:lnTo>
                    <a:pt x="422910" y="529589"/>
                  </a:lnTo>
                  <a:lnTo>
                    <a:pt x="427355" y="544830"/>
                  </a:lnTo>
                  <a:lnTo>
                    <a:pt x="431800" y="577850"/>
                  </a:lnTo>
                  <a:lnTo>
                    <a:pt x="434340" y="596900"/>
                  </a:lnTo>
                  <a:lnTo>
                    <a:pt x="438150" y="638810"/>
                  </a:lnTo>
                  <a:lnTo>
                    <a:pt x="438785" y="643889"/>
                  </a:lnTo>
                  <a:lnTo>
                    <a:pt x="439362" y="669289"/>
                  </a:lnTo>
                  <a:lnTo>
                    <a:pt x="439420" y="699770"/>
                  </a:lnTo>
                  <a:lnTo>
                    <a:pt x="438150" y="730250"/>
                  </a:lnTo>
                  <a:lnTo>
                    <a:pt x="434340" y="760730"/>
                  </a:lnTo>
                  <a:lnTo>
                    <a:pt x="428625" y="789939"/>
                  </a:lnTo>
                  <a:lnTo>
                    <a:pt x="419735" y="819150"/>
                  </a:lnTo>
                  <a:lnTo>
                    <a:pt x="417830" y="825500"/>
                  </a:lnTo>
                  <a:lnTo>
                    <a:pt x="414020" y="833119"/>
                  </a:lnTo>
                  <a:lnTo>
                    <a:pt x="411480" y="839469"/>
                  </a:lnTo>
                  <a:lnTo>
                    <a:pt x="407670" y="845819"/>
                  </a:lnTo>
                  <a:lnTo>
                    <a:pt x="384175" y="876300"/>
                  </a:lnTo>
                  <a:lnTo>
                    <a:pt x="377190" y="878840"/>
                  </a:lnTo>
                  <a:lnTo>
                    <a:pt x="376555" y="880110"/>
                  </a:lnTo>
                  <a:lnTo>
                    <a:pt x="362585" y="889000"/>
                  </a:lnTo>
                  <a:lnTo>
                    <a:pt x="348615" y="891540"/>
                  </a:lnTo>
                  <a:lnTo>
                    <a:pt x="376555" y="891540"/>
                  </a:lnTo>
                  <a:lnTo>
                    <a:pt x="415925" y="849630"/>
                  </a:lnTo>
                  <a:lnTo>
                    <a:pt x="432435" y="805180"/>
                  </a:lnTo>
                  <a:lnTo>
                    <a:pt x="441325" y="750570"/>
                  </a:lnTo>
                  <a:lnTo>
                    <a:pt x="443230" y="722630"/>
                  </a:lnTo>
                  <a:lnTo>
                    <a:pt x="443230" y="687070"/>
                  </a:lnTo>
                  <a:lnTo>
                    <a:pt x="442595" y="678180"/>
                  </a:lnTo>
                  <a:lnTo>
                    <a:pt x="442595" y="669289"/>
                  </a:lnTo>
                  <a:lnTo>
                    <a:pt x="440690" y="643889"/>
                  </a:lnTo>
                  <a:lnTo>
                    <a:pt x="440055" y="636270"/>
                  </a:lnTo>
                  <a:lnTo>
                    <a:pt x="438150" y="618489"/>
                  </a:lnTo>
                  <a:lnTo>
                    <a:pt x="437515" y="610870"/>
                  </a:lnTo>
                  <a:lnTo>
                    <a:pt x="435610" y="595630"/>
                  </a:lnTo>
                  <a:lnTo>
                    <a:pt x="433070" y="577850"/>
                  </a:lnTo>
                  <a:lnTo>
                    <a:pt x="430530" y="558800"/>
                  </a:lnTo>
                  <a:lnTo>
                    <a:pt x="427990" y="544830"/>
                  </a:lnTo>
                  <a:lnTo>
                    <a:pt x="424180" y="528320"/>
                  </a:lnTo>
                  <a:lnTo>
                    <a:pt x="421005" y="513080"/>
                  </a:lnTo>
                  <a:lnTo>
                    <a:pt x="418465" y="496570"/>
                  </a:lnTo>
                  <a:lnTo>
                    <a:pt x="417195" y="480060"/>
                  </a:lnTo>
                  <a:lnTo>
                    <a:pt x="416560" y="474980"/>
                  </a:lnTo>
                  <a:lnTo>
                    <a:pt x="417830" y="463550"/>
                  </a:lnTo>
                  <a:lnTo>
                    <a:pt x="418465" y="462280"/>
                  </a:lnTo>
                  <a:lnTo>
                    <a:pt x="419735" y="458470"/>
                  </a:lnTo>
                  <a:lnTo>
                    <a:pt x="419735" y="449580"/>
                  </a:lnTo>
                  <a:lnTo>
                    <a:pt x="413385" y="424180"/>
                  </a:lnTo>
                  <a:lnTo>
                    <a:pt x="405130" y="400050"/>
                  </a:lnTo>
                  <a:lnTo>
                    <a:pt x="396240" y="377189"/>
                  </a:lnTo>
                  <a:lnTo>
                    <a:pt x="374015" y="323850"/>
                  </a:lnTo>
                  <a:lnTo>
                    <a:pt x="367030" y="309880"/>
                  </a:lnTo>
                  <a:lnTo>
                    <a:pt x="360045" y="294639"/>
                  </a:lnTo>
                  <a:lnTo>
                    <a:pt x="343535" y="269239"/>
                  </a:lnTo>
                  <a:lnTo>
                    <a:pt x="326390" y="243839"/>
                  </a:lnTo>
                  <a:lnTo>
                    <a:pt x="307975" y="218439"/>
                  </a:lnTo>
                  <a:lnTo>
                    <a:pt x="292100" y="199389"/>
                  </a:lnTo>
                  <a:lnTo>
                    <a:pt x="290195" y="199389"/>
                  </a:lnTo>
                  <a:lnTo>
                    <a:pt x="288290" y="195580"/>
                  </a:lnTo>
                  <a:lnTo>
                    <a:pt x="290195" y="195580"/>
                  </a:lnTo>
                  <a:lnTo>
                    <a:pt x="288290" y="170180"/>
                  </a:lnTo>
                  <a:lnTo>
                    <a:pt x="283845" y="140970"/>
                  </a:lnTo>
                  <a:lnTo>
                    <a:pt x="274955" y="111760"/>
                  </a:lnTo>
                  <a:lnTo>
                    <a:pt x="261620" y="85089"/>
                  </a:lnTo>
                  <a:lnTo>
                    <a:pt x="257810" y="80010"/>
                  </a:lnTo>
                  <a:lnTo>
                    <a:pt x="253365" y="72389"/>
                  </a:lnTo>
                  <a:lnTo>
                    <a:pt x="222250" y="38100"/>
                  </a:lnTo>
                  <a:lnTo>
                    <a:pt x="218440" y="25400"/>
                  </a:lnTo>
                  <a:lnTo>
                    <a:pt x="211455" y="12700"/>
                  </a:lnTo>
                  <a:close/>
                </a:path>
                <a:path w="443229" h="900429">
                  <a:moveTo>
                    <a:pt x="288290" y="195580"/>
                  </a:moveTo>
                  <a:lnTo>
                    <a:pt x="290195" y="199389"/>
                  </a:lnTo>
                  <a:lnTo>
                    <a:pt x="290195" y="198120"/>
                  </a:lnTo>
                  <a:lnTo>
                    <a:pt x="288290" y="195580"/>
                  </a:lnTo>
                  <a:close/>
                </a:path>
                <a:path w="443229" h="900429">
                  <a:moveTo>
                    <a:pt x="290195" y="198120"/>
                  </a:moveTo>
                  <a:lnTo>
                    <a:pt x="290195" y="199389"/>
                  </a:lnTo>
                  <a:lnTo>
                    <a:pt x="292100" y="199389"/>
                  </a:lnTo>
                  <a:lnTo>
                    <a:pt x="290195" y="198120"/>
                  </a:lnTo>
                  <a:close/>
                </a:path>
                <a:path w="443229" h="900429">
                  <a:moveTo>
                    <a:pt x="290195" y="195580"/>
                  </a:moveTo>
                  <a:lnTo>
                    <a:pt x="288290" y="195580"/>
                  </a:lnTo>
                  <a:lnTo>
                    <a:pt x="290195" y="198120"/>
                  </a:lnTo>
                  <a:lnTo>
                    <a:pt x="290195" y="195580"/>
                  </a:lnTo>
                  <a:close/>
                </a:path>
                <a:path w="443229" h="900429">
                  <a:moveTo>
                    <a:pt x="55245" y="63500"/>
                  </a:moveTo>
                  <a:lnTo>
                    <a:pt x="17780" y="63500"/>
                  </a:lnTo>
                  <a:lnTo>
                    <a:pt x="29210" y="64770"/>
                  </a:lnTo>
                  <a:lnTo>
                    <a:pt x="42545" y="64770"/>
                  </a:lnTo>
                  <a:lnTo>
                    <a:pt x="55245" y="63500"/>
                  </a:lnTo>
                  <a:close/>
                </a:path>
              </a:pathLst>
            </a:custGeom>
            <a:solidFill>
              <a:srgbClr val="002B38"/>
            </a:solidFill>
          </p:spPr>
          <p:txBody>
            <a:bodyPr wrap="square" lIns="0" tIns="0" rIns="0" bIns="0" rtlCol="0"/>
            <a:lstStyle/>
            <a:p>
              <a:endParaRPr/>
            </a:p>
          </p:txBody>
        </p:sp>
        <p:pic>
          <p:nvPicPr>
            <p:cNvPr id="21" name="object 21"/>
            <p:cNvPicPr/>
            <p:nvPr/>
          </p:nvPicPr>
          <p:blipFill>
            <a:blip r:embed="rId13" cstate="print"/>
            <a:stretch>
              <a:fillRect/>
            </a:stretch>
          </p:blipFill>
          <p:spPr>
            <a:xfrm>
              <a:off x="5695315" y="3524885"/>
              <a:ext cx="247014" cy="245110"/>
            </a:xfrm>
            <a:prstGeom prst="rect">
              <a:avLst/>
            </a:prstGeom>
          </p:spPr>
        </p:pic>
        <p:sp>
          <p:nvSpPr>
            <p:cNvPr id="22" name="object 22"/>
            <p:cNvSpPr/>
            <p:nvPr/>
          </p:nvSpPr>
          <p:spPr>
            <a:xfrm>
              <a:off x="6086475" y="4853305"/>
              <a:ext cx="120014" cy="770255"/>
            </a:xfrm>
            <a:custGeom>
              <a:avLst/>
              <a:gdLst/>
              <a:ahLst/>
              <a:cxnLst/>
              <a:rect l="l" t="t" r="r" b="b"/>
              <a:pathLst>
                <a:path w="120014" h="770254">
                  <a:moveTo>
                    <a:pt x="52070" y="0"/>
                  </a:moveTo>
                  <a:lnTo>
                    <a:pt x="19685" y="40639"/>
                  </a:lnTo>
                  <a:lnTo>
                    <a:pt x="3810" y="133984"/>
                  </a:lnTo>
                  <a:lnTo>
                    <a:pt x="0" y="353694"/>
                  </a:lnTo>
                  <a:lnTo>
                    <a:pt x="3175" y="770254"/>
                  </a:lnTo>
                  <a:lnTo>
                    <a:pt x="22225" y="622299"/>
                  </a:lnTo>
                  <a:lnTo>
                    <a:pt x="38100" y="506094"/>
                  </a:lnTo>
                  <a:lnTo>
                    <a:pt x="52070" y="421639"/>
                  </a:lnTo>
                  <a:lnTo>
                    <a:pt x="57150" y="383539"/>
                  </a:lnTo>
                  <a:lnTo>
                    <a:pt x="60325" y="333374"/>
                  </a:lnTo>
                  <a:lnTo>
                    <a:pt x="62864" y="276224"/>
                  </a:lnTo>
                  <a:lnTo>
                    <a:pt x="66675" y="216534"/>
                  </a:lnTo>
                  <a:lnTo>
                    <a:pt x="71120" y="160019"/>
                  </a:lnTo>
                  <a:lnTo>
                    <a:pt x="78739" y="111759"/>
                  </a:lnTo>
                  <a:lnTo>
                    <a:pt x="109854" y="43814"/>
                  </a:lnTo>
                  <a:lnTo>
                    <a:pt x="120014" y="30479"/>
                  </a:lnTo>
                  <a:lnTo>
                    <a:pt x="117475" y="26669"/>
                  </a:lnTo>
                  <a:lnTo>
                    <a:pt x="95885" y="20954"/>
                  </a:lnTo>
                  <a:lnTo>
                    <a:pt x="71120" y="12699"/>
                  </a:lnTo>
                  <a:lnTo>
                    <a:pt x="57785" y="7619"/>
                  </a:lnTo>
                  <a:lnTo>
                    <a:pt x="53339" y="4444"/>
                  </a:lnTo>
                  <a:lnTo>
                    <a:pt x="52070" y="0"/>
                  </a:lnTo>
                  <a:close/>
                </a:path>
              </a:pathLst>
            </a:custGeom>
            <a:solidFill>
              <a:srgbClr val="041820"/>
            </a:solidFill>
          </p:spPr>
          <p:txBody>
            <a:bodyPr wrap="square" lIns="0" tIns="0" rIns="0" bIns="0" rtlCol="0"/>
            <a:lstStyle/>
            <a:p>
              <a:endParaRPr/>
            </a:p>
          </p:txBody>
        </p:sp>
        <p:pic>
          <p:nvPicPr>
            <p:cNvPr id="23" name="object 23"/>
            <p:cNvPicPr/>
            <p:nvPr/>
          </p:nvPicPr>
          <p:blipFill>
            <a:blip r:embed="rId14" cstate="print"/>
            <a:stretch>
              <a:fillRect/>
            </a:stretch>
          </p:blipFill>
          <p:spPr>
            <a:xfrm>
              <a:off x="6102350" y="4659630"/>
              <a:ext cx="132714" cy="151764"/>
            </a:xfrm>
            <a:prstGeom prst="rect">
              <a:avLst/>
            </a:prstGeom>
          </p:spPr>
        </p:pic>
        <p:pic>
          <p:nvPicPr>
            <p:cNvPr id="24" name="object 24"/>
            <p:cNvPicPr/>
            <p:nvPr/>
          </p:nvPicPr>
          <p:blipFill>
            <a:blip r:embed="rId15" cstate="print"/>
            <a:stretch>
              <a:fillRect/>
            </a:stretch>
          </p:blipFill>
          <p:spPr>
            <a:xfrm>
              <a:off x="5104764" y="3057525"/>
              <a:ext cx="197485" cy="128904"/>
            </a:xfrm>
            <a:prstGeom prst="rect">
              <a:avLst/>
            </a:prstGeom>
          </p:spPr>
        </p:pic>
        <p:pic>
          <p:nvPicPr>
            <p:cNvPr id="25" name="object 25"/>
            <p:cNvPicPr/>
            <p:nvPr/>
          </p:nvPicPr>
          <p:blipFill>
            <a:blip r:embed="rId16" cstate="print"/>
            <a:stretch>
              <a:fillRect/>
            </a:stretch>
          </p:blipFill>
          <p:spPr>
            <a:xfrm>
              <a:off x="6037579" y="3358515"/>
              <a:ext cx="76198" cy="121920"/>
            </a:xfrm>
            <a:prstGeom prst="rect">
              <a:avLst/>
            </a:prstGeom>
          </p:spPr>
        </p:pic>
        <p:pic>
          <p:nvPicPr>
            <p:cNvPr id="26" name="object 26"/>
            <p:cNvPicPr/>
            <p:nvPr/>
          </p:nvPicPr>
          <p:blipFill>
            <a:blip r:embed="rId17" cstate="print"/>
            <a:stretch>
              <a:fillRect/>
            </a:stretch>
          </p:blipFill>
          <p:spPr>
            <a:xfrm>
              <a:off x="2663190" y="2710815"/>
              <a:ext cx="3070225" cy="4160520"/>
            </a:xfrm>
            <a:prstGeom prst="rect">
              <a:avLst/>
            </a:prstGeom>
          </p:spPr>
        </p:pic>
        <p:pic>
          <p:nvPicPr>
            <p:cNvPr id="27" name="object 27"/>
            <p:cNvPicPr/>
            <p:nvPr/>
          </p:nvPicPr>
          <p:blipFill>
            <a:blip r:embed="rId18" cstate="print"/>
            <a:stretch>
              <a:fillRect/>
            </a:stretch>
          </p:blipFill>
          <p:spPr>
            <a:xfrm>
              <a:off x="6099175" y="2518410"/>
              <a:ext cx="2209165" cy="4069079"/>
            </a:xfrm>
            <a:prstGeom prst="rect">
              <a:avLst/>
            </a:prstGeom>
          </p:spPr>
        </p:pic>
      </p:grpSp>
      <p:sp>
        <p:nvSpPr>
          <p:cNvPr id="28" name="object 28"/>
          <p:cNvSpPr txBox="1"/>
          <p:nvPr/>
        </p:nvSpPr>
        <p:spPr>
          <a:xfrm>
            <a:off x="849883" y="1400302"/>
            <a:ext cx="5975985" cy="543560"/>
          </a:xfrm>
          <a:prstGeom prst="rect">
            <a:avLst/>
          </a:prstGeom>
        </p:spPr>
        <p:txBody>
          <a:bodyPr vert="horz" wrap="square" lIns="0" tIns="12065" rIns="0" bIns="0" rtlCol="0">
            <a:spAutoFit/>
          </a:bodyPr>
          <a:lstStyle/>
          <a:p>
            <a:pPr marL="12700">
              <a:lnSpc>
                <a:spcPct val="100000"/>
              </a:lnSpc>
              <a:spcBef>
                <a:spcPts val="95"/>
              </a:spcBef>
            </a:pPr>
            <a:r>
              <a:rPr sz="3400" dirty="0">
                <a:latin typeface="Arial"/>
                <a:cs typeface="Arial"/>
              </a:rPr>
              <a:t>–</a:t>
            </a:r>
            <a:r>
              <a:rPr sz="3400" spc="-40" dirty="0">
                <a:latin typeface="Arial"/>
                <a:cs typeface="Arial"/>
              </a:rPr>
              <a:t> </a:t>
            </a:r>
            <a:r>
              <a:rPr sz="3400" dirty="0">
                <a:latin typeface="Arial"/>
                <a:cs typeface="Arial"/>
              </a:rPr>
              <a:t>tenk</a:t>
            </a:r>
            <a:r>
              <a:rPr sz="3400" spc="-45" dirty="0">
                <a:latin typeface="Arial"/>
                <a:cs typeface="Arial"/>
              </a:rPr>
              <a:t> </a:t>
            </a:r>
            <a:r>
              <a:rPr sz="3400" dirty="0">
                <a:latin typeface="Arial"/>
                <a:cs typeface="Arial"/>
              </a:rPr>
              <a:t>etter</a:t>
            </a:r>
            <a:r>
              <a:rPr sz="3400" spc="-50" dirty="0">
                <a:latin typeface="Arial"/>
                <a:cs typeface="Arial"/>
              </a:rPr>
              <a:t> </a:t>
            </a:r>
            <a:r>
              <a:rPr sz="3400" dirty="0">
                <a:latin typeface="Arial"/>
                <a:cs typeface="Arial"/>
              </a:rPr>
              <a:t>og</a:t>
            </a:r>
            <a:r>
              <a:rPr sz="3400" spc="-50" dirty="0">
                <a:latin typeface="Arial"/>
                <a:cs typeface="Arial"/>
              </a:rPr>
              <a:t> </a:t>
            </a:r>
            <a:r>
              <a:rPr sz="3400" dirty="0" err="1">
                <a:latin typeface="Arial"/>
                <a:cs typeface="Arial"/>
              </a:rPr>
              <a:t>utforsk</a:t>
            </a:r>
            <a:r>
              <a:rPr sz="3400" spc="-40" dirty="0">
                <a:latin typeface="Arial"/>
                <a:cs typeface="Arial"/>
              </a:rPr>
              <a:t> </a:t>
            </a:r>
            <a:r>
              <a:rPr sz="3400" spc="-10" dirty="0" err="1">
                <a:latin typeface="Arial"/>
                <a:cs typeface="Arial"/>
              </a:rPr>
              <a:t>sam</a:t>
            </a:r>
            <a:r>
              <a:rPr lang="nb-NO" sz="3400" spc="-10" dirty="0">
                <a:latin typeface="Arial"/>
                <a:cs typeface="Arial"/>
              </a:rPr>
              <a:t>a</a:t>
            </a:r>
            <a:r>
              <a:rPr sz="3400" spc="-10" dirty="0">
                <a:latin typeface="Arial"/>
                <a:cs typeface="Arial"/>
              </a:rPr>
              <a:t>n</a:t>
            </a:r>
            <a:endParaRPr sz="34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1408" y="685546"/>
            <a:ext cx="3919220" cy="726440"/>
          </a:xfrm>
          <a:prstGeom prst="rect">
            <a:avLst/>
          </a:prstGeom>
        </p:spPr>
        <p:txBody>
          <a:bodyPr vert="horz" wrap="square" lIns="0" tIns="12065" rIns="0" bIns="0" rtlCol="0">
            <a:spAutoFit/>
          </a:bodyPr>
          <a:lstStyle/>
          <a:p>
            <a:pPr marL="12700">
              <a:lnSpc>
                <a:spcPct val="100000"/>
              </a:lnSpc>
              <a:spcBef>
                <a:spcPts val="95"/>
              </a:spcBef>
            </a:pPr>
            <a:r>
              <a:rPr dirty="0"/>
              <a:t>Dagens</a:t>
            </a:r>
            <a:r>
              <a:rPr spc="-155" dirty="0"/>
              <a:t> </a:t>
            </a:r>
            <a:r>
              <a:rPr spc="-10" dirty="0"/>
              <a:t>følelse</a:t>
            </a:r>
          </a:p>
        </p:txBody>
      </p:sp>
      <p:sp>
        <p:nvSpPr>
          <p:cNvPr id="3" name="object 3"/>
          <p:cNvSpPr txBox="1"/>
          <p:nvPr/>
        </p:nvSpPr>
        <p:spPr>
          <a:xfrm>
            <a:off x="849883" y="1400302"/>
            <a:ext cx="3913504" cy="543560"/>
          </a:xfrm>
          <a:prstGeom prst="rect">
            <a:avLst/>
          </a:prstGeom>
        </p:spPr>
        <p:txBody>
          <a:bodyPr vert="horz" wrap="square" lIns="0" tIns="12065" rIns="0" bIns="0" rtlCol="0">
            <a:spAutoFit/>
          </a:bodyPr>
          <a:lstStyle/>
          <a:p>
            <a:pPr marL="12700">
              <a:lnSpc>
                <a:spcPct val="100000"/>
              </a:lnSpc>
              <a:spcBef>
                <a:spcPts val="95"/>
              </a:spcBef>
            </a:pPr>
            <a:r>
              <a:rPr sz="3400" dirty="0">
                <a:latin typeface="Arial"/>
                <a:cs typeface="Arial"/>
              </a:rPr>
              <a:t>–</a:t>
            </a:r>
            <a:r>
              <a:rPr sz="3400" spc="-25" dirty="0">
                <a:latin typeface="Arial"/>
                <a:cs typeface="Arial"/>
              </a:rPr>
              <a:t> </a:t>
            </a:r>
            <a:r>
              <a:rPr sz="3400" dirty="0">
                <a:latin typeface="Arial"/>
                <a:cs typeface="Arial"/>
              </a:rPr>
              <a:t>bruk</a:t>
            </a:r>
            <a:r>
              <a:rPr sz="3400" spc="-25" dirty="0">
                <a:latin typeface="Arial"/>
                <a:cs typeface="Arial"/>
              </a:rPr>
              <a:t> </a:t>
            </a:r>
            <a:r>
              <a:rPr sz="3400" dirty="0">
                <a:latin typeface="Arial"/>
                <a:cs typeface="Arial"/>
              </a:rPr>
              <a:t>sans</a:t>
            </a:r>
            <a:r>
              <a:rPr lang="nb-NO" sz="3400" dirty="0">
                <a:latin typeface="Arial"/>
                <a:cs typeface="Arial"/>
              </a:rPr>
              <a:t>a</a:t>
            </a:r>
            <a:r>
              <a:rPr sz="3400" dirty="0">
                <a:latin typeface="Arial"/>
                <a:cs typeface="Arial"/>
              </a:rPr>
              <a:t>ne</a:t>
            </a:r>
            <a:r>
              <a:rPr sz="3400" spc="-40" dirty="0">
                <a:latin typeface="Arial"/>
                <a:cs typeface="Arial"/>
              </a:rPr>
              <a:t> </a:t>
            </a:r>
            <a:r>
              <a:rPr sz="3400" spc="-20" dirty="0">
                <a:latin typeface="Arial"/>
                <a:cs typeface="Arial"/>
              </a:rPr>
              <a:t>dine</a:t>
            </a:r>
            <a:endParaRPr sz="3400" dirty="0">
              <a:latin typeface="Arial"/>
              <a:cs typeface="Arial"/>
            </a:endParaRPr>
          </a:p>
        </p:txBody>
      </p:sp>
      <p:pic>
        <p:nvPicPr>
          <p:cNvPr id="4" name="object 4"/>
          <p:cNvPicPr/>
          <p:nvPr/>
        </p:nvPicPr>
        <p:blipFill>
          <a:blip r:embed="rId2" cstate="print"/>
          <a:stretch>
            <a:fillRect/>
          </a:stretch>
        </p:blipFill>
        <p:spPr>
          <a:xfrm>
            <a:off x="2406014" y="2045398"/>
            <a:ext cx="5946140" cy="500049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8C06B2710C1F94C92751F3336F24CAB" ma:contentTypeVersion="19" ma:contentTypeDescription="Opprett et nytt dokument." ma:contentTypeScope="" ma:versionID="f656fce7a63bf59ebb0f1a694304235c">
  <xsd:schema xmlns:xsd="http://www.w3.org/2001/XMLSchema" xmlns:xs="http://www.w3.org/2001/XMLSchema" xmlns:p="http://schemas.microsoft.com/office/2006/metadata/properties" xmlns:ns2="32946dd1-e5f8-475a-968c-85e3847873f6" xmlns:ns3="839a45f2-dc30-45af-b3c3-de9ae91fb091" targetNamespace="http://schemas.microsoft.com/office/2006/metadata/properties" ma:root="true" ma:fieldsID="55425e1c3425e55e5e8ff7d5d6810710" ns2:_="" ns3:_="">
    <xsd:import namespace="32946dd1-e5f8-475a-968c-85e3847873f6"/>
    <xsd:import namespace="839a45f2-dc30-45af-b3c3-de9ae91fb0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46dd1-e5f8-475a-968c-85e3847873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92c3bd9a-26a3-4ee9-bdab-dea0288039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9a45f2-dc30-45af-b3c3-de9ae91fb091"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2b0b4f44-7f2e-401d-87b5-caec248b9e88}" ma:internalName="TaxCatchAll" ma:showField="CatchAllData" ma:web="839a45f2-dc30-45af-b3c3-de9ae91fb0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9a45f2-dc30-45af-b3c3-de9ae91fb091" xsi:nil="true"/>
    <lcf76f155ced4ddcb4097134ff3c332f xmlns="32946dd1-e5f8-475a-968c-85e3847873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FF4048-E834-4FA3-AFAD-E14DBF7A5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946dd1-e5f8-475a-968c-85e3847873f6"/>
    <ds:schemaRef ds:uri="839a45f2-dc30-45af-b3c3-de9ae91fb0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904DF9-92C8-4C47-8E92-A5F39A120785}">
  <ds:schemaRefs>
    <ds:schemaRef ds:uri="http://schemas.microsoft.com/sharepoint/v3/contenttype/forms"/>
  </ds:schemaRefs>
</ds:datastoreItem>
</file>

<file path=customXml/itemProps3.xml><?xml version="1.0" encoding="utf-8"?>
<ds:datastoreItem xmlns:ds="http://schemas.openxmlformats.org/officeDocument/2006/customXml" ds:itemID="{EE98AFD7-F02D-4324-A5EC-60689BCFCEC4}">
  <ds:schemaRefs>
    <ds:schemaRef ds:uri="http://schemas.microsoft.com/office/2006/metadata/properties"/>
    <ds:schemaRef ds:uri="http://schemas.microsoft.com/office/infopath/2007/PartnerControls"/>
    <ds:schemaRef ds:uri="839a45f2-dc30-45af-b3c3-de9ae91fb091"/>
    <ds:schemaRef ds:uri="32946dd1-e5f8-475a-968c-85e3847873f6"/>
  </ds:schemaRefs>
</ds:datastoreItem>
</file>

<file path=docProps/app.xml><?xml version="1.0" encoding="utf-8"?>
<Properties xmlns="http://schemas.openxmlformats.org/officeDocument/2006/extended-properties" xmlns:vt="http://schemas.openxmlformats.org/officeDocument/2006/docPropsVTypes">
  <Template/>
  <TotalTime>104</TotalTime>
  <Words>927</Words>
  <Application>Microsoft Office PowerPoint</Application>
  <PresentationFormat>Egendefinert</PresentationFormat>
  <Paragraphs>209</Paragraphs>
  <Slides>27</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27</vt:i4>
      </vt:variant>
    </vt:vector>
  </HeadingPairs>
  <TitlesOfParts>
    <vt:vector size="32" baseType="lpstr">
      <vt:lpstr>Aptos</vt:lpstr>
      <vt:lpstr>Arial</vt:lpstr>
      <vt:lpstr>Calibri</vt:lpstr>
      <vt:lpstr>Times New Roman</vt:lpstr>
      <vt:lpstr>Office Theme</vt:lpstr>
      <vt:lpstr>Møte 4</vt:lpstr>
      <vt:lpstr>Korleis har du det akkurat no?</vt:lpstr>
      <vt:lpstr>Sidan sist</vt:lpstr>
      <vt:lpstr>Sorg</vt:lpstr>
      <vt:lpstr>Kva er sorg?</vt:lpstr>
      <vt:lpstr>Når føler du sorg?</vt:lpstr>
      <vt:lpstr>Følelsar</vt:lpstr>
      <vt:lpstr>Dagens følelse</vt:lpstr>
      <vt:lpstr>Dagens følelse</vt:lpstr>
      <vt:lpstr>Dagens følelse – skildre</vt:lpstr>
      <vt:lpstr>Finn balansen</vt:lpstr>
      <vt:lpstr>Finn balansen</vt:lpstr>
      <vt:lpstr>Kvile i hverdagen</vt:lpstr>
      <vt:lpstr>Fysisk aktivitet</vt:lpstr>
      <vt:lpstr>Pause</vt:lpstr>
      <vt:lpstr>Samling</vt:lpstr>
      <vt:lpstr>Forgjengelegheit og sakn</vt:lpstr>
      <vt:lpstr>Kva er forgjengelegheit og sakn?</vt:lpstr>
      <vt:lpstr>Forgjengelegheit og sakn</vt:lpstr>
      <vt:lpstr>Søkjer du meir meining i livet?</vt:lpstr>
      <vt:lpstr>Dagens meiningstema – skape</vt:lpstr>
      <vt:lpstr>Situasjon i kvardagen</vt:lpstr>
      <vt:lpstr>Balanseøving</vt:lpstr>
      <vt:lpstr>Skriv i dagboka</vt:lpstr>
      <vt:lpstr>Korleis har du det akkurat nå?</vt:lpstr>
      <vt:lpstr>Avslutning</vt:lpstr>
      <vt:lpstr>Du kan kontakte: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Meningen med mig - Träff 4 - Sorg och ändlighet, saknad</dc:title>
  <dc:creator>PH standard</dc:creator>
  <cp:lastModifiedBy>Kjetil Bondevik</cp:lastModifiedBy>
  <cp:revision>12</cp:revision>
  <dcterms:created xsi:type="dcterms:W3CDTF">2025-03-31T14:09:28Z</dcterms:created>
  <dcterms:modified xsi:type="dcterms:W3CDTF">2025-04-28T07:49:25Z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2024-11-21T00:00:00Z</vt:filetime>
  </property>
  <property fmtid="{D5CDD505-2E9C-101B-9397-08002B2CF9AE}" pid="3" name="Creator">
    <vt:lpwstr>Microsoft® Word för Microsoft 365</vt:lpwstr>
  </property>
  <property fmtid="{D5CDD505-2E9C-101B-9397-08002B2CF9AE}" pid="4" name="LastSaved">
    <vt:filetime>2025-03-31T00:00:00Z</vt:filetime>
  </property>
  <property fmtid="{D5CDD505-2E9C-101B-9397-08002B2CF9AE}" pid="5" name="Producer">
    <vt:lpwstr>Microsoft® Word för Microsoft 365</vt:lpwstr>
  </property>
  <property fmtid="{D5CDD505-2E9C-101B-9397-08002B2CF9AE}" pid="6" name="ContentTypeId">
    <vt:lpwstr>0x010100D8C06B2710C1F94C92751F3336F24CAB</vt:lpwstr>
  </property>
  <property fmtid="{D5CDD505-2E9C-101B-9397-08002B2CF9AE}" pid="7" name="MediaServiceImageTags">
    <vt:lpwstr/>
  </property>
</Properties>
</file>