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3" r:id="rId1"/>
  </p:sldMasterIdLst>
  <p:notesMasterIdLst>
    <p:notesMasterId r:id="rId3"/>
  </p:notesMasterIdLst>
  <p:sldIdLst>
    <p:sldId id="258" r:id="rId2"/>
  </p:sldIdLst>
  <p:sldSz cx="7559675" cy="10691813"/>
  <p:notesSz cx="6669088" cy="9926638"/>
  <p:defaultTextStyle>
    <a:defPPr>
      <a:defRPr lang="nb-NO"/>
    </a:defPPr>
    <a:lvl1pPr marL="0" algn="l" defTabSz="646572" rtl="0" eaLnBrk="1" latinLnBrk="0" hangingPunct="1">
      <a:defRPr sz="1273" kern="1200">
        <a:solidFill>
          <a:schemeClr val="tx1"/>
        </a:solidFill>
        <a:latin typeface="+mn-lt"/>
        <a:ea typeface="+mn-ea"/>
        <a:cs typeface="+mn-cs"/>
      </a:defRPr>
    </a:lvl1pPr>
    <a:lvl2pPr marL="323286" algn="l" defTabSz="646572" rtl="0" eaLnBrk="1" latinLnBrk="0" hangingPunct="1">
      <a:defRPr sz="1273" kern="1200">
        <a:solidFill>
          <a:schemeClr val="tx1"/>
        </a:solidFill>
        <a:latin typeface="+mn-lt"/>
        <a:ea typeface="+mn-ea"/>
        <a:cs typeface="+mn-cs"/>
      </a:defRPr>
    </a:lvl2pPr>
    <a:lvl3pPr marL="646572" algn="l" defTabSz="646572" rtl="0" eaLnBrk="1" latinLnBrk="0" hangingPunct="1">
      <a:defRPr sz="1273" kern="1200">
        <a:solidFill>
          <a:schemeClr val="tx1"/>
        </a:solidFill>
        <a:latin typeface="+mn-lt"/>
        <a:ea typeface="+mn-ea"/>
        <a:cs typeface="+mn-cs"/>
      </a:defRPr>
    </a:lvl3pPr>
    <a:lvl4pPr marL="969858" algn="l" defTabSz="646572" rtl="0" eaLnBrk="1" latinLnBrk="0" hangingPunct="1">
      <a:defRPr sz="1273" kern="1200">
        <a:solidFill>
          <a:schemeClr val="tx1"/>
        </a:solidFill>
        <a:latin typeface="+mn-lt"/>
        <a:ea typeface="+mn-ea"/>
        <a:cs typeface="+mn-cs"/>
      </a:defRPr>
    </a:lvl4pPr>
    <a:lvl5pPr marL="1293144" algn="l" defTabSz="646572" rtl="0" eaLnBrk="1" latinLnBrk="0" hangingPunct="1">
      <a:defRPr sz="1273" kern="1200">
        <a:solidFill>
          <a:schemeClr val="tx1"/>
        </a:solidFill>
        <a:latin typeface="+mn-lt"/>
        <a:ea typeface="+mn-ea"/>
        <a:cs typeface="+mn-cs"/>
      </a:defRPr>
    </a:lvl5pPr>
    <a:lvl6pPr marL="1616431" algn="l" defTabSz="646572" rtl="0" eaLnBrk="1" latinLnBrk="0" hangingPunct="1">
      <a:defRPr sz="1273" kern="1200">
        <a:solidFill>
          <a:schemeClr val="tx1"/>
        </a:solidFill>
        <a:latin typeface="+mn-lt"/>
        <a:ea typeface="+mn-ea"/>
        <a:cs typeface="+mn-cs"/>
      </a:defRPr>
    </a:lvl6pPr>
    <a:lvl7pPr marL="1939717" algn="l" defTabSz="646572" rtl="0" eaLnBrk="1" latinLnBrk="0" hangingPunct="1">
      <a:defRPr sz="1273" kern="1200">
        <a:solidFill>
          <a:schemeClr val="tx1"/>
        </a:solidFill>
        <a:latin typeface="+mn-lt"/>
        <a:ea typeface="+mn-ea"/>
        <a:cs typeface="+mn-cs"/>
      </a:defRPr>
    </a:lvl7pPr>
    <a:lvl8pPr marL="2263003" algn="l" defTabSz="646572" rtl="0" eaLnBrk="1" latinLnBrk="0" hangingPunct="1">
      <a:defRPr sz="1273" kern="1200">
        <a:solidFill>
          <a:schemeClr val="tx1"/>
        </a:solidFill>
        <a:latin typeface="+mn-lt"/>
        <a:ea typeface="+mn-ea"/>
        <a:cs typeface="+mn-cs"/>
      </a:defRPr>
    </a:lvl8pPr>
    <a:lvl9pPr marL="2586289" algn="l" defTabSz="646572" rtl="0" eaLnBrk="1" latinLnBrk="0" hangingPunct="1">
      <a:defRPr sz="127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C9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80"/>
    <p:restoredTop sz="98351"/>
  </p:normalViewPr>
  <p:slideViewPr>
    <p:cSldViewPr snapToGrid="0" snapToObjects="1">
      <p:cViewPr>
        <p:scale>
          <a:sx n="66" d="100"/>
          <a:sy n="66" d="100"/>
        </p:scale>
        <p:origin x="3114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6" d="100"/>
        <a:sy n="13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2159A-77F0-6E43-96C9-817D1458B682}" type="datetimeFigureOut">
              <a:rPr lang="nb-NO" smtClean="0"/>
              <a:t>23.05.2022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151063" y="1241425"/>
            <a:ext cx="236696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D18DA-895D-8346-A72E-0F5BABE0024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96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9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8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77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36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95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53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13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71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bilde 2">
            <a:extLst>
              <a:ext uri="{FF2B5EF4-FFF2-40B4-BE49-F238E27FC236}">
                <a16:creationId xmlns:a16="http://schemas.microsoft.com/office/drawing/2014/main" id="{F9D8E254-3759-97AF-D5F4-28F318455D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4490" y="1348265"/>
            <a:ext cx="7330696" cy="9216693"/>
          </a:xfrm>
        </p:spPr>
        <p:txBody>
          <a:bodyPr anchor="t"/>
          <a:lstStyle>
            <a:lvl1pPr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Plassholder for tittel 1">
            <a:extLst>
              <a:ext uri="{FF2B5EF4-FFF2-40B4-BE49-F238E27FC236}">
                <a16:creationId xmlns:a16="http://schemas.microsoft.com/office/drawing/2014/main" id="{0986135A-D12B-404F-B1FE-33F4A2C0D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223" y="2424855"/>
            <a:ext cx="5953454" cy="188862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80FA76B5-AAE4-4147-B5D5-1A121605B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222" y="4410767"/>
            <a:ext cx="5953454" cy="9351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tekst 2">
            <a:extLst>
              <a:ext uri="{FF2B5EF4-FFF2-40B4-BE49-F238E27FC236}">
                <a16:creationId xmlns:a16="http://schemas.microsoft.com/office/drawing/2014/main" id="{C689AD29-CD34-B562-8AE0-EDB3E9D5F2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6222" y="698724"/>
            <a:ext cx="2724176" cy="216799"/>
          </a:xfrm>
        </p:spPr>
        <p:txBody>
          <a:bodyPr/>
          <a:lstStyle>
            <a:lvl1pPr>
              <a:defRPr sz="1273"/>
            </a:lvl1pPr>
          </a:lstStyle>
          <a:p>
            <a:pPr lvl="0"/>
            <a:r>
              <a:rPr lang="nb-NO" dirty="0"/>
              <a:t>Sett inn enhetsnavn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308669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DB023992-9307-DCA5-0679-1B82DE6284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4489" y="1348265"/>
            <a:ext cx="7330696" cy="9216693"/>
          </a:xfrm>
        </p:spPr>
        <p:txBody>
          <a:bodyPr/>
          <a:lstStyle>
            <a:lvl1pPr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lassholder for tittel 1">
            <a:extLst>
              <a:ext uri="{FF2B5EF4-FFF2-40B4-BE49-F238E27FC236}">
                <a16:creationId xmlns:a16="http://schemas.microsoft.com/office/drawing/2014/main" id="{66119D7A-E008-7192-0C5F-0EA068BF4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223" y="2424855"/>
            <a:ext cx="5953454" cy="188862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lassholder for tekst 2">
            <a:extLst>
              <a:ext uri="{FF2B5EF4-FFF2-40B4-BE49-F238E27FC236}">
                <a16:creationId xmlns:a16="http://schemas.microsoft.com/office/drawing/2014/main" id="{03E625AE-2006-8E90-4AEC-F674C4D8D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222" y="4410767"/>
            <a:ext cx="5953454" cy="9351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5E48191-8002-6CB6-99E2-E82B226464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231539" y="395672"/>
            <a:ext cx="2945299" cy="502933"/>
          </a:xfrm>
          <a:prstGeom prst="rect">
            <a:avLst/>
          </a:prstGeom>
        </p:spPr>
      </p:pic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5C87A6E7-E5FE-3F5E-41AC-72E3954EB7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2079" y="698724"/>
            <a:ext cx="2297597" cy="199881"/>
          </a:xfrm>
        </p:spPr>
        <p:txBody>
          <a:bodyPr/>
          <a:lstStyle>
            <a:lvl1pPr>
              <a:defRPr sz="1273"/>
            </a:lvl1pPr>
          </a:lstStyle>
          <a:p>
            <a:pPr lvl="0"/>
            <a:r>
              <a:rPr lang="nb-NO" dirty="0"/>
              <a:t>Sett inn enhetsnavn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610122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2">
            <a:extLst>
              <a:ext uri="{FF2B5EF4-FFF2-40B4-BE49-F238E27FC236}">
                <a16:creationId xmlns:a16="http://schemas.microsoft.com/office/drawing/2014/main" id="{AAA787EA-47E3-90B9-A1CC-10750CA695F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4489" y="126857"/>
            <a:ext cx="7330696" cy="9217816"/>
          </a:xfrm>
        </p:spPr>
        <p:txBody>
          <a:bodyPr/>
          <a:lstStyle>
            <a:lvl1pPr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2" name="Plassholder for tittel 1">
            <a:extLst>
              <a:ext uri="{FF2B5EF4-FFF2-40B4-BE49-F238E27FC236}">
                <a16:creationId xmlns:a16="http://schemas.microsoft.com/office/drawing/2014/main" id="{EEDB7936-758A-23B1-C264-764732E3B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223" y="2424855"/>
            <a:ext cx="5953454" cy="188862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89C58895-7F3A-D9D3-55D6-CEF95F4FB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222" y="4410767"/>
            <a:ext cx="5953454" cy="9351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98E2AE5-9FF7-A1F9-BAEB-002395AA93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231539" y="9731509"/>
            <a:ext cx="2945299" cy="502933"/>
          </a:xfrm>
          <a:prstGeom prst="rect">
            <a:avLst/>
          </a:prstGeom>
        </p:spPr>
      </p:pic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2A5538EE-7F08-A907-DAFA-1081F1DF06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2079" y="10032828"/>
            <a:ext cx="2297597" cy="201614"/>
          </a:xfrm>
        </p:spPr>
        <p:txBody>
          <a:bodyPr/>
          <a:lstStyle>
            <a:lvl1pPr>
              <a:defRPr sz="1273"/>
            </a:lvl1pPr>
          </a:lstStyle>
          <a:p>
            <a:pPr lvl="0"/>
            <a:r>
              <a:rPr lang="nb-NO" dirty="0"/>
              <a:t>Sett inn enhetsnavn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541822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2">
            <a:extLst>
              <a:ext uri="{FF2B5EF4-FFF2-40B4-BE49-F238E27FC236}">
                <a16:creationId xmlns:a16="http://schemas.microsoft.com/office/drawing/2014/main" id="{DC148CA5-66CC-5A75-2296-6E402F317CB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4489" y="126857"/>
            <a:ext cx="7330696" cy="9217816"/>
          </a:xfrm>
        </p:spPr>
        <p:txBody>
          <a:bodyPr/>
          <a:lstStyle>
            <a:lvl1pPr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2" name="Plassholder for tittel 1">
            <a:extLst>
              <a:ext uri="{FF2B5EF4-FFF2-40B4-BE49-F238E27FC236}">
                <a16:creationId xmlns:a16="http://schemas.microsoft.com/office/drawing/2014/main" id="{B0535D0A-9AE0-2247-6359-B6E8728D6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223" y="2424855"/>
            <a:ext cx="5953454" cy="188862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DEF01F3C-D965-6A28-10AB-6B9B24C77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222" y="4410767"/>
            <a:ext cx="5953454" cy="9351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0F911AFD-C30E-46DF-4F56-8B5D3AF4E7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0101" y="9731509"/>
            <a:ext cx="2945299" cy="502933"/>
          </a:xfrm>
          <a:prstGeom prst="rect">
            <a:avLst/>
          </a:prstGeom>
        </p:spPr>
      </p:pic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3F3A2FF2-914E-86DD-E5B2-33C19924A7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3928" y="10036590"/>
            <a:ext cx="2725909" cy="197852"/>
          </a:xfrm>
        </p:spPr>
        <p:txBody>
          <a:bodyPr/>
          <a:lstStyle>
            <a:lvl1pPr>
              <a:defRPr sz="1273"/>
            </a:lvl1pPr>
          </a:lstStyle>
          <a:p>
            <a:pPr lvl="0"/>
            <a:r>
              <a:rPr lang="nb-NO" dirty="0"/>
              <a:t>Sett inn enhetsnavn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020600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D06ED719-C482-774A-BA13-C60583446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09790" y="300242"/>
            <a:ext cx="2541218" cy="1050770"/>
          </a:xfrm>
          <a:prstGeom prst="rect">
            <a:avLst/>
          </a:prstGeom>
        </p:spPr>
      </p:pic>
      <p:sp>
        <p:nvSpPr>
          <p:cNvPr id="10" name="Plassholder for bilde 2">
            <a:extLst>
              <a:ext uri="{FF2B5EF4-FFF2-40B4-BE49-F238E27FC236}">
                <a16:creationId xmlns:a16="http://schemas.microsoft.com/office/drawing/2014/main" id="{08AF3D86-B1F4-E125-50E6-0EE7C491A4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4490" y="1796189"/>
            <a:ext cx="7330696" cy="8768769"/>
          </a:xfrm>
        </p:spPr>
        <p:txBody>
          <a:bodyPr/>
          <a:lstStyle>
            <a:lvl1pPr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lassholder for tittel 1">
            <a:extLst>
              <a:ext uri="{FF2B5EF4-FFF2-40B4-BE49-F238E27FC236}">
                <a16:creationId xmlns:a16="http://schemas.microsoft.com/office/drawing/2014/main" id="{C73FD096-B19F-4FC1-E054-C04602CE9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223" y="2424855"/>
            <a:ext cx="5953454" cy="188862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lassholder for tekst 2">
            <a:extLst>
              <a:ext uri="{FF2B5EF4-FFF2-40B4-BE49-F238E27FC236}">
                <a16:creationId xmlns:a16="http://schemas.microsoft.com/office/drawing/2014/main" id="{8E0813F0-51C7-DCFB-D31B-5ABDB6107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222" y="4410767"/>
            <a:ext cx="5953454" cy="9351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1536A0BB-07CD-D6D7-27C4-519F7728EB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8457" y="1156658"/>
            <a:ext cx="3501777" cy="216799"/>
          </a:xfrm>
        </p:spPr>
        <p:txBody>
          <a:bodyPr/>
          <a:lstStyle>
            <a:lvl1pPr algn="ctr">
              <a:defRPr sz="1273"/>
            </a:lvl1pPr>
          </a:lstStyle>
          <a:p>
            <a:pPr lvl="0"/>
            <a:r>
              <a:rPr lang="nb-NO" dirty="0"/>
              <a:t>Sett inn enhetsnavn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511913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2">
            <a:extLst>
              <a:ext uri="{FF2B5EF4-FFF2-40B4-BE49-F238E27FC236}">
                <a16:creationId xmlns:a16="http://schemas.microsoft.com/office/drawing/2014/main" id="{36E5C5FD-C8B4-F275-B857-67ECC6F608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5051" y="150960"/>
            <a:ext cx="7330696" cy="8631310"/>
          </a:xfrm>
        </p:spPr>
        <p:txBody>
          <a:bodyPr/>
          <a:lstStyle>
            <a:lvl1pPr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2" name="Plassholder for tittel 1">
            <a:extLst>
              <a:ext uri="{FF2B5EF4-FFF2-40B4-BE49-F238E27FC236}">
                <a16:creationId xmlns:a16="http://schemas.microsoft.com/office/drawing/2014/main" id="{FE5174B4-B31A-3C4F-6CA4-1C01CDC70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223" y="2424855"/>
            <a:ext cx="5953454" cy="188862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B8660B74-1CF0-E159-685F-7F136B511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222" y="4410767"/>
            <a:ext cx="5953454" cy="9351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B4005564-D153-4864-BB36-9BB532A511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09790" y="9246215"/>
            <a:ext cx="2541218" cy="1050770"/>
          </a:xfrm>
          <a:prstGeom prst="rect">
            <a:avLst/>
          </a:prstGeom>
        </p:spPr>
      </p:pic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C8BD4B03-DD5E-FB12-E327-0EE169088B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8457" y="10084869"/>
            <a:ext cx="3501777" cy="216799"/>
          </a:xfrm>
        </p:spPr>
        <p:txBody>
          <a:bodyPr/>
          <a:lstStyle>
            <a:lvl1pPr algn="ctr">
              <a:defRPr sz="1273"/>
            </a:lvl1pPr>
          </a:lstStyle>
          <a:p>
            <a:pPr lvl="0"/>
            <a:r>
              <a:rPr lang="nb-NO" dirty="0"/>
              <a:t>Sett inn enhetsnavn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520742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AF269B3-BEF0-E04A-9125-2E284FBAE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223" y="2424855"/>
            <a:ext cx="5949412" cy="188862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F69DAFA-A756-634F-8F62-44B8D41CD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6222" y="4410765"/>
            <a:ext cx="5953454" cy="9351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506DF703-CB3D-F849-8893-ABA9B1F65F5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571044" y="395672"/>
            <a:ext cx="2945299" cy="50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9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5" r:id="rId3"/>
    <p:sldLayoutId id="2147483744" r:id="rId4"/>
    <p:sldLayoutId id="2147483746" r:id="rId5"/>
    <p:sldLayoutId id="2147483747" r:id="rId6"/>
  </p:sldLayoutIdLst>
  <p:hf sldNum="0" hdr="0" ftr="0" dt="0"/>
  <p:txStyles>
    <p:titleStyle>
      <a:lvl1pPr algn="l" defTabSz="567044" rtl="0" eaLnBrk="1" latinLnBrk="0" hangingPunct="1">
        <a:lnSpc>
          <a:spcPct val="90000"/>
        </a:lnSpc>
        <a:spcBef>
          <a:spcPct val="0"/>
        </a:spcBef>
        <a:buNone/>
        <a:defRPr sz="3394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567044" rtl="0" eaLnBrk="1" latinLnBrk="0" hangingPunct="1">
        <a:lnSpc>
          <a:spcPct val="100000"/>
        </a:lnSpc>
        <a:spcBef>
          <a:spcPts val="620"/>
        </a:spcBef>
        <a:spcAft>
          <a:spcPts val="186"/>
        </a:spcAft>
        <a:buFont typeface="Arial" panose="020B0604020202020204" pitchFamily="34" charset="0"/>
        <a:buNone/>
        <a:defRPr sz="1838" kern="1200">
          <a:solidFill>
            <a:schemeClr val="tx1"/>
          </a:solidFill>
          <a:latin typeface="+mn-lt"/>
          <a:ea typeface="+mn-ea"/>
          <a:cs typeface="+mn-cs"/>
        </a:defRPr>
      </a:lvl1pPr>
      <a:lvl2pPr marL="425283" indent="-141761" algn="l" defTabSz="567044" rtl="0" eaLnBrk="1" latinLnBrk="0" hangingPunct="1">
        <a:lnSpc>
          <a:spcPct val="100000"/>
        </a:lnSpc>
        <a:spcBef>
          <a:spcPts val="310"/>
        </a:spcBef>
        <a:spcAft>
          <a:spcPts val="186"/>
        </a:spcAft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08805" indent="-141761" algn="l" defTabSz="567044" rtl="0" eaLnBrk="1" latinLnBrk="0" hangingPunct="1">
        <a:lnSpc>
          <a:spcPct val="100000"/>
        </a:lnSpc>
        <a:spcBef>
          <a:spcPts val="310"/>
        </a:spcBef>
        <a:spcAft>
          <a:spcPts val="186"/>
        </a:spcAft>
        <a:buFont typeface="Arial" panose="020B0604020202020204" pitchFamily="34" charset="0"/>
        <a:buChar char="•"/>
        <a:defRPr sz="1240" kern="1200">
          <a:solidFill>
            <a:schemeClr val="tx1"/>
          </a:solidFill>
          <a:latin typeface="+mn-lt"/>
          <a:ea typeface="+mn-ea"/>
          <a:cs typeface="+mn-cs"/>
        </a:defRPr>
      </a:lvl3pPr>
      <a:lvl4pPr marL="992326" indent="-141761" algn="l" defTabSz="567044" rtl="0" eaLnBrk="1" latinLnBrk="0" hangingPunct="1">
        <a:lnSpc>
          <a:spcPct val="100000"/>
        </a:lnSpc>
        <a:spcBef>
          <a:spcPts val="310"/>
        </a:spcBef>
        <a:spcAft>
          <a:spcPts val="186"/>
        </a:spcAft>
        <a:buFont typeface="Arial" panose="020B0604020202020204" pitchFamily="34" charset="0"/>
        <a:buChar char="•"/>
        <a:defRPr sz="1117" kern="1200">
          <a:solidFill>
            <a:schemeClr val="tx1"/>
          </a:solidFill>
          <a:latin typeface="+mn-lt"/>
          <a:ea typeface="+mn-ea"/>
          <a:cs typeface="+mn-cs"/>
        </a:defRPr>
      </a:lvl4pPr>
      <a:lvl5pPr marL="1275849" indent="-141761" algn="l" defTabSz="567044" rtl="0" eaLnBrk="1" latinLnBrk="0" hangingPunct="1">
        <a:lnSpc>
          <a:spcPct val="100000"/>
        </a:lnSpc>
        <a:spcBef>
          <a:spcPts val="310"/>
        </a:spcBef>
        <a:spcAft>
          <a:spcPts val="186"/>
        </a:spcAft>
        <a:buFont typeface="Arial" panose="020B0604020202020204" pitchFamily="34" charset="0"/>
        <a:buChar char="•"/>
        <a:defRPr sz="1117" kern="1200">
          <a:solidFill>
            <a:schemeClr val="tx1"/>
          </a:solidFill>
          <a:latin typeface="+mn-lt"/>
          <a:ea typeface="+mn-ea"/>
          <a:cs typeface="+mn-cs"/>
        </a:defRPr>
      </a:lvl5pPr>
      <a:lvl6pPr marL="1559370" indent="-141761" algn="l" defTabSz="567044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7" kern="1200">
          <a:solidFill>
            <a:schemeClr val="tx1"/>
          </a:solidFill>
          <a:latin typeface="+mn-lt"/>
          <a:ea typeface="+mn-ea"/>
          <a:cs typeface="+mn-cs"/>
        </a:defRPr>
      </a:lvl6pPr>
      <a:lvl7pPr marL="1842893" indent="-141761" algn="l" defTabSz="567044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7" kern="1200">
          <a:solidFill>
            <a:schemeClr val="tx1"/>
          </a:solidFill>
          <a:latin typeface="+mn-lt"/>
          <a:ea typeface="+mn-ea"/>
          <a:cs typeface="+mn-cs"/>
        </a:defRPr>
      </a:lvl7pPr>
      <a:lvl8pPr marL="2126414" indent="-141761" algn="l" defTabSz="567044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7" kern="1200">
          <a:solidFill>
            <a:schemeClr val="tx1"/>
          </a:solidFill>
          <a:latin typeface="+mn-lt"/>
          <a:ea typeface="+mn-ea"/>
          <a:cs typeface="+mn-cs"/>
        </a:defRPr>
      </a:lvl8pPr>
      <a:lvl9pPr marL="2409936" indent="-141761" algn="l" defTabSz="567044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567044" rtl="0" eaLnBrk="1" latinLnBrk="0" hangingPunct="1">
        <a:defRPr sz="1117" kern="1200">
          <a:solidFill>
            <a:schemeClr val="tx1"/>
          </a:solidFill>
          <a:latin typeface="+mn-lt"/>
          <a:ea typeface="+mn-ea"/>
          <a:cs typeface="+mn-cs"/>
        </a:defRPr>
      </a:lvl1pPr>
      <a:lvl2pPr marL="283522" algn="l" defTabSz="567044" rtl="0" eaLnBrk="1" latinLnBrk="0" hangingPunct="1">
        <a:defRPr sz="1117" kern="1200">
          <a:solidFill>
            <a:schemeClr val="tx1"/>
          </a:solidFill>
          <a:latin typeface="+mn-lt"/>
          <a:ea typeface="+mn-ea"/>
          <a:cs typeface="+mn-cs"/>
        </a:defRPr>
      </a:lvl2pPr>
      <a:lvl3pPr marL="567044" algn="l" defTabSz="567044" rtl="0" eaLnBrk="1" latinLnBrk="0" hangingPunct="1">
        <a:defRPr sz="1117" kern="1200">
          <a:solidFill>
            <a:schemeClr val="tx1"/>
          </a:solidFill>
          <a:latin typeface="+mn-lt"/>
          <a:ea typeface="+mn-ea"/>
          <a:cs typeface="+mn-cs"/>
        </a:defRPr>
      </a:lvl3pPr>
      <a:lvl4pPr marL="850566" algn="l" defTabSz="567044" rtl="0" eaLnBrk="1" latinLnBrk="0" hangingPunct="1">
        <a:defRPr sz="1117" kern="1200">
          <a:solidFill>
            <a:schemeClr val="tx1"/>
          </a:solidFill>
          <a:latin typeface="+mn-lt"/>
          <a:ea typeface="+mn-ea"/>
          <a:cs typeface="+mn-cs"/>
        </a:defRPr>
      </a:lvl4pPr>
      <a:lvl5pPr marL="1134088" algn="l" defTabSz="567044" rtl="0" eaLnBrk="1" latinLnBrk="0" hangingPunct="1">
        <a:defRPr sz="1117" kern="1200">
          <a:solidFill>
            <a:schemeClr val="tx1"/>
          </a:solidFill>
          <a:latin typeface="+mn-lt"/>
          <a:ea typeface="+mn-ea"/>
          <a:cs typeface="+mn-cs"/>
        </a:defRPr>
      </a:lvl5pPr>
      <a:lvl6pPr marL="1417610" algn="l" defTabSz="567044" rtl="0" eaLnBrk="1" latinLnBrk="0" hangingPunct="1">
        <a:defRPr sz="1117" kern="1200">
          <a:solidFill>
            <a:schemeClr val="tx1"/>
          </a:solidFill>
          <a:latin typeface="+mn-lt"/>
          <a:ea typeface="+mn-ea"/>
          <a:cs typeface="+mn-cs"/>
        </a:defRPr>
      </a:lvl6pPr>
      <a:lvl7pPr marL="1701131" algn="l" defTabSz="567044" rtl="0" eaLnBrk="1" latinLnBrk="0" hangingPunct="1">
        <a:defRPr sz="1117" kern="1200">
          <a:solidFill>
            <a:schemeClr val="tx1"/>
          </a:solidFill>
          <a:latin typeface="+mn-lt"/>
          <a:ea typeface="+mn-ea"/>
          <a:cs typeface="+mn-cs"/>
        </a:defRPr>
      </a:lvl7pPr>
      <a:lvl8pPr marL="1984654" algn="l" defTabSz="567044" rtl="0" eaLnBrk="1" latinLnBrk="0" hangingPunct="1">
        <a:defRPr sz="1117" kern="1200">
          <a:solidFill>
            <a:schemeClr val="tx1"/>
          </a:solidFill>
          <a:latin typeface="+mn-lt"/>
          <a:ea typeface="+mn-ea"/>
          <a:cs typeface="+mn-cs"/>
        </a:defRPr>
      </a:lvl8pPr>
      <a:lvl9pPr marL="2268175" algn="l" defTabSz="567044" rtl="0" eaLnBrk="1" latinLnBrk="0" hangingPunct="1">
        <a:defRPr sz="11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68" userDrawn="1">
          <p15:clr>
            <a:srgbClr val="F26B43"/>
          </p15:clr>
        </p15:guide>
        <p15:guide id="2" pos="665" userDrawn="1">
          <p15:clr>
            <a:srgbClr val="F26B43"/>
          </p15:clr>
        </p15:guide>
        <p15:guide id="3" pos="72" userDrawn="1">
          <p15:clr>
            <a:srgbClr val="F26B43"/>
          </p15:clr>
        </p15:guide>
        <p15:guide id="4" pos="4690" userDrawn="1">
          <p15:clr>
            <a:srgbClr val="F26B43"/>
          </p15:clr>
        </p15:guide>
        <p15:guide id="6" orient="horz" pos="6655" userDrawn="1">
          <p15:clr>
            <a:srgbClr val="F26B43"/>
          </p15:clr>
        </p15:guide>
        <p15:guide id="7" orient="horz" pos="834" userDrawn="1">
          <p15:clr>
            <a:srgbClr val="F26B43"/>
          </p15:clr>
        </p15:guide>
        <p15:guide id="8" orient="horz" pos="80" userDrawn="1">
          <p15:clr>
            <a:srgbClr val="F26B43"/>
          </p15:clr>
        </p15:guide>
        <p15:guide id="9" pos="353" userDrawn="1">
          <p15:clr>
            <a:srgbClr val="F26B43"/>
          </p15:clr>
        </p15:guide>
        <p15:guide id="10" pos="2381" userDrawn="1">
          <p15:clr>
            <a:srgbClr val="F26B43"/>
          </p15:clr>
        </p15:guide>
        <p15:guide id="12" orient="horz" pos="407" userDrawn="1">
          <p15:clr>
            <a:srgbClr val="F26B43"/>
          </p15:clr>
        </p15:guide>
        <p15:guide id="13" orient="horz" pos="1527" userDrawn="1">
          <p15:clr>
            <a:srgbClr val="F26B43"/>
          </p15:clr>
        </p15:guide>
        <p15:guide id="14" pos="4416" userDrawn="1">
          <p15:clr>
            <a:srgbClr val="F26B43"/>
          </p15:clr>
        </p15:guide>
        <p15:guide id="15" orient="horz" pos="5886" userDrawn="1">
          <p15:clr>
            <a:srgbClr val="F26B43"/>
          </p15:clr>
        </p15:guide>
        <p15:guide id="16" orient="horz" pos="6289" userDrawn="1">
          <p15:clr>
            <a:srgbClr val="F26B43"/>
          </p15:clr>
        </p15:guide>
        <p15:guide id="17" orient="horz" pos="5661" userDrawn="1">
          <p15:clr>
            <a:srgbClr val="F26B43"/>
          </p15:clr>
        </p15:guide>
        <p15:guide id="18" orient="horz" pos="5532" userDrawn="1">
          <p15:clr>
            <a:srgbClr val="F26B43"/>
          </p15:clr>
        </p15:guide>
        <p15:guide id="19" orient="horz" pos="11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7398667-8CC1-0AE7-2B91-67383968C4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n-NO" dirty="0"/>
              <a:t>Sett inn </a:t>
            </a:r>
            <a:r>
              <a:rPr lang="nn-NO" dirty="0" err="1"/>
              <a:t>enhetsnavn</a:t>
            </a:r>
            <a:endParaRPr lang="nn-NO" dirty="0"/>
          </a:p>
        </p:txBody>
      </p:sp>
      <p:pic>
        <p:nvPicPr>
          <p:cNvPr id="6" name="Plassholder for bilde 4" descr="Et bilde som inneholder innendørs, person, seng, ligger&#10;&#10;Automatisk generert beskrivelse">
            <a:extLst>
              <a:ext uri="{FF2B5EF4-FFF2-40B4-BE49-F238E27FC236}">
                <a16:creationId xmlns:a16="http://schemas.microsoft.com/office/drawing/2014/main" id="{58637EFD-3E7A-4B06-B29B-731087F466C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3117" t="780" r="7034" b="13871"/>
          <a:stretch/>
        </p:blipFill>
        <p:spPr>
          <a:xfrm>
            <a:off x="135305" y="124050"/>
            <a:ext cx="7289063" cy="4382447"/>
          </a:xfr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7ABB7DC4-F114-44AA-9D0D-E652C6439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175" y="4846445"/>
            <a:ext cx="5953454" cy="757893"/>
          </a:xfrm>
        </p:spPr>
        <p:txBody>
          <a:bodyPr/>
          <a:lstStyle/>
          <a:p>
            <a:r>
              <a:rPr lang="nn-NO" dirty="0"/>
              <a:t>Omsorg ved livets slutt</a:t>
            </a: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036B2DFA-0886-49DA-99C2-76C86F5DD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175" y="5944286"/>
            <a:ext cx="6563037" cy="935140"/>
          </a:xfrm>
        </p:spPr>
        <p:txBody>
          <a:bodyPr/>
          <a:lstStyle/>
          <a:p>
            <a:r>
              <a:rPr lang="nb-NO" sz="180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ea typeface="Arial Unicode MS"/>
                <a:cs typeface="Arial Unicode MS"/>
              </a:rPr>
              <a:t>Kirken har et fint </a:t>
            </a:r>
            <a:r>
              <a:rPr lang="nb-NO" sz="1800" dirty="0" err="1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ea typeface="Arial Unicode MS"/>
                <a:cs typeface="Arial Unicode MS"/>
              </a:rPr>
              <a:t>forbønnsrituale</a:t>
            </a:r>
            <a:r>
              <a:rPr lang="nb-NO" sz="180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ea typeface="Arial Unicode MS"/>
                <a:cs typeface="Arial Unicode MS"/>
              </a:rPr>
              <a:t> for døende som kan gjennomføres sammen med de pårørende ved livets slutt. </a:t>
            </a:r>
          </a:p>
          <a:p>
            <a:r>
              <a:rPr lang="nb-NO" sz="180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ea typeface="Arial Unicode MS"/>
                <a:cs typeface="Arial Unicode MS"/>
              </a:rPr>
              <a:t>Ritualet består av noen </a:t>
            </a:r>
            <a:r>
              <a:rPr lang="nb-NO" sz="1800" dirty="0" err="1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ea typeface="Arial Unicode MS"/>
                <a:cs typeface="Arial Unicode MS"/>
              </a:rPr>
              <a:t>bibelvers</a:t>
            </a:r>
            <a:r>
              <a:rPr lang="nb-NO" sz="180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ea typeface="Arial Unicode MS"/>
                <a:cs typeface="Arial Unicode MS"/>
              </a:rPr>
              <a:t>, en salme, bønn, velsignelsen og eventuelt nattverd hvis det er ønskelig.</a:t>
            </a:r>
          </a:p>
          <a:p>
            <a:endParaRPr lang="nb-NO" sz="1800" dirty="0">
              <a:ln>
                <a:noFill/>
              </a:ln>
              <a:solidFill>
                <a:srgbClr val="000000"/>
              </a:solidFill>
              <a:effectLst/>
              <a:latin typeface="Helvetica Neue"/>
              <a:ea typeface="Arial Unicode MS"/>
              <a:cs typeface="Arial Unicode MS"/>
            </a:endParaRPr>
          </a:p>
          <a:p>
            <a:r>
              <a:rPr lang="nb-NO" sz="1800" b="1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ea typeface="Arial Unicode MS"/>
                <a:cs typeface="Arial Unicode MS"/>
              </a:rPr>
              <a:t>Ta kontakt med ansatte på avdelingen eller:</a:t>
            </a:r>
            <a:r>
              <a:rPr lang="nb-NO" sz="180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ea typeface="Arial Unicode MS"/>
                <a:cs typeface="Arial Unicode MS"/>
              </a:rPr>
              <a:t> </a:t>
            </a:r>
          </a:p>
          <a:p>
            <a:r>
              <a:rPr lang="nb-NO" sz="1800" b="1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ea typeface="Arial Unicode MS"/>
                <a:cs typeface="Arial Unicode MS"/>
              </a:rPr>
              <a:t>Prest -</a:t>
            </a:r>
            <a:r>
              <a:rPr lang="nb-NO" sz="180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ea typeface="Arial Unicode MS"/>
                <a:cs typeface="Arial Unicode MS"/>
              </a:rPr>
              <a:t> navn og mobil</a:t>
            </a:r>
          </a:p>
          <a:p>
            <a:r>
              <a:rPr lang="nb-NO" sz="1800" b="1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ea typeface="Arial Unicode MS"/>
                <a:cs typeface="Arial Unicode MS"/>
              </a:rPr>
              <a:t>Diakon</a:t>
            </a:r>
            <a:r>
              <a:rPr lang="nb-NO" sz="180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ea typeface="Arial Unicode MS"/>
                <a:cs typeface="Arial Unicode MS"/>
              </a:rPr>
              <a:t> - navn og mobil</a:t>
            </a:r>
          </a:p>
          <a:p>
            <a:r>
              <a:rPr lang="nb-NO" sz="180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ea typeface="Arial Unicode MS"/>
                <a:cs typeface="Arial Unicode MS"/>
              </a:rPr>
              <a:t>Kirkens lokale hjemmeside</a:t>
            </a:r>
          </a:p>
          <a:p>
            <a:endParaRPr lang="nb-NO" sz="1800" dirty="0">
              <a:ln>
                <a:noFill/>
              </a:ln>
              <a:solidFill>
                <a:srgbClr val="000000"/>
              </a:solidFill>
              <a:effectLst/>
              <a:latin typeface="Helvetica Neue"/>
              <a:ea typeface="Arial Unicode MS"/>
              <a:cs typeface="Arial Unicode MS"/>
            </a:endParaRP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886369366"/>
      </p:ext>
    </p:extLst>
  </p:cSld>
  <p:clrMapOvr>
    <a:masterClrMapping/>
  </p:clrMapOvr>
</p:sld>
</file>

<file path=ppt/theme/theme1.xml><?xml version="1.0" encoding="utf-8"?>
<a:theme xmlns:a="http://schemas.openxmlformats.org/drawingml/2006/main" name="Dnk A3 plakatmal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nk_mal A4 plakat_BM med enhetsnavn.pptx" id="{5E602FE4-F66E-FA45-9BF6-37C35C32CE00}" vid="{EB826308-6219-2D44-8668-9D041ADA2D8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8C06B2710C1F94C92751F3336F24CAB" ma:contentTypeVersion="16" ma:contentTypeDescription="Opprett et nytt dokument." ma:contentTypeScope="" ma:versionID="1c4652d2c76321f032afa44c81397586">
  <xsd:schema xmlns:xsd="http://www.w3.org/2001/XMLSchema" xmlns:xs="http://www.w3.org/2001/XMLSchema" xmlns:p="http://schemas.microsoft.com/office/2006/metadata/properties" xmlns:ns2="32946dd1-e5f8-475a-968c-85e3847873f6" xmlns:ns3="839a45f2-dc30-45af-b3c3-de9ae91fb091" targetNamespace="http://schemas.microsoft.com/office/2006/metadata/properties" ma:root="true" ma:fieldsID="87f58dd7ae1d55252a22bdb31cc9dd43" ns2:_="" ns3:_="">
    <xsd:import namespace="32946dd1-e5f8-475a-968c-85e3847873f6"/>
    <xsd:import namespace="839a45f2-dc30-45af-b3c3-de9ae91fb0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946dd1-e5f8-475a-968c-85e3847873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92c3bd9a-26a3-4ee9-bdab-dea0288039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9a45f2-dc30-45af-b3c3-de9ae91fb09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0b4f44-7f2e-401d-87b5-caec248b9e88}" ma:internalName="TaxCatchAll" ma:showField="CatchAllData" ma:web="839a45f2-dc30-45af-b3c3-de9ae91fb0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39a45f2-dc30-45af-b3c3-de9ae91fb091" xsi:nil="true"/>
    <lcf76f155ced4ddcb4097134ff3c332f xmlns="32946dd1-e5f8-475a-968c-85e3847873f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12EF40-4914-421C-BF0E-C1C365CB1EE4}"/>
</file>

<file path=customXml/itemProps2.xml><?xml version="1.0" encoding="utf-8"?>
<ds:datastoreItem xmlns:ds="http://schemas.openxmlformats.org/officeDocument/2006/customXml" ds:itemID="{9724FBEC-41DD-477E-A3C9-612E2D9BEB9A}"/>
</file>

<file path=customXml/itemProps3.xml><?xml version="1.0" encoding="utf-8"?>
<ds:datastoreItem xmlns:ds="http://schemas.openxmlformats.org/officeDocument/2006/customXml" ds:itemID="{A01C6386-4554-4A62-8ABB-ADB81A6DC8A4}"/>
</file>

<file path=docProps/app.xml><?xml version="1.0" encoding="utf-8"?>
<Properties xmlns="http://schemas.openxmlformats.org/officeDocument/2006/extended-properties" xmlns:vt="http://schemas.openxmlformats.org/officeDocument/2006/docPropsVTypes">
  <Template>Dnk_mal A4 plakat_BM med enhetsnavn (1)</Template>
  <TotalTime>4</TotalTime>
  <Words>66</Words>
  <Application>Microsoft Office PowerPoint</Application>
  <PresentationFormat>Egendefinert</PresentationFormat>
  <Paragraphs>9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 Neue</vt:lpstr>
      <vt:lpstr>Dnk A3 plakatmal</vt:lpstr>
      <vt:lpstr>Omsorg ved livets slutt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Omsorg ved livets slutt</dc:title>
  <dc:creator>Heidi Olsen</dc:creator>
  <cp:lastModifiedBy>Heidi Olsen</cp:lastModifiedBy>
  <cp:revision>1</cp:revision>
  <cp:lastPrinted>2018-06-26T11:36:47Z</cp:lastPrinted>
  <dcterms:created xsi:type="dcterms:W3CDTF">2022-05-23T10:31:19Z</dcterms:created>
  <dcterms:modified xsi:type="dcterms:W3CDTF">2022-05-23T10:36:02Z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0x010100D8C06B2710C1F94C92751F3336F24CAB</vt:lpwstr>
  </property>
</Properties>
</file>