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3" r:id="rId5"/>
    <p:sldId id="259" r:id="rId6"/>
    <p:sldId id="264" r:id="rId7"/>
    <p:sldId id="260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445BC-046A-CADB-B673-8BA534BA21F1}" v="6" dt="2021-05-26T17:41:56.497"/>
    <p1510:client id="{0993114A-84B4-4290-AB98-2D59EE96B76D}" v="19" dt="2021-06-01T21:47:58.469"/>
    <p1510:client id="{1E4932BA-E6BC-4A07-AC37-5A1730C2DFFB}" v="3" dt="2023-03-30T07:42:36.828"/>
    <p1510:client id="{2433DEAA-FA45-4BE4-9851-7B73DC3E2B0C}" v="1" dt="2021-06-02T07:42:44.809"/>
    <p1510:client id="{32D83858-A6E6-9205-6795-F3A0179D7632}" v="116" dt="2021-05-26T18:32:29.811"/>
    <p1510:client id="{3D7DA6B6-AF82-4E5F-9841-DFBB718ED532}" v="16" dt="2021-05-27T06:55:41.171"/>
    <p1510:client id="{494DDE74-5A60-422F-A6AC-C836EFD47888}" v="16" dt="2021-06-09T05:45:58.104"/>
    <p1510:client id="{4ECD28B8-2CFE-4FE3-9F55-90A86DA5FA54}" v="590" dt="2021-05-16T17:17:59.532"/>
    <p1510:client id="{7F82C77B-54C6-4F8D-A528-C147B9BA344A}" v="79" dt="2021-05-18T08:33:29.248"/>
    <p1510:client id="{8010D829-3868-48D9-AD38-8B2B2123414B}" v="9" dt="2021-06-01T22:04:34.130"/>
    <p1510:client id="{83A592F0-958B-4796-93A1-3F9B5276A892}" v="2" dt="2023-03-29T16:53:21.152"/>
    <p1510:client id="{856B6F96-59AF-4B8D-98CD-1956F1591600}" v="23" dt="2021-06-01T20:30:08.020"/>
    <p1510:client id="{8AEC2A1E-65CA-41C0-9A79-A85F24B0B651}" v="231" dt="2021-05-16T16:11:13.782"/>
    <p1510:client id="{9C1BB082-1501-4B24-A9FA-3CC4F6F697FA}" v="56" dt="2021-05-18T10:04:07.790"/>
    <p1510:client id="{A19C3697-7CB3-4877-976E-D7EB8D7FC836}" v="42" dt="2021-05-29T09:22:15.330"/>
    <p1510:client id="{B11F9F07-6037-4D17-91CB-2B1F5D10F47F}" v="3" dt="2021-05-26T19:23:38.329"/>
    <p1510:client id="{D56A0B38-5053-412E-ADC6-8A0B92D94FD5}" v="196" dt="2021-05-18T08:46:23.349"/>
    <p1510:client id="{D65A15CB-BA4C-46A1-A64D-70AE1C7F58AC}" v="2" dt="2021-05-14T13:14:29.459"/>
    <p1510:client id="{DA23CB9C-92F2-4F38-9AF2-02FF4C532DB3}" v="120" dt="2021-06-01T21:44:06.047"/>
    <p1510:client id="{F17A23A6-7D5D-4450-A42A-F79B050F68F6}" v="3" dt="2021-05-15T06:39:04.673"/>
    <p1510:client id="{FAD10BE5-EF96-4B49-B273-C21C39E65947}" v="1" dt="2021-06-02T07:27:1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theme" Target="theme/theme1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viewProps" Target="viewProps.xml" Id="rId12" /><Relationship Type="http://schemas.openxmlformats.org/officeDocument/2006/relationships/customXml" Target="../customXml/item2.xml" Id="rId2" /><Relationship Type="http://schemas.microsoft.com/office/2015/10/relationships/revisionInfo" Target="revisionInfo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presProps" Target="presProps.xml" Id="rId11" /><Relationship Type="http://schemas.openxmlformats.org/officeDocument/2006/relationships/slide" Target="slides/slide1.xml" Id="rId5" /><Relationship Type="http://schemas.openxmlformats.org/officeDocument/2006/relationships/notesMaster" Target="notesMasters/notesMaster1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tableStyles" Target="tableStyles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318F6-BE28-452F-B463-E803FFD52E12}" type="datetimeFigureOut">
              <a:rPr lang="nb-NO" smtClean="0"/>
              <a:t>30.03.2023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417AB-D68F-4299-896C-25602EC05C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098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941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246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695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4322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048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8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056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CBD4A892-5CD8-FC44-9E4C-AB64E242F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DC148B69-1F50-074A-8304-542C542BE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AEEC0EC-1257-F544-85C2-89D5B99BDB7A}"/>
              </a:ext>
            </a:extLst>
          </p:cNvPr>
          <p:cNvSpPr txBox="1"/>
          <p:nvPr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9C1F289-E3E4-6B4D-A890-B0FD6D47E280}"/>
              </a:ext>
            </a:extLst>
          </p:cNvPr>
          <p:cNvSpPr txBox="1"/>
          <p:nvPr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7319E2B-0D5A-0E42-9D02-6712ADCD0F6E}"/>
              </a:ext>
            </a:extLst>
          </p:cNvPr>
          <p:cNvSpPr txBox="1"/>
          <p:nvPr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E2BCBF21-765A-8049-89CE-46A9EC0AF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2FFBA03-7EDA-234D-84AD-06264095A564}"/>
              </a:ext>
            </a:extLst>
          </p:cNvPr>
          <p:cNvSpPr txBox="1"/>
          <p:nvPr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12259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A8C2A76-B927-9C43-A57B-F90C2D272439}"/>
              </a:ext>
            </a:extLst>
          </p:cNvPr>
          <p:cNvSpPr txBox="1"/>
          <p:nvPr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  <p:pic>
        <p:nvPicPr>
          <p:cNvPr id="22" name="Grafikk 21">
            <a:extLst>
              <a:ext uri="{FF2B5EF4-FFF2-40B4-BE49-F238E27FC236}">
                <a16:creationId xmlns:a16="http://schemas.microsoft.com/office/drawing/2014/main" id="{0B4000E4-D0A5-3A4B-8943-DCFEF8A1D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471975F9-5598-7245-BCF2-3CAE8A873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BD797B3-C1FC-CC41-B2C7-12F889238012}"/>
              </a:ext>
            </a:extLst>
          </p:cNvPr>
          <p:cNvSpPr txBox="1"/>
          <p:nvPr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FF30DB-9FCE-6D48-90C0-C61DB1BFF7E2}"/>
              </a:ext>
            </a:extLst>
          </p:cNvPr>
          <p:cNvSpPr txBox="1"/>
          <p:nvPr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D4C3D05-8343-6448-8DBF-57EF029944E7}"/>
              </a:ext>
            </a:extLst>
          </p:cNvPr>
          <p:cNvSpPr txBox="1"/>
          <p:nvPr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27" name="Grafikk 26">
            <a:extLst>
              <a:ext uri="{FF2B5EF4-FFF2-40B4-BE49-F238E27FC236}">
                <a16:creationId xmlns:a16="http://schemas.microsoft.com/office/drawing/2014/main" id="{DEDF6AA1-2DE3-6A40-AFB4-7E70455AF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26ED3AE-3DBE-DC40-9FE9-7164142E1E73}"/>
              </a:ext>
            </a:extLst>
          </p:cNvPr>
          <p:cNvSpPr txBox="1"/>
          <p:nvPr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7265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E8691EA-F09D-4C4D-86E9-317223B421D2}"/>
              </a:ext>
            </a:extLst>
          </p:cNvPr>
          <p:cNvSpPr txBox="1"/>
          <p:nvPr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D74EF77-3F82-2B41-806F-565AF2A1E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5928986A-C0D5-6B4D-B353-A54C29B97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DCC2B87-299D-2B4C-86B0-B1255A31B276}"/>
              </a:ext>
            </a:extLst>
          </p:cNvPr>
          <p:cNvSpPr txBox="1"/>
          <p:nvPr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4600D05-DE4E-FC4A-A5D4-1507B33D339B}"/>
              </a:ext>
            </a:extLst>
          </p:cNvPr>
          <p:cNvSpPr txBox="1"/>
          <p:nvPr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FB3D97B-C0F4-E84B-B6B8-C9B0E60A7703}"/>
              </a:ext>
            </a:extLst>
          </p:cNvPr>
          <p:cNvSpPr txBox="1"/>
          <p:nvPr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FAAB45C5-1E54-144A-AA6D-8E66E820D8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1B734D0-AE78-0742-8D25-3E926A1EB5E9}"/>
              </a:ext>
            </a:extLst>
          </p:cNvPr>
          <p:cNvSpPr txBox="1"/>
          <p:nvPr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39446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8330D43-4C82-3E4F-B703-D7EB28BE66D6}"/>
              </a:ext>
            </a:extLst>
          </p:cNvPr>
          <p:cNvSpPr txBox="1"/>
          <p:nvPr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432A5BF-0698-7940-9449-187A52C82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A81A1EF7-11B9-CA4A-9D1C-BD48D3A75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6601480-9D41-8245-9BA3-DB22B1F3D886}"/>
              </a:ext>
            </a:extLst>
          </p:cNvPr>
          <p:cNvSpPr txBox="1"/>
          <p:nvPr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8AD27AE-6A29-F24B-A896-6AB22D0B00DB}"/>
              </a:ext>
            </a:extLst>
          </p:cNvPr>
          <p:cNvSpPr txBox="1"/>
          <p:nvPr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24ADB7E-1303-8A4C-BDE3-D3DDC3C98EEB}"/>
              </a:ext>
            </a:extLst>
          </p:cNvPr>
          <p:cNvSpPr txBox="1"/>
          <p:nvPr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500D429E-75B9-A84A-B38C-E69442D97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3F4B56B-CCFA-C945-AF39-D450955C363C}"/>
              </a:ext>
            </a:extLst>
          </p:cNvPr>
          <p:cNvSpPr txBox="1"/>
          <p:nvPr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24015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FB140C-498D-C24F-A5B6-BC4116095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Diagram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0ACC44D8-36C8-8F4D-88CF-D289D55EFA9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419" y="2044701"/>
            <a:ext cx="10515163" cy="384465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/>
              <a:t>Tryck på symbolen för att lägga till diagram</a:t>
            </a:r>
          </a:p>
        </p:txBody>
      </p:sp>
      <p:pic>
        <p:nvPicPr>
          <p:cNvPr id="5" name="logofromfile">
            <a:extLst>
              <a:ext uri="{FF2B5EF4-FFF2-40B4-BE49-F238E27FC236}">
                <a16:creationId xmlns:a16="http://schemas.microsoft.com/office/drawing/2014/main" id="{78D92627-4F98-4D46-BF18-76B1EF643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26" y="6228000"/>
            <a:ext cx="1800469" cy="2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5856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9948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D88736-4842-433E-ADCB-CC382B1D4ED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E7BFE3-EF1E-4BC9-A73E-8EEFF2B93ADC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40" r:id="rId7"/>
    <p:sldLayoutId id="2147483741" r:id="rId8"/>
    <p:sldLayoutId id="214748373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1" orient="horz" pos="689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KIRKEPEDAGOGIKK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  <a:r>
              <a:rPr lang="en-GB" dirty="0" err="1"/>
              <a:t>Kirkerommet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læringsarena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0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BFA875-6FCB-4991-9A8F-F314C751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49688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2DE8417-3A3C-4C89-A9CF-B6A2C7012E0E}"/>
              </a:ext>
            </a:extLst>
          </p:cNvPr>
          <p:cNvSpPr/>
          <p:nvPr/>
        </p:nvSpPr>
        <p:spPr>
          <a:xfrm>
            <a:off x="486383" y="800100"/>
            <a:ext cx="1034050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Søren Dalevi bruker metoden kirkepedagogikk, hentet fra Tyskland: </a:t>
            </a:r>
          </a:p>
          <a:p>
            <a:endParaRPr lang="sv-SE" dirty="0"/>
          </a:p>
          <a:p>
            <a:r>
              <a:rPr lang="sv-SE" i="1" dirty="0"/>
              <a:t>Kyrkopedagogik kan beskrivas som en upplevelsebaserad metodik som strävar efter att göra deltagaren till subjekt och inte objekt i sitt möte med kyrkorummet 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Praktiske og sanselige oppgaver 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Kirkerommets fokuspunkt </a:t>
            </a:r>
            <a:r>
              <a:rPr lang="nb-NO" dirty="0"/>
              <a:t>eller </a:t>
            </a:r>
            <a:br>
              <a:rPr lang="nb-NO" dirty="0"/>
            </a:br>
            <a:r>
              <a:rPr lang="nb-NO" dirty="0"/>
              <a:t>«rommets estetiske opplevelsesverden»  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Ved å gå inn i kirkerommet vil elevene ta i bruk andre sanser til å </a:t>
            </a:r>
            <a:br>
              <a:rPr lang="nb-NO" dirty="0"/>
            </a:br>
            <a:r>
              <a:rPr lang="nb-NO" dirty="0"/>
              <a:t>forstå kristendommen. 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Som subjekt avgjør elevene selv avstanden til kirkerommet og </a:t>
            </a:r>
            <a:br>
              <a:rPr lang="nb-NO" dirty="0"/>
            </a:br>
            <a:r>
              <a:rPr lang="nb-NO" dirty="0"/>
              <a:t>dets artefakter 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7B85DF-ACCB-4522-97BC-81075EDC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41" y="2584718"/>
            <a:ext cx="2274468" cy="31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23887" y="772497"/>
            <a:ext cx="10944226" cy="863600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Avestetisering</a:t>
            </a:r>
            <a:r>
              <a:rPr lang="en-GB" dirty="0"/>
              <a:t>”: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BFF70-6C4C-4C9D-88A5-766E4984E28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23887" y="1385888"/>
            <a:ext cx="10944226" cy="525105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- elever som sjelden blir estetisk utfordret mangler språket for det estetiske </a:t>
            </a:r>
          </a:p>
          <a:p>
            <a:pPr marL="0" indent="0">
              <a:buNone/>
            </a:pPr>
            <a:r>
              <a:rPr lang="nb-NO" dirty="0"/>
              <a:t>- I møte med kirkerommet kan de få utviklet eller komplettert sin estetiske side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2" name="Picture 4" descr="Månedens kirkekunst juni: Jeløy kirke - Borg Biskop og Bispedømmeråd">
            <a:extLst>
              <a:ext uri="{FF2B5EF4-FFF2-40B4-BE49-F238E27FC236}">
                <a16:creationId xmlns:a16="http://schemas.microsoft.com/office/drawing/2014/main" id="{A8343AF6-10B3-403B-B631-37B0527F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07" y="3932915"/>
            <a:ext cx="4559786" cy="25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Kirkepedagogikk er altså en måte å lære religion på utenfor klasserommet og som utfordrer hver enkelt til å gjøre egne opplevelser, tilegne seg kunnskap subjektivt ved å få være til stede i kirkerommet.</a:t>
            </a:r>
            <a:endParaRPr lang="en-GB" b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CFBC0-F564-4DB2-8083-06180FF5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65" y="-296714"/>
            <a:ext cx="10944224" cy="4968874"/>
          </a:xfrm>
        </p:spPr>
        <p:txBody>
          <a:bodyPr/>
          <a:lstStyle/>
          <a:p>
            <a:r>
              <a:rPr lang="nb-NO" dirty="0"/>
              <a:t>Oppgave til neste kirkebesøk: </a:t>
            </a:r>
            <a:br>
              <a:rPr lang="nb-NO" dirty="0"/>
            </a:br>
            <a:r>
              <a:rPr lang="nb-NO" dirty="0"/>
              <a:t>Hva blir ditt fokuspunkt?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pic>
        <p:nvPicPr>
          <p:cNvPr id="3074" name="Picture 2" descr="Månedens kirkekunst - juli - Borg Biskop og Bispedømmeråd">
            <a:extLst>
              <a:ext uri="{FF2B5EF4-FFF2-40B4-BE49-F238E27FC236}">
                <a16:creationId xmlns:a16="http://schemas.microsoft.com/office/drawing/2014/main" id="{883693DB-5822-4CE1-B53B-99A50CEF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9" y="2356702"/>
            <a:ext cx="6076922" cy="34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nk ny mal">
  <a:themeElements>
    <a:clrScheme name="Teknolog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 ny mal" id="{03DBA0D8-E69C-409C-927B-D06E7E08041F}" vid="{B3A4E799-A6D2-424B-9FAB-F9BC7C0E2B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95D0CB26613A46B51AF23A0D4C3D4D" ma:contentTypeVersion="15" ma:contentTypeDescription="Opprett et nytt dokument." ma:contentTypeScope="" ma:versionID="f38d1ab376e87d455f274c21ef90c9a9">
  <xsd:schema xmlns:xsd="http://www.w3.org/2001/XMLSchema" xmlns:xs="http://www.w3.org/2001/XMLSchema" xmlns:p="http://schemas.microsoft.com/office/2006/metadata/properties" xmlns:ns2="846b8afc-5754-498a-b15e-99438221f600" xmlns:ns3="f59fcd25-b6bb-4c78-bb2d-5bbacaa9f59c" targetNamespace="http://schemas.microsoft.com/office/2006/metadata/properties" ma:root="true" ma:fieldsID="68c251b7262fd786d4c825d6d4de76c0" ns2:_="" ns3:_="">
    <xsd:import namespace="846b8afc-5754-498a-b15e-99438221f600"/>
    <xsd:import namespace="f59fcd25-b6bb-4c78-bb2d-5bbacaa9f5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8afc-5754-498a-b15e-99438221f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fcd25-b6bb-4c78-bb2d-5bbacaa9f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98d5ff1-067f-489b-96a4-6fdb858d2c2e}" ma:internalName="TaxCatchAll" ma:showField="CatchAllData" ma:web="f59fcd25-b6bb-4c78-bb2d-5bbacaa9f5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9fcd25-b6bb-4c78-bb2d-5bbacaa9f59c" xsi:nil="true"/>
    <lcf76f155ced4ddcb4097134ff3c332f xmlns="846b8afc-5754-498a-b15e-99438221f6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D046C8-793B-4219-9E34-5C2C79B53F0A}"/>
</file>

<file path=customXml/itemProps2.xml><?xml version="1.0" encoding="utf-8"?>
<ds:datastoreItem xmlns:ds="http://schemas.openxmlformats.org/officeDocument/2006/customXml" ds:itemID="{7DE83406-58CB-4AFF-8EA5-5DD6788EE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6B9C4-76B2-4395-A0F6-32D3DADCF4A4}">
  <ds:schemaRefs>
    <ds:schemaRef ds:uri="http://purl.org/dc/elements/1.1/"/>
    <ds:schemaRef ds:uri="http://schemas.microsoft.com/office/2006/metadata/properties"/>
    <ds:schemaRef ds:uri="1be51b6c-49d2-44c4-b824-afc84ace3b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a553164-b9d1-4c17-96fb-ffeb6e47192c"/>
    <ds:schemaRef ds:uri="http://www.w3.org/XML/1998/namespace"/>
    <ds:schemaRef ds:uri="f59fcd25-b6bb-4c78-bb2d-5bbacaa9f59c"/>
    <ds:schemaRef ds:uri="846b8afc-5754-498a-b15e-99438221f6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133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Dnk ny mal</vt:lpstr>
      <vt:lpstr>KIRKEPEDAGOGIKK </vt:lpstr>
      <vt:lpstr>  </vt:lpstr>
      <vt:lpstr>“Avestetisering”: </vt:lpstr>
      <vt:lpstr>Kirkepedagogikk er altså en måte å lære religion på utenfor klasserommet og som utfordrer hver enkelt til å gjøre egne opplevelser, tilegne seg kunnskap subjektivt ved å få være til stede i kirkerommet.</vt:lpstr>
      <vt:lpstr>Oppgave til neste kirkebesøk:  Hva blir ditt fokuspunkt?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 – kirkesamarbeid i lys av nye fagplaner</dc:title>
  <dc:creator>Eileen Beate Ulseth</dc:creator>
  <cp:lastModifiedBy>Eileen Beate Ulseth</cp:lastModifiedBy>
  <cp:revision>13</cp:revision>
  <dcterms:created xsi:type="dcterms:W3CDTF">2021-11-04T18:01:17Z</dcterms:created>
  <dcterms:modified xsi:type="dcterms:W3CDTF">2023-03-30T07:42:41Z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0x010100CD95D0CB26613A46B51AF23A0D4C3D4D</vt:lpwstr>
  </property>
  <property fmtid="{D5CDD505-2E9C-101B-9397-08002B2CF9AE}" pid="3" name="MediaServiceImageTags">
    <vt:lpwstr/>
  </property>
</Properties>
</file>