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Lst>
  <p:sldIdLst>
    <p:sldId id="256" r:id="rId5"/>
    <p:sldId id="311" r:id="rId6"/>
    <p:sldId id="308" r:id="rId7"/>
    <p:sldId id="309" r:id="rId8"/>
    <p:sldId id="310" r:id="rId9"/>
    <p:sldId id="304" r:id="rId1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CC0E5-87BE-451A-964E-E3FD518AB0B5}" v="19" dt="2023-03-20T10:02:27.087"/>
    <p1510:client id="{3EA7A1AC-D086-4F4B-A64D-4BEDB8C26534}" v="51" dt="2023-03-29T18:01:03.909"/>
    <p1510:client id="{9D1D4909-C6EA-4D09-9AD9-386F74596C23}" v="8" dt="2023-03-09T08:52:53.31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iddels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theme" Target="theme/theme1.xml" Id="rId13" /><Relationship Type="http://schemas.openxmlformats.org/officeDocument/2006/relationships/customXml" Target="../customXml/item3.xml" Id="rId3" /><Relationship Type="http://schemas.openxmlformats.org/officeDocument/2006/relationships/slide" Target="slides/slide3.xml" Id="rId7" /><Relationship Type="http://schemas.openxmlformats.org/officeDocument/2006/relationships/viewProps" Target="viewProps.xml" Id="rId12" /><Relationship Type="http://schemas.openxmlformats.org/officeDocument/2006/relationships/customXml" Target="../customXml/item2.xml" Id="rId2" /><Relationship Type="http://schemas.microsoft.com/office/2015/10/relationships/revisionInfo" Target="revisionInfo.xml" Id="rId16"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presProps" Target="presProps.xml" Id="rId11" /><Relationship Type="http://schemas.openxmlformats.org/officeDocument/2006/relationships/slide" Target="slides/slide1.xml" Id="rId5" /><Relationship Type="http://schemas.openxmlformats.org/officeDocument/2006/relationships/slide" Target="slides/slide6.xml" Id="rId10"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tableStyles" Target="tableStyles.xml" Id="rId14"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4AAD347D-5ACD-4C99-B74B-A9C85AD731AF}" type="datetimeFigureOut">
              <a:rPr lang="en-US" smtClean="0"/>
              <a:t>3/29/2023</a:t>
            </a:fld>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D57F1E4F-1CFF-5643-939E-02111984F565}" type="slidenum">
              <a:rPr lang="en-US" smtClean="0"/>
              <a:t>‹#›</a:t>
            </a:fld>
            <a:endParaRPr lang="en-US" dirty="0"/>
          </a:p>
        </p:txBody>
      </p:sp>
      <p:pic>
        <p:nvPicPr>
          <p:cNvPr id="19" name="Bilde 18">
            <a:extLst>
              <a:ext uri="{FF2B5EF4-FFF2-40B4-BE49-F238E27FC236}">
                <a16:creationId xmlns:a16="http://schemas.microsoft.com/office/drawing/2014/main" id="{6E8E34C0-0B68-EA43-A91F-06154E398FB8}"/>
              </a:ext>
            </a:extLst>
          </p:cNvPr>
          <p:cNvPicPr>
            <a:picLocks noChangeAspect="1"/>
          </p:cNvPicPr>
          <p:nvPr/>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32291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109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0" name="Bilde 9">
            <a:extLst>
              <a:ext uri="{FF2B5EF4-FFF2-40B4-BE49-F238E27FC236}">
                <a16:creationId xmlns:a16="http://schemas.microsoft.com/office/drawing/2014/main" id="{370FB8C5-4E46-0144-92C5-637BD509B61A}"/>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91261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B60C608-14C1-FC41-BC97-5C1CF241FA3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F42B2836-1886-C648-BD39-A06391ACD483}"/>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A4189A9F-2D9D-8347-96F8-7D734AACD5E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622625B4-F61F-2342-BC1B-0CECF449F420}"/>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0" name="Bilde 9">
            <a:extLst>
              <a:ext uri="{FF2B5EF4-FFF2-40B4-BE49-F238E27FC236}">
                <a16:creationId xmlns:a16="http://schemas.microsoft.com/office/drawing/2014/main" id="{52F79A17-B5DF-8C4E-84DB-E96DE20FF6B6}"/>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1473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5138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id="{A006F4C2-5293-E044-83D4-05CD33380EA3}"/>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8" name="Plassholder for bunntekst 7">
            <a:extLst>
              <a:ext uri="{FF2B5EF4-FFF2-40B4-BE49-F238E27FC236}">
                <a16:creationId xmlns:a16="http://schemas.microsoft.com/office/drawing/2014/main" id="{1697B7BA-0E96-3140-8A35-EB726CD0AE48}"/>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id="{6748FF31-39B3-9A46-A424-FA2221D081FA}"/>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343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713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50B21C0D-34D6-CC48-B026-04FBA14EC411}"/>
              </a:ext>
            </a:extLst>
          </p:cNvPr>
          <p:cNvSpPr/>
          <p:nvPr/>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F9C92418-944A-DE45-84F4-3678D2B73149}"/>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ED2147FD-2928-044D-B8CD-0655BDC7ED59}"/>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0D95FBE8-7FC7-614E-8C2A-060EB536D086}"/>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sp>
        <p:nvSpPr>
          <p:cNvPr id="8" name="Tittel 1">
            <a:extLst>
              <a:ext uri="{FF2B5EF4-FFF2-40B4-BE49-F238E27FC236}">
                <a16:creationId xmlns:a16="http://schemas.microsoft.com/office/drawing/2014/main"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20614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0637D52-5D87-7944-8733-8B9A8E2E2870}"/>
              </a:ext>
            </a:extLst>
          </p:cNvPr>
          <p:cNvSpPr/>
          <p:nvPr/>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en-US" dirty="0"/>
          </a:p>
        </p:txBody>
      </p:sp>
      <p:sp>
        <p:nvSpPr>
          <p:cNvPr id="7" name="Plassholder for lysbildenummer 6">
            <a:extLst>
              <a:ext uri="{FF2B5EF4-FFF2-40B4-BE49-F238E27FC236}">
                <a16:creationId xmlns:a16="http://schemas.microsoft.com/office/drawing/2014/main"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D57F1E4F-1CFF-5643-939E-02111984F565}" type="slidenum">
              <a:rPr lang="en-US" smtClean="0"/>
              <a:t>‹#›</a:t>
            </a:fld>
            <a:endParaRPr lang="en-US" dirty="0"/>
          </a:p>
        </p:txBody>
      </p:sp>
      <p:pic>
        <p:nvPicPr>
          <p:cNvPr id="9" name="Bilde 8">
            <a:extLst>
              <a:ext uri="{FF2B5EF4-FFF2-40B4-BE49-F238E27FC236}">
                <a16:creationId xmlns:a16="http://schemas.microsoft.com/office/drawing/2014/main" id="{D3C36917-9AB3-434C-B2ED-754219CA730E}"/>
              </a:ext>
            </a:extLst>
          </p:cNvPr>
          <p:cNvPicPr>
            <a:picLocks noChangeAspect="1"/>
          </p:cNvPicPr>
          <p:nvPr/>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55359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46237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40603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4AFB86AD-8F62-3B47-B902-D3A1DE88A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679551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65282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65636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5E12DA7-64E8-3B42-956B-662E98C63504}"/>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4" name="Plassholder for bunntekst 3">
            <a:extLst>
              <a:ext uri="{FF2B5EF4-FFF2-40B4-BE49-F238E27FC236}">
                <a16:creationId xmlns:a16="http://schemas.microsoft.com/office/drawing/2014/main" id="{136727F2-04C5-944F-B4BC-6F064051FF79}"/>
              </a:ext>
            </a:extLst>
          </p:cNvPr>
          <p:cNvSpPr>
            <a:spLocks noGrp="1"/>
          </p:cNvSpPr>
          <p:nvPr>
            <p:ph type="ftr" sz="quarter" idx="11"/>
          </p:nvPr>
        </p:nvSpPr>
        <p:spPr/>
        <p:txBody>
          <a:bodyPr/>
          <a:lstStyle/>
          <a:p>
            <a:endParaRPr lang="en-US" dirty="0"/>
          </a:p>
        </p:txBody>
      </p:sp>
      <p:sp>
        <p:nvSpPr>
          <p:cNvPr id="5" name="Plassholder for lysbildenummer 4">
            <a:extLst>
              <a:ext uri="{FF2B5EF4-FFF2-40B4-BE49-F238E27FC236}">
                <a16:creationId xmlns:a16="http://schemas.microsoft.com/office/drawing/2014/main" id="{3508390C-3BBE-5741-8A43-6C981A3EE72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340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7640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003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8" name="Plassholder for bilde 2">
            <a:extLst>
              <a:ext uri="{FF2B5EF4-FFF2-40B4-BE49-F238E27FC236}">
                <a16:creationId xmlns:a16="http://schemas.microsoft.com/office/drawing/2014/main"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204264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35EB93-88B3-6D47-A629-2E1C1391743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id="{95F2D47E-B89B-F842-B16D-C681196177F5}"/>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70755696-5F05-2D47-8804-623906E68AF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Plassholder for lysbildenummer 6">
            <a:extLst>
              <a:ext uri="{FF2B5EF4-FFF2-40B4-BE49-F238E27FC236}">
                <a16:creationId xmlns:a16="http://schemas.microsoft.com/office/drawing/2014/main" id="{FF248C54-1722-034A-9777-ACFAFB26952D}"/>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9" name="Bilde 8">
            <a:extLst>
              <a:ext uri="{FF2B5EF4-FFF2-40B4-BE49-F238E27FC236}">
                <a16:creationId xmlns:a16="http://schemas.microsoft.com/office/drawing/2014/main" id="{773C8BD8-1C69-B94C-9C7A-D01537BABA67}"/>
              </a:ext>
            </a:extLst>
          </p:cNvPr>
          <p:cNvPicPr>
            <a:picLocks noChangeAspect="1"/>
          </p:cNvPicPr>
          <p:nvPr/>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id="{8F1FD433-7E01-4C4F-AE0C-0AF02B2992C3}"/>
              </a:ext>
            </a:extLst>
          </p:cNvPr>
          <p:cNvPicPr>
            <a:picLocks noChangeAspect="1"/>
          </p:cNvPicPr>
          <p:nvPr/>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6251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6A3D0F3-9AFC-EC44-982D-1FEBDB4A62A8}"/>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3" name="Plassholder for bunntekst 2">
            <a:extLst>
              <a:ext uri="{FF2B5EF4-FFF2-40B4-BE49-F238E27FC236}">
                <a16:creationId xmlns:a16="http://schemas.microsoft.com/office/drawing/2014/main" id="{805C4255-99DD-814C-A9AD-3F510292E130}"/>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id="{90D5D13A-1C4D-754C-9ABB-8C68651007C6}"/>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92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2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pic>
        <p:nvPicPr>
          <p:cNvPr id="15" name="Bilde 14">
            <a:extLst>
              <a:ext uri="{FF2B5EF4-FFF2-40B4-BE49-F238E27FC236}">
                <a16:creationId xmlns:a16="http://schemas.microsoft.com/office/drawing/2014/main" id="{D13F7309-045F-E94D-9CF4-3CD524E6AA7E}"/>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86176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5F0F483-C409-B044-AFFC-F8B179D4786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17012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id="{418C3EE5-02DB-A843-8685-A7E3CB168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40448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59058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27905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sp>
        <p:nvSpPr>
          <p:cNvPr id="11" name="Tittel 1">
            <a:extLst>
              <a:ext uri="{FF2B5EF4-FFF2-40B4-BE49-F238E27FC236}">
                <a16:creationId xmlns:a16="http://schemas.microsoft.com/office/drawing/2014/main"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81242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CE7C27-E759-2CFC-6F0D-419EEBE5779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85BE637-3A06-7946-E2FC-828CCBECE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4930B4E-020B-58B6-5215-64B0A50BA780}"/>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45483E3A-C4E1-98F9-2ADA-6621757141E7}"/>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C1EF4B50-E4EC-A7CF-FAFB-2E3F8F4C5BDE}"/>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251344"/>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BA6722-CDA5-04AB-9B6B-EEB29582875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5426FB-4B4E-CF35-B956-DA3B1478F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EC4358E-61A6-C76F-C0B1-A2BAC09CF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0A2E441-F34F-04BD-95CD-4217D137C4BB}"/>
              </a:ext>
            </a:extLst>
          </p:cNvPr>
          <p:cNvSpPr>
            <a:spLocks noGrp="1"/>
          </p:cNvSpPr>
          <p:nvPr>
            <p:ph type="dt" sz="half" idx="10"/>
          </p:nvPr>
        </p:nvSpPr>
        <p:spPr/>
        <p:txBody>
          <a:bodyPr/>
          <a:lstStyle/>
          <a:p>
            <a:fld id="{4AAD347D-5ACD-4C99-B74B-A9C85AD731AF}" type="datetimeFigureOut">
              <a:rPr lang="en-US" smtClean="0"/>
              <a:t>3/29/2023</a:t>
            </a:fld>
            <a:endParaRPr lang="en-US" dirty="0"/>
          </a:p>
        </p:txBody>
      </p:sp>
      <p:sp>
        <p:nvSpPr>
          <p:cNvPr id="6" name="Plassholder for bunntekst 5">
            <a:extLst>
              <a:ext uri="{FF2B5EF4-FFF2-40B4-BE49-F238E27FC236}">
                <a16:creationId xmlns:a16="http://schemas.microsoft.com/office/drawing/2014/main" id="{2C92BF1B-0978-5871-4D30-E65ABAE2852E}"/>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A93B77FC-68CD-F65F-0397-C1DE806C6568}"/>
              </a:ext>
            </a:extLst>
          </p:cNvPr>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6027352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pic>
        <p:nvPicPr>
          <p:cNvPr id="15" name="Bilde 14">
            <a:extLst>
              <a:ext uri="{FF2B5EF4-FFF2-40B4-BE49-F238E27FC236}">
                <a16:creationId xmlns:a16="http://schemas.microsoft.com/office/drawing/2014/main" id="{6010F5F7-7450-E841-9579-58F69AF09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37769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id="{753E37AF-FDF2-574D-8BED-7844B01C7E2E}"/>
              </a:ext>
            </a:extLst>
          </p:cNvPr>
          <p:cNvSpPr>
            <a:spLocks noGrp="1"/>
          </p:cNvSpPr>
          <p:nvPr>
            <p:ph type="dt" sz="half" idx="10"/>
          </p:nvPr>
        </p:nvSpPr>
        <p:spPr/>
        <p:txBody>
          <a:bodyPr/>
          <a:lstStyle>
            <a:lvl1pPr>
              <a:defRPr sz="900">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87F01347-EC45-3B4E-94CF-99D6430B071C}"/>
              </a:ext>
            </a:extLst>
          </p:cNvPr>
          <p:cNvSpPr>
            <a:spLocks noGrp="1"/>
          </p:cNvSpPr>
          <p:nvPr>
            <p:ph type="ftr" sz="quarter" idx="11"/>
          </p:nvPr>
        </p:nvSpPr>
        <p:spPr/>
        <p:txBody>
          <a:bodyPr/>
          <a:lstStyle>
            <a:lvl1pPr>
              <a:defRPr sz="900">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260B3B69-4437-C64D-8F04-923239067790}"/>
              </a:ext>
            </a:extLst>
          </p:cNvPr>
          <p:cNvSpPr>
            <a:spLocks noGrp="1"/>
          </p:cNvSpPr>
          <p:nvPr>
            <p:ph type="sldNum" sz="quarter" idx="12"/>
          </p:nvPr>
        </p:nvSpPr>
        <p:spPr/>
        <p:txBody>
          <a:bodyPr/>
          <a:lstStyle>
            <a:lvl1pPr>
              <a:defRPr sz="900">
                <a:solidFill>
                  <a:schemeClr val="bg1"/>
                </a:solidFill>
              </a:defRPr>
            </a:lvl1pPr>
          </a:lstStyle>
          <a:p>
            <a:fld id="{D57F1E4F-1CFF-5643-939E-02111984F565}" type="slidenum">
              <a:rPr lang="en-US" smtClean="0"/>
              <a:t>‹#›</a:t>
            </a:fld>
            <a:endParaRPr lang="en-US" dirty="0"/>
          </a:p>
        </p:txBody>
      </p:sp>
      <p:pic>
        <p:nvPicPr>
          <p:cNvPr id="18" name="Bilde 17">
            <a:extLst>
              <a:ext uri="{FF2B5EF4-FFF2-40B4-BE49-F238E27FC236}">
                <a16:creationId xmlns:a16="http://schemas.microsoft.com/office/drawing/2014/main" id="{9DA3D8BF-A151-3548-AE95-2BC2EFE2BCCB}"/>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414811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4" name="Bilde 13">
            <a:extLst>
              <a:ext uri="{FF2B5EF4-FFF2-40B4-BE49-F238E27FC236}">
                <a16:creationId xmlns:a16="http://schemas.microsoft.com/office/drawing/2014/main" id="{D4821732-F8CE-5E41-A05E-0383AF6432D5}"/>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9784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2" name="Bilde 11">
            <a:extLst>
              <a:ext uri="{FF2B5EF4-FFF2-40B4-BE49-F238E27FC236}">
                <a16:creationId xmlns:a16="http://schemas.microsoft.com/office/drawing/2014/main" id="{90C3DA65-107B-F341-8FB9-ECB05EB2D78B}"/>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49743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2" name="Bilde 11">
            <a:extLst>
              <a:ext uri="{FF2B5EF4-FFF2-40B4-BE49-F238E27FC236}">
                <a16:creationId xmlns:a16="http://schemas.microsoft.com/office/drawing/2014/main" id="{4A80ACD1-D8B9-7445-943A-E7FA7384731C}"/>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59876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id="{2C3E5949-891A-984F-BA2C-C3FC864901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47C6DBD-E3C9-BD4E-B8F2-DC9E03390E0E}"/>
              </a:ext>
            </a:extLst>
          </p:cNvPr>
          <p:cNvSpPr>
            <a:spLocks noGrp="1"/>
          </p:cNvSpPr>
          <p:nvPr>
            <p:ph type="dt" sz="half" idx="10"/>
          </p:nvPr>
        </p:nvSpPr>
        <p:spPr/>
        <p:txBody>
          <a:bodyPr/>
          <a:lstStyle>
            <a:lvl1pPr>
              <a:defRPr>
                <a:solidFill>
                  <a:schemeClr val="bg1"/>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9FAC8708-DB85-C941-AD59-246DE270E6E8}"/>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Plassholder for lysbildenummer 5">
            <a:extLst>
              <a:ext uri="{FF2B5EF4-FFF2-40B4-BE49-F238E27FC236}">
                <a16:creationId xmlns:a16="http://schemas.microsoft.com/office/drawing/2014/main" id="{EB421687-6ABE-3D4A-A46A-E642F5048968}"/>
              </a:ext>
            </a:extLst>
          </p:cNvPr>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t>‹#›</a:t>
            </a:fld>
            <a:endParaRPr lang="en-US" dirty="0"/>
          </a:p>
        </p:txBody>
      </p:sp>
      <p:pic>
        <p:nvPicPr>
          <p:cNvPr id="12" name="Bilde 11">
            <a:extLst>
              <a:ext uri="{FF2B5EF4-FFF2-40B4-BE49-F238E27FC236}">
                <a16:creationId xmlns:a16="http://schemas.microsoft.com/office/drawing/2014/main" id="{06465D10-5B34-C44E-ACE2-FB1EDC81E34A}"/>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44520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4AAD347D-5ACD-4C99-B74B-A9C85AD731AF}" type="datetimeFigureOut">
              <a:rPr lang="en-US" smtClean="0"/>
              <a:t>3/29/2023</a:t>
            </a:fld>
            <a:endParaRPr lang="en-US" dirty="0"/>
          </a:p>
        </p:txBody>
      </p:sp>
      <p:sp>
        <p:nvSpPr>
          <p:cNvPr id="5" name="Plassholder for bunntekst 4">
            <a:extLst>
              <a:ext uri="{FF2B5EF4-FFF2-40B4-BE49-F238E27FC236}">
                <a16:creationId xmlns:a16="http://schemas.microsoft.com/office/drawing/2014/main"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en-US" dirty="0"/>
          </a:p>
        </p:txBody>
      </p:sp>
      <p:sp>
        <p:nvSpPr>
          <p:cNvPr id="6" name="Plassholder for lysbildenummer 5">
            <a:extLst>
              <a:ext uri="{FF2B5EF4-FFF2-40B4-BE49-F238E27FC236}">
                <a16:creationId xmlns:a16="http://schemas.microsoft.com/office/drawing/2014/main"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D57F1E4F-1CFF-5643-939E-02111984F565}" type="slidenum">
              <a:rPr lang="en-US" smtClean="0"/>
              <a:t>‹#›</a:t>
            </a:fld>
            <a:endParaRPr lang="en-US" dirty="0"/>
          </a:p>
        </p:txBody>
      </p:sp>
      <p:pic>
        <p:nvPicPr>
          <p:cNvPr id="15" name="Bilde 14">
            <a:extLst>
              <a:ext uri="{FF2B5EF4-FFF2-40B4-BE49-F238E27FC236}">
                <a16:creationId xmlns:a16="http://schemas.microsoft.com/office/drawing/2014/main" id="{609C2D23-5413-0C4E-90E8-570584B1AF6C}"/>
              </a:ext>
            </a:extLst>
          </p:cNvPr>
          <p:cNvPicPr>
            <a:picLocks noChangeAspect="1"/>
          </p:cNvPicPr>
          <p:nvPr/>
        </p:nvPicPr>
        <p:blipFill>
          <a:blip r:embed="rId38"/>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44052894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 id="2147483824" r:id="rId28"/>
    <p:sldLayoutId id="2147483825" r:id="rId29"/>
    <p:sldLayoutId id="2147483826" r:id="rId30"/>
    <p:sldLayoutId id="2147483827" r:id="rId31"/>
    <p:sldLayoutId id="2147483828" r:id="rId32"/>
    <p:sldLayoutId id="2147483829" r:id="rId33"/>
    <p:sldLayoutId id="2147483830" r:id="rId34"/>
    <p:sldLayoutId id="2147483831" r:id="rId35"/>
    <p:sldLayoutId id="2147483832"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FB95CE-48B2-4D59-A230-8EFEE039B536}"/>
              </a:ext>
            </a:extLst>
          </p:cNvPr>
          <p:cNvSpPr>
            <a:spLocks noGrp="1"/>
          </p:cNvSpPr>
          <p:nvPr>
            <p:ph type="ctrTitle"/>
          </p:nvPr>
        </p:nvSpPr>
        <p:spPr>
          <a:xfrm>
            <a:off x="520915" y="2881627"/>
            <a:ext cx="10944224" cy="883642"/>
          </a:xfrm>
        </p:spPr>
        <p:txBody>
          <a:bodyPr anchor="b">
            <a:noAutofit/>
          </a:bodyPr>
          <a:lstStyle/>
          <a:p>
            <a:r>
              <a:rPr lang="en-US" dirty="0" err="1">
                <a:cs typeface="Arial"/>
              </a:rPr>
              <a:t>Nøytral</a:t>
            </a:r>
            <a:r>
              <a:rPr lang="en-US" dirty="0">
                <a:cs typeface="Arial"/>
              </a:rPr>
              <a:t> </a:t>
            </a:r>
            <a:r>
              <a:rPr lang="en-US" dirty="0" err="1">
                <a:cs typeface="Arial"/>
              </a:rPr>
              <a:t>undervisning</a:t>
            </a:r>
            <a:endParaRPr lang="en-US" dirty="0">
              <a:cs typeface="Arial"/>
            </a:endParaRPr>
          </a:p>
        </p:txBody>
      </p:sp>
      <p:sp>
        <p:nvSpPr>
          <p:cNvPr id="6" name="Undertittel 5">
            <a:extLst>
              <a:ext uri="{FF2B5EF4-FFF2-40B4-BE49-F238E27FC236}">
                <a16:creationId xmlns:a16="http://schemas.microsoft.com/office/drawing/2014/main" id="{284A6567-56E6-4BA1-9B70-9040B75A5373}"/>
              </a:ext>
            </a:extLst>
          </p:cNvPr>
          <p:cNvSpPr>
            <a:spLocks noGrp="1"/>
          </p:cNvSpPr>
          <p:nvPr>
            <p:ph type="subTitle" idx="1"/>
          </p:nvPr>
        </p:nvSpPr>
        <p:spPr>
          <a:xfrm>
            <a:off x="623888" y="3710584"/>
            <a:ext cx="10944224" cy="2347316"/>
          </a:xfrm>
        </p:spPr>
        <p:txBody>
          <a:bodyPr>
            <a:normAutofit/>
          </a:bodyPr>
          <a:lstStyle/>
          <a:p>
            <a:endParaRPr lang="nb-NO" dirty="0"/>
          </a:p>
          <a:p>
            <a:endParaRPr lang="nb-NO" dirty="0"/>
          </a:p>
        </p:txBody>
      </p:sp>
    </p:spTree>
    <p:extLst>
      <p:ext uri="{BB962C8B-B14F-4D97-AF65-F5344CB8AC3E}">
        <p14:creationId xmlns:p14="http://schemas.microsoft.com/office/powerpoint/2010/main" val="383768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400"/>
                                        <p:tgtEl>
                                          <p:spTgt spid="6">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E63CA102-93C9-C1DC-75AA-A46038CDF175}"/>
              </a:ext>
            </a:extLst>
          </p:cNvPr>
          <p:cNvSpPr txBox="1">
            <a:spLocks/>
          </p:cNvSpPr>
          <p:nvPr/>
        </p:nvSpPr>
        <p:spPr>
          <a:xfrm>
            <a:off x="623887" y="225425"/>
            <a:ext cx="10944226" cy="8636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spcAft>
                <a:spcPts val="600"/>
              </a:spcAft>
            </a:pPr>
            <a:r>
              <a:rPr lang="nb-NO" b="1" kern="1200">
                <a:latin typeface="+mj-lt"/>
                <a:ea typeface="+mj-ea"/>
                <a:cs typeface="+mj-cs"/>
              </a:rPr>
              <a:t>Hvordan snakke når vi ikke skal forkynne?</a:t>
            </a:r>
          </a:p>
        </p:txBody>
      </p:sp>
      <p:sp>
        <p:nvSpPr>
          <p:cNvPr id="8" name="Plassholder for tekst 3">
            <a:extLst>
              <a:ext uri="{FF2B5EF4-FFF2-40B4-BE49-F238E27FC236}">
                <a16:creationId xmlns:a16="http://schemas.microsoft.com/office/drawing/2014/main" id="{128D23D9-A88E-F555-9E18-43BD357181DE}"/>
              </a:ext>
            </a:extLst>
          </p:cNvPr>
          <p:cNvSpPr txBox="1">
            <a:spLocks/>
          </p:cNvSpPr>
          <p:nvPr/>
        </p:nvSpPr>
        <p:spPr>
          <a:xfrm>
            <a:off x="623888" y="1385889"/>
            <a:ext cx="5292726" cy="4672012"/>
          </a:xfrm>
          <a:prstGeom prst="rect">
            <a:avLst/>
          </a:prstGeom>
        </p:spPr>
        <p:txBody>
          <a:bodyPr vert="horz" lIns="0" tIns="0" rIns="0" bIns="0" rtlCol="0" anchor="t">
            <a:normAutofit/>
          </a:bodyPr>
          <a:lst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nb-NO" sz="1400" dirty="0"/>
              <a:t>Skap trygghet: Vær forberedt, vær bevist i ord og uttrykk, se alle og vær opptatt av mangfoldet.</a:t>
            </a:r>
          </a:p>
          <a:p>
            <a:pPr>
              <a:lnSpc>
                <a:spcPct val="90000"/>
              </a:lnSpc>
            </a:pPr>
            <a:r>
              <a:rPr lang="nb-NO" sz="1400" dirty="0"/>
              <a:t>Vær forsiktig med å be elevene delta aktivt gjennom bruk av ord/handling, men bruk gjerne </a:t>
            </a:r>
            <a:r>
              <a:rPr lang="nb-NO" sz="1400" dirty="0" err="1"/>
              <a:t>almenne</a:t>
            </a:r>
            <a:r>
              <a:rPr lang="nb-NO" sz="1400" dirty="0"/>
              <a:t> kreative metoder som på dette bildet for å legge til rette for skaperglede, engasjement og utforskertrang.</a:t>
            </a:r>
            <a:br>
              <a:rPr lang="nb-NO" sz="1400" dirty="0"/>
            </a:br>
            <a:endParaRPr lang="nb-NO" sz="1400" dirty="0"/>
          </a:p>
          <a:p>
            <a:pPr>
              <a:lnSpc>
                <a:spcPct val="90000"/>
              </a:lnSpc>
            </a:pPr>
            <a:r>
              <a:rPr lang="nb-NO" sz="1400" b="1" dirty="0"/>
              <a:t>Tenk</a:t>
            </a:r>
            <a:r>
              <a:rPr lang="nb-NO" sz="1400" dirty="0"/>
              <a:t> på hvordan du ordlegger deg. </a:t>
            </a:r>
          </a:p>
          <a:p>
            <a:pPr>
              <a:lnSpc>
                <a:spcPct val="90000"/>
              </a:lnSpc>
            </a:pPr>
            <a:endParaRPr lang="nb-NO" sz="1400" dirty="0"/>
          </a:p>
          <a:p>
            <a:pPr>
              <a:lnSpc>
                <a:spcPct val="90000"/>
              </a:lnSpc>
            </a:pPr>
            <a:r>
              <a:rPr lang="nb-NO" sz="1400" b="1" dirty="0"/>
              <a:t>Ikke si:</a:t>
            </a:r>
          </a:p>
          <a:p>
            <a:pPr>
              <a:lnSpc>
                <a:spcPct val="90000"/>
              </a:lnSpc>
            </a:pPr>
            <a:r>
              <a:rPr lang="nb-NO" sz="1400" dirty="0"/>
              <a:t>Nå skal vi sammen be Vår Far – med bevegelser. Vi begynner med å løfte hendene slik….</a:t>
            </a:r>
          </a:p>
          <a:p>
            <a:pPr>
              <a:lnSpc>
                <a:spcPct val="90000"/>
              </a:lnSpc>
            </a:pPr>
            <a:r>
              <a:rPr lang="nb-NO" sz="1400" i="1" dirty="0"/>
              <a:t>Eller: </a:t>
            </a:r>
            <a:r>
              <a:rPr lang="nb-NO" sz="1400" dirty="0"/>
              <a:t>Jesus døde og stod opp igjen for oss. Derfor er vi tilgitt av Gud.</a:t>
            </a:r>
            <a:endParaRPr lang="nb-NO" sz="1400" dirty="0">
              <a:cs typeface="Arial"/>
            </a:endParaRPr>
          </a:p>
          <a:p>
            <a:pPr>
              <a:lnSpc>
                <a:spcPct val="90000"/>
              </a:lnSpc>
            </a:pPr>
            <a:endParaRPr lang="nb-NO" sz="1400" dirty="0"/>
          </a:p>
          <a:p>
            <a:pPr>
              <a:lnSpc>
                <a:spcPct val="90000"/>
              </a:lnSpc>
            </a:pPr>
            <a:endParaRPr lang="nb-NO" sz="1400" dirty="0"/>
          </a:p>
          <a:p>
            <a:pPr>
              <a:lnSpc>
                <a:spcPct val="90000"/>
              </a:lnSpc>
            </a:pPr>
            <a:endParaRPr lang="nb-NO" sz="1400" dirty="0"/>
          </a:p>
        </p:txBody>
      </p:sp>
      <p:pic>
        <p:nvPicPr>
          <p:cNvPr id="9" name="Plassholder for innhold 5" descr="Et bilde som inneholder person&#10;&#10;Automatisk generert beskrivelse">
            <a:extLst>
              <a:ext uri="{FF2B5EF4-FFF2-40B4-BE49-F238E27FC236}">
                <a16:creationId xmlns:a16="http://schemas.microsoft.com/office/drawing/2014/main" id="{7309F14F-9F21-C98F-495D-7B8902C50C77}"/>
              </a:ext>
            </a:extLst>
          </p:cNvPr>
          <p:cNvPicPr>
            <a:picLocks noChangeAspect="1"/>
          </p:cNvPicPr>
          <p:nvPr/>
        </p:nvPicPr>
        <p:blipFill rotWithShape="1">
          <a:blip r:embed="rId2">
            <a:extLst>
              <a:ext uri="{28A0092B-C50C-407E-A947-70E740481C1C}">
                <a14:useLocalDpi xmlns:a14="http://schemas.microsoft.com/office/drawing/2010/main" val="0"/>
              </a:ext>
            </a:extLst>
          </a:blip>
          <a:srcRect l="1765" r="32030" b="-2"/>
          <a:stretch/>
        </p:blipFill>
        <p:spPr>
          <a:xfrm rot="5400000">
            <a:off x="6585744" y="1075532"/>
            <a:ext cx="4672011" cy="5292725"/>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41346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DBC3E6D6-82B0-49D0-BD09-633A4DB45686}"/>
              </a:ext>
            </a:extLst>
          </p:cNvPr>
          <p:cNvSpPr>
            <a:spLocks noGrp="1"/>
          </p:cNvSpPr>
          <p:nvPr>
            <p:ph type="title"/>
          </p:nvPr>
        </p:nvSpPr>
        <p:spPr>
          <a:xfrm>
            <a:off x="623887" y="225425"/>
            <a:ext cx="10944226" cy="863600"/>
          </a:xfrm>
        </p:spPr>
        <p:txBody>
          <a:bodyPr vert="horz" lIns="91440" tIns="45720" rIns="91440" bIns="45720" rtlCol="0" anchor="ctr">
            <a:normAutofit/>
          </a:bodyPr>
          <a:lstStyle/>
          <a:p>
            <a:r>
              <a:rPr lang="nb-NO" sz="2700" dirty="0"/>
              <a:t>Hvordan undervise?</a:t>
            </a:r>
            <a:br>
              <a:rPr lang="nb-NO" sz="2700" dirty="0"/>
            </a:br>
            <a:r>
              <a:rPr lang="nb-NO" sz="2700" dirty="0"/>
              <a:t>Si heller:</a:t>
            </a:r>
          </a:p>
        </p:txBody>
      </p:sp>
      <p:pic>
        <p:nvPicPr>
          <p:cNvPr id="2052" name="Picture 4">
            <a:extLst>
              <a:ext uri="{FF2B5EF4-FFF2-40B4-BE49-F238E27FC236}">
                <a16:creationId xmlns:a16="http://schemas.microsoft.com/office/drawing/2014/main" id="{95ED1B92-3735-4C9A-982D-CB6581FAF92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24099" b="1"/>
          <a:stretch/>
        </p:blipFill>
        <p:spPr bwMode="auto">
          <a:xfrm>
            <a:off x="623888" y="1385889"/>
            <a:ext cx="5292726" cy="4672012"/>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a:solidFill>
            <a:srgbClr val="FFFFFF"/>
          </a:solidFill>
        </p:spPr>
      </p:pic>
      <p:sp>
        <p:nvSpPr>
          <p:cNvPr id="6" name="Plassholder for innhold 5">
            <a:extLst>
              <a:ext uri="{FF2B5EF4-FFF2-40B4-BE49-F238E27FC236}">
                <a16:creationId xmlns:a16="http://schemas.microsoft.com/office/drawing/2014/main" id="{22901F04-F96B-47CA-A40A-2544A47ABE1F}"/>
              </a:ext>
            </a:extLst>
          </p:cNvPr>
          <p:cNvSpPr>
            <a:spLocks noGrp="1"/>
          </p:cNvSpPr>
          <p:nvPr>
            <p:ph sz="half" idx="2"/>
          </p:nvPr>
        </p:nvSpPr>
        <p:spPr>
          <a:xfrm>
            <a:off x="6275387" y="1385889"/>
            <a:ext cx="5292725" cy="4672011"/>
          </a:xfrm>
        </p:spPr>
        <p:txBody>
          <a:bodyPr vert="horz" lIns="91440" tIns="45720" rIns="91440" bIns="45720" rtlCol="0" anchor="t">
            <a:normAutofit/>
          </a:bodyPr>
          <a:lstStyle/>
          <a:p>
            <a:pPr>
              <a:lnSpc>
                <a:spcPct val="90000"/>
              </a:lnSpc>
            </a:pPr>
            <a:r>
              <a:rPr lang="nb-NO" sz="1200" dirty="0"/>
              <a:t>I kirken snakker man om, eller mange kristne eller noen mennesker tror på, eller i bibelen kan vi lese fortellingen fra NT som beskriver hva som skjedde da Jesus ble født. </a:t>
            </a:r>
          </a:p>
          <a:p>
            <a:pPr>
              <a:lnSpc>
                <a:spcPct val="90000"/>
              </a:lnSpc>
            </a:pPr>
            <a:r>
              <a:rPr lang="nb-NO" sz="1200" dirty="0"/>
              <a:t>Vi skal nå få høre en fortelling fra Bibelen…</a:t>
            </a:r>
            <a:endParaRPr lang="nb-NO" sz="1200" dirty="0">
              <a:cs typeface="Arial"/>
            </a:endParaRPr>
          </a:p>
          <a:p>
            <a:pPr>
              <a:lnSpc>
                <a:spcPct val="90000"/>
              </a:lnSpc>
            </a:pPr>
            <a:r>
              <a:rPr lang="nb-NO" sz="1200" i="1" dirty="0"/>
              <a:t>Eller:</a:t>
            </a:r>
            <a:r>
              <a:rPr lang="nb-NO" sz="1200" dirty="0"/>
              <a:t> kristne tror at …</a:t>
            </a:r>
            <a:endParaRPr lang="nb-NO" sz="1200" dirty="0">
              <a:cs typeface="Arial" panose="020B0604020202020204"/>
            </a:endParaRPr>
          </a:p>
          <a:p>
            <a:pPr>
              <a:lnSpc>
                <a:spcPct val="90000"/>
              </a:lnSpc>
            </a:pPr>
            <a:r>
              <a:rPr lang="nb-NO" sz="1200" dirty="0"/>
              <a:t>Nå skal jeg be en bønn som bes hver søndag på gudstjeneste i kirken og som vi også finner i Bibelen. Den heter Vår Far.</a:t>
            </a:r>
            <a:endParaRPr lang="nb-NO" sz="1200" dirty="0">
              <a:cs typeface="Arial"/>
            </a:endParaRPr>
          </a:p>
          <a:p>
            <a:pPr marL="0" indent="0">
              <a:lnSpc>
                <a:spcPct val="90000"/>
              </a:lnSpc>
              <a:buNone/>
            </a:pPr>
            <a:r>
              <a:rPr lang="nb-NO" sz="1200" dirty="0"/>
              <a:t>Eleven som observatør:  </a:t>
            </a:r>
          </a:p>
          <a:p>
            <a:pPr>
              <a:lnSpc>
                <a:spcPct val="90000"/>
              </a:lnSpc>
            </a:pPr>
            <a:r>
              <a:rPr lang="nb-NO" sz="1200" dirty="0"/>
              <a:t>Vær forsiktig med å la elevene være deltakere for eksempel i en julevandring. De kan være tilskuere til ulike poster, men ikke delta aktivt i religiøse handlinger.</a:t>
            </a:r>
          </a:p>
          <a:p>
            <a:pPr>
              <a:lnSpc>
                <a:spcPct val="90000"/>
              </a:lnSpc>
            </a:pPr>
            <a:r>
              <a:rPr lang="nb-NO" sz="1200" dirty="0"/>
              <a:t>Elevene kan få innblikk i ulike religiøse praksiser, men pass på at de har mulighet til å være observatør og ikke aktivt deltakende.</a:t>
            </a:r>
          </a:p>
          <a:p>
            <a:pPr>
              <a:lnSpc>
                <a:spcPct val="90000"/>
              </a:lnSpc>
            </a:pPr>
            <a:r>
              <a:rPr lang="nb-NO" sz="1200" dirty="0"/>
              <a:t>Møt elevene med objektiv formidling, men vær gjerne ærlig på egen tro hvis du blir spurt. De fleste elever regner med at presten eller kateketen tror på Gud, men de spør ofte. Du kan være en autentisk kristen. (Avklar dette gjerne med faglærer)</a:t>
            </a:r>
          </a:p>
          <a:p>
            <a:pPr marL="0" indent="0">
              <a:lnSpc>
                <a:spcPct val="90000"/>
              </a:lnSpc>
              <a:buNone/>
            </a:pPr>
            <a:r>
              <a:rPr lang="nb-NO" sz="1200" dirty="0"/>
              <a:t>Det er viktig å avklare med faglærer før ekskursjonen hva han/hun ønsker. Faglærer er ansvarlig for faget og elevenes undervisning.</a:t>
            </a:r>
          </a:p>
          <a:p>
            <a:pPr>
              <a:lnSpc>
                <a:spcPct val="90000"/>
              </a:lnSpc>
            </a:pPr>
            <a:endParaRPr lang="nb-NO" sz="1200" dirty="0"/>
          </a:p>
        </p:txBody>
      </p:sp>
    </p:spTree>
    <p:extLst>
      <p:ext uri="{BB962C8B-B14F-4D97-AF65-F5344CB8AC3E}">
        <p14:creationId xmlns:p14="http://schemas.microsoft.com/office/powerpoint/2010/main" val="200398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9A024F-10C1-4725-9777-56FFA1AC68D9}"/>
              </a:ext>
            </a:extLst>
          </p:cNvPr>
          <p:cNvSpPr>
            <a:spLocks noGrp="1"/>
          </p:cNvSpPr>
          <p:nvPr>
            <p:ph type="title"/>
          </p:nvPr>
        </p:nvSpPr>
        <p:spPr>
          <a:xfrm>
            <a:off x="623888" y="225425"/>
            <a:ext cx="5292725" cy="868363"/>
          </a:xfrm>
        </p:spPr>
        <p:txBody>
          <a:bodyPr vert="horz" lIns="91440" tIns="45720" rIns="91440" bIns="45720" rtlCol="0" anchor="ctr">
            <a:normAutofit/>
          </a:bodyPr>
          <a:lstStyle/>
          <a:p>
            <a:r>
              <a:rPr lang="en-US" sz="2700"/>
              <a:t>Eksempel på hvordan snakke om fortellingen om Jesu fødsel</a:t>
            </a:r>
          </a:p>
        </p:txBody>
      </p:sp>
      <p:pic>
        <p:nvPicPr>
          <p:cNvPr id="3074" name="Picture 2" descr="Et bilde som inneholder flere&#10;&#10;Automatisk generert beskrivelse">
            <a:extLst>
              <a:ext uri="{FF2B5EF4-FFF2-40B4-BE49-F238E27FC236}">
                <a16:creationId xmlns:a16="http://schemas.microsoft.com/office/drawing/2014/main" id="{0A97EE58-139E-4EBF-A8F3-181774FCDD16}"/>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26354" r="15844" b="2"/>
          <a:stretch/>
        </p:blipFill>
        <p:spPr bwMode="auto">
          <a:xfrm>
            <a:off x="6275388" y="10"/>
            <a:ext cx="5916612" cy="6857990"/>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a:solidFill>
            <a:srgbClr val="FFFFFF"/>
          </a:solidFill>
        </p:spPr>
      </p:pic>
      <p:sp>
        <p:nvSpPr>
          <p:cNvPr id="3" name="Plassholder for innhold 2">
            <a:extLst>
              <a:ext uri="{FF2B5EF4-FFF2-40B4-BE49-F238E27FC236}">
                <a16:creationId xmlns:a16="http://schemas.microsoft.com/office/drawing/2014/main" id="{56B13A92-203A-4D32-B131-89F77B3D9DC0}"/>
              </a:ext>
            </a:extLst>
          </p:cNvPr>
          <p:cNvSpPr>
            <a:spLocks noGrp="1"/>
          </p:cNvSpPr>
          <p:nvPr>
            <p:ph type="body" sz="half" idx="2"/>
          </p:nvPr>
        </p:nvSpPr>
        <p:spPr>
          <a:xfrm>
            <a:off x="623888" y="1385887"/>
            <a:ext cx="5292725" cy="4851399"/>
          </a:xfrm>
        </p:spPr>
        <p:txBody>
          <a:bodyPr vert="horz" lIns="91440" tIns="45720" rIns="91440" bIns="45720" rtlCol="0" anchor="t">
            <a:normAutofit/>
          </a:bodyPr>
          <a:lstStyle/>
          <a:p>
            <a:r>
              <a:rPr lang="nb-NO" dirty="0"/>
              <a:t>I NT i Bibelen finner vi kristendommens fortelling om Jesu fødsel. Fortellingen er fortalt fra ulike perspektiver, men er samstemt om dette: Gud sendte sin sønn til jorden, født som et lite menneskebarn. Han skulle bli folkets frelser. </a:t>
            </a:r>
            <a:endParaRPr lang="nb-NO"/>
          </a:p>
          <a:p>
            <a:r>
              <a:rPr lang="nb-NO" dirty="0"/>
              <a:t>Både Lukasevangeliet og Matteusevangeliet forteller om Jesu fødsel i Betlehem. Lukas forteller om englene på marken og gjeterne som kom og besøkte det hellige barnet som var født. (…)</a:t>
            </a:r>
            <a:endParaRPr lang="nb-NO" dirty="0">
              <a:cs typeface="Arial"/>
            </a:endParaRPr>
          </a:p>
          <a:p>
            <a:r>
              <a:rPr lang="nb-NO" dirty="0"/>
              <a:t>Islam har også fortellinger om Jesu fødsel og barndom. (…)</a:t>
            </a:r>
            <a:endParaRPr lang="nb-NO" dirty="0">
              <a:cs typeface="Arial"/>
            </a:endParaRPr>
          </a:p>
        </p:txBody>
      </p:sp>
    </p:spTree>
    <p:extLst>
      <p:ext uri="{BB962C8B-B14F-4D97-AF65-F5344CB8AC3E}">
        <p14:creationId xmlns:p14="http://schemas.microsoft.com/office/powerpoint/2010/main" val="222666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1B2D79-28AF-4646-AC7D-431AEFF337DE}"/>
              </a:ext>
            </a:extLst>
          </p:cNvPr>
          <p:cNvSpPr>
            <a:spLocks noGrp="1"/>
          </p:cNvSpPr>
          <p:nvPr>
            <p:ph type="title"/>
          </p:nvPr>
        </p:nvSpPr>
        <p:spPr>
          <a:xfrm>
            <a:off x="623887" y="225425"/>
            <a:ext cx="10944226" cy="863600"/>
          </a:xfrm>
        </p:spPr>
        <p:txBody>
          <a:bodyPr vert="horz" lIns="91440" tIns="45720" rIns="91440" bIns="45720" rtlCol="0" anchor="ctr">
            <a:normAutofit/>
          </a:bodyPr>
          <a:lstStyle/>
          <a:p>
            <a:r>
              <a:rPr lang="nb-NO" i="0" kern="1200" dirty="0"/>
              <a:t>Eksempel på hvordan vi kan snakke om påske</a:t>
            </a:r>
          </a:p>
        </p:txBody>
      </p:sp>
      <p:pic>
        <p:nvPicPr>
          <p:cNvPr id="1026" name="Picture 2" descr="Påskemarkering for barn – foto Terje Peersen">
            <a:extLst>
              <a:ext uri="{FF2B5EF4-FFF2-40B4-BE49-F238E27FC236}">
                <a16:creationId xmlns:a16="http://schemas.microsoft.com/office/drawing/2014/main" id="{642E6B45-16FE-4D0B-97BB-79C44FF59DEB}"/>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24382" r="-1" b="-1"/>
          <a:stretch/>
        </p:blipFill>
        <p:spPr bwMode="auto">
          <a:xfrm>
            <a:off x="623888" y="1385889"/>
            <a:ext cx="5292726" cy="4672012"/>
          </a:xfrm>
          <a:prstGeom prst="rect">
            <a:avLst/>
          </a:prstGeom>
          <a:solidFill>
            <a:srgbClr val="FFFFFF"/>
          </a:solidFill>
          <a:effectLst/>
        </p:spPr>
      </p:pic>
      <p:sp>
        <p:nvSpPr>
          <p:cNvPr id="3" name="Plassholder for innhold 2">
            <a:extLst>
              <a:ext uri="{FF2B5EF4-FFF2-40B4-BE49-F238E27FC236}">
                <a16:creationId xmlns:a16="http://schemas.microsoft.com/office/drawing/2014/main" id="{F093E0F2-640E-4C59-8D12-2752C96BCA2B}"/>
              </a:ext>
            </a:extLst>
          </p:cNvPr>
          <p:cNvSpPr>
            <a:spLocks noGrp="1"/>
          </p:cNvSpPr>
          <p:nvPr>
            <p:ph sz="half" idx="2"/>
          </p:nvPr>
        </p:nvSpPr>
        <p:spPr>
          <a:xfrm>
            <a:off x="6275387" y="1385889"/>
            <a:ext cx="5292725" cy="4672011"/>
          </a:xfrm>
        </p:spPr>
        <p:txBody>
          <a:bodyPr vert="horz" lIns="91440" tIns="45720" rIns="91440" bIns="45720" rtlCol="0" anchor="t">
            <a:normAutofit/>
          </a:bodyPr>
          <a:lstStyle/>
          <a:p>
            <a:pPr>
              <a:lnSpc>
                <a:spcPct val="90000"/>
              </a:lnSpc>
            </a:pPr>
            <a:r>
              <a:rPr lang="nb-NO" sz="1800" dirty="0"/>
              <a:t>Påske er en kristen høytid. I NT leser vi at Jesus døde og stod opp igjen. Dette er en viktig del av den kristne tradisjonen og det som NT sier skjedde i påsken er opphavet til hele den kristne tradisjonen.</a:t>
            </a:r>
          </a:p>
          <a:p>
            <a:pPr>
              <a:lnSpc>
                <a:spcPct val="90000"/>
              </a:lnSpc>
            </a:pPr>
            <a:r>
              <a:rPr lang="nb-NO" sz="1800" dirty="0"/>
              <a:t>NT i Bibelen forteller at Skjærtorsdag feires til minne om at Jesus spiste det siste måltidet sammen med disiplene sine.</a:t>
            </a:r>
          </a:p>
          <a:p>
            <a:pPr>
              <a:lnSpc>
                <a:spcPct val="90000"/>
              </a:lnSpc>
            </a:pPr>
            <a:r>
              <a:rPr lang="nb-NO" sz="1800" dirty="0"/>
              <a:t>NT i Bibelen forteller at Jesus ble hengt på korset og døde på langfredag. Han ble tatt ned om kvelden og lagt i en grav. Det fortelles at sola ble formørket i tre dager etter at Jesus døde.</a:t>
            </a:r>
          </a:p>
          <a:p>
            <a:pPr>
              <a:lnSpc>
                <a:spcPct val="90000"/>
              </a:lnSpc>
            </a:pPr>
            <a:r>
              <a:rPr lang="nb-NO" sz="1800" dirty="0"/>
              <a:t>Bibelen forteller at Jesus stod opp igjen fra de døde på påskemorgen. Fordi Jesus stod opp igjen tror kristne at Jesus er verdens frelser.</a:t>
            </a:r>
          </a:p>
          <a:p>
            <a:pPr>
              <a:lnSpc>
                <a:spcPct val="90000"/>
              </a:lnSpc>
            </a:pPr>
            <a:endParaRPr lang="nb-NO" sz="1800" dirty="0"/>
          </a:p>
        </p:txBody>
      </p:sp>
    </p:spTree>
    <p:extLst>
      <p:ext uri="{BB962C8B-B14F-4D97-AF65-F5344CB8AC3E}">
        <p14:creationId xmlns:p14="http://schemas.microsoft.com/office/powerpoint/2010/main" val="1027781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A82D57-4E87-976B-E83A-0F4E0E9A7188}"/>
              </a:ext>
            </a:extLst>
          </p:cNvPr>
          <p:cNvSpPr>
            <a:spLocks noGrp="1"/>
          </p:cNvSpPr>
          <p:nvPr>
            <p:ph type="title"/>
          </p:nvPr>
        </p:nvSpPr>
        <p:spPr>
          <a:xfrm>
            <a:off x="623887" y="225425"/>
            <a:ext cx="10944226" cy="863600"/>
          </a:xfrm>
        </p:spPr>
        <p:txBody>
          <a:bodyPr/>
          <a:lstStyle/>
          <a:p>
            <a:endParaRPr lang="en-US"/>
          </a:p>
        </p:txBody>
      </p:sp>
      <p:sp>
        <p:nvSpPr>
          <p:cNvPr id="3" name="Plassholder for innhold 2">
            <a:extLst>
              <a:ext uri="{FF2B5EF4-FFF2-40B4-BE49-F238E27FC236}">
                <a16:creationId xmlns:a16="http://schemas.microsoft.com/office/drawing/2014/main" id="{59C2ADC0-67D0-44D4-9764-2378C598A4A9}"/>
              </a:ext>
            </a:extLst>
          </p:cNvPr>
          <p:cNvSpPr>
            <a:spLocks noGrp="1"/>
          </p:cNvSpPr>
          <p:nvPr>
            <p:ph idx="1"/>
          </p:nvPr>
        </p:nvSpPr>
        <p:spPr>
          <a:xfrm>
            <a:off x="623887" y="1385888"/>
            <a:ext cx="10944226" cy="4672713"/>
          </a:xfrm>
        </p:spPr>
        <p:txBody>
          <a:bodyPr vert="horz" lIns="0" tIns="0" rIns="0" bIns="0" rtlCol="0" anchor="t">
            <a:normAutofit/>
          </a:bodyPr>
          <a:lstStyle/>
          <a:p>
            <a:pPr>
              <a:lnSpc>
                <a:spcPct val="90000"/>
              </a:lnSpc>
            </a:pPr>
            <a:endParaRPr lang="nb-NO" sz="2600" dirty="0"/>
          </a:p>
          <a:p>
            <a:pPr>
              <a:lnSpc>
                <a:spcPct val="90000"/>
              </a:lnSpc>
            </a:pPr>
            <a:endParaRPr lang="nb-NO" sz="2600" dirty="0"/>
          </a:p>
          <a:p>
            <a:pPr>
              <a:lnSpc>
                <a:spcPct val="90000"/>
              </a:lnSpc>
            </a:pPr>
            <a:endParaRPr lang="nb-NO" sz="2600" dirty="0"/>
          </a:p>
          <a:p>
            <a:pPr>
              <a:lnSpc>
                <a:spcPct val="90000"/>
              </a:lnSpc>
            </a:pPr>
            <a:endParaRPr lang="nb-NO" sz="2600" dirty="0"/>
          </a:p>
          <a:p>
            <a:pPr>
              <a:lnSpc>
                <a:spcPct val="90000"/>
              </a:lnSpc>
            </a:pPr>
            <a:endParaRPr lang="nb-NO" sz="2600" dirty="0"/>
          </a:p>
          <a:p>
            <a:pPr marL="0" indent="0">
              <a:lnSpc>
                <a:spcPct val="90000"/>
              </a:lnSpc>
              <a:buNone/>
            </a:pPr>
            <a:r>
              <a:rPr lang="nb-NO" sz="2000" dirty="0">
                <a:ea typeface="+mn-lt"/>
                <a:cs typeface="+mn-lt"/>
              </a:rPr>
              <a:t>For mer informasjon: </a:t>
            </a:r>
            <a:endParaRPr lang="nb-NO" dirty="0">
              <a:ea typeface="+mn-lt"/>
              <a:cs typeface="+mn-lt"/>
            </a:endParaRPr>
          </a:p>
          <a:p>
            <a:pPr marL="0" indent="0">
              <a:lnSpc>
                <a:spcPct val="90000"/>
              </a:lnSpc>
              <a:buNone/>
            </a:pPr>
            <a:r>
              <a:rPr lang="nb-NO" sz="2000" dirty="0">
                <a:ea typeface="+mn-lt"/>
                <a:cs typeface="+mn-lt"/>
              </a:rPr>
              <a:t>Ressursbanken lenke</a:t>
            </a:r>
            <a:endParaRPr lang="nb-NO" dirty="0">
              <a:ea typeface="+mn-lt"/>
              <a:cs typeface="+mn-lt"/>
            </a:endParaRPr>
          </a:p>
        </p:txBody>
      </p:sp>
    </p:spTree>
    <p:extLst>
      <p:ext uri="{BB962C8B-B14F-4D97-AF65-F5344CB8AC3E}">
        <p14:creationId xmlns:p14="http://schemas.microsoft.com/office/powerpoint/2010/main" val="8019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n norske kirke_ppt mal">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sjon2" id="{57B219EC-7D61-43A1-9E15-483FFB1AA736}" vid="{8E0518F1-9507-4816-96CB-B2EB7DC239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D95D0CB26613A46B51AF23A0D4C3D4D" ma:contentTypeVersion="15" ma:contentTypeDescription="Opprett et nytt dokument." ma:contentTypeScope="" ma:versionID="f38d1ab376e87d455f274c21ef90c9a9">
  <xsd:schema xmlns:xsd="http://www.w3.org/2001/XMLSchema" xmlns:xs="http://www.w3.org/2001/XMLSchema" xmlns:p="http://schemas.microsoft.com/office/2006/metadata/properties" xmlns:ns2="846b8afc-5754-498a-b15e-99438221f600" xmlns:ns3="f59fcd25-b6bb-4c78-bb2d-5bbacaa9f59c" targetNamespace="http://schemas.microsoft.com/office/2006/metadata/properties" ma:root="true" ma:fieldsID="68c251b7262fd786d4c825d6d4de76c0" ns2:_="" ns3:_="">
    <xsd:import namespace="846b8afc-5754-498a-b15e-99438221f600"/>
    <xsd:import namespace="f59fcd25-b6bb-4c78-bb2d-5bbacaa9f5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8afc-5754-498a-b15e-99438221f6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92c3bd9a-26a3-4ee9-bdab-dea02880390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9fcd25-b6bb-4c78-bb2d-5bbacaa9f59c"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198d5ff1-067f-489b-96a4-6fdb858d2c2e}" ma:internalName="TaxCatchAll" ma:showField="CatchAllData" ma:web="f59fcd25-b6bb-4c78-bb2d-5bbacaa9f5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59fcd25-b6bb-4c78-bb2d-5bbacaa9f59c">
      <UserInfo>
        <DisplayName>Gunnhild Hauge Bjørdal</DisplayName>
        <AccountId>28</AccountId>
        <AccountType/>
      </UserInfo>
      <UserInfo>
        <DisplayName>Elise Slettebø Melhus</DisplayName>
        <AccountId>36</AccountId>
        <AccountType/>
      </UserInfo>
    </SharedWithUsers>
    <TaxCatchAll xmlns="f59fcd25-b6bb-4c78-bb2d-5bbacaa9f59c" xsi:nil="true"/>
    <lcf76f155ced4ddcb4097134ff3c332f xmlns="846b8afc-5754-498a-b15e-99438221f6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A6F81B-9B3E-42C5-878A-1D33DDF51DC7}">
  <ds:schemaRefs>
    <ds:schemaRef ds:uri="http://schemas.microsoft.com/sharepoint/v3/contenttype/forms"/>
  </ds:schemaRefs>
</ds:datastoreItem>
</file>

<file path=customXml/itemProps2.xml><?xml version="1.0" encoding="utf-8"?>
<ds:datastoreItem xmlns:ds="http://schemas.openxmlformats.org/officeDocument/2006/customXml" ds:itemID="{E262DF82-977B-4691-ABC9-0AD9CAADDE6B}"/>
</file>

<file path=customXml/itemProps3.xml><?xml version="1.0" encoding="utf-8"?>
<ds:datastoreItem xmlns:ds="http://schemas.openxmlformats.org/officeDocument/2006/customXml" ds:itemID="{37C885B7-A0CD-4E1C-8D93-D0075F09E25B}">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846b8afc-5754-498a-b15e-99438221f600"/>
    <ds:schemaRef ds:uri="f59fcd25-b6bb-4c78-bb2d-5bbacaa9f59c"/>
    <ds:schemaRef ds:uri="http://www.w3.org/XML/1998/namespac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Dnk_powerpointMAL_16x9_bokmål</Template>
  <TotalTime>230</TotalTime>
  <Words>659</Words>
  <Application>Microsoft Office PowerPoint</Application>
  <PresentationFormat>Widescreen</PresentationFormat>
  <Paragraphs>39</Paragraphs>
  <Slides>6</Slides>
  <Notes>0</Notes>
  <HiddenSlides>0</HiddenSlides>
  <MMClips>0</MMClips>
  <ScaleCrop>false</ScaleCrop>
  <HeadingPairs>
    <vt:vector size="4" baseType="variant">
      <vt:variant>
        <vt:lpstr>Tema</vt:lpstr>
      </vt:variant>
      <vt:variant>
        <vt:i4>1</vt:i4>
      </vt:variant>
      <vt:variant>
        <vt:lpstr>Lysbildetitler</vt:lpstr>
      </vt:variant>
      <vt:variant>
        <vt:i4>6</vt:i4>
      </vt:variant>
    </vt:vector>
  </HeadingPairs>
  <TitlesOfParts>
    <vt:vector size="7" baseType="lpstr">
      <vt:lpstr>Den norske kirke_ppt mal</vt:lpstr>
      <vt:lpstr>Nøytral undervisning</vt:lpstr>
      <vt:lpstr>PowerPoint-presentasjon</vt:lpstr>
      <vt:lpstr>Hvordan undervise? Si heller:</vt:lpstr>
      <vt:lpstr>Eksempel på hvordan snakke om fortellingen om Jesu fødsel</vt:lpstr>
      <vt:lpstr>Eksempel på hvordan vi kan snakke om påske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Samarbeid skole- kirke Hvordan gjorde vi det i Hamar bispedømme.</dc:title>
  <dc:creator>Gunnhild Hauge Bjørdal</dc:creator>
  <cp:lastModifiedBy>Kjetil Bondevik</cp:lastModifiedBy>
  <cp:revision>250</cp:revision>
  <dcterms:created xsi:type="dcterms:W3CDTF">2021-11-08T14:52:25Z</dcterms:created>
  <dcterms:modified xsi:type="dcterms:W3CDTF">2023-03-29T18:01:07Z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0x010100CD95D0CB26613A46B51AF23A0D4C3D4D</vt:lpwstr>
  </property>
  <property fmtid="{D5CDD505-2E9C-101B-9397-08002B2CF9AE}" pid="3" name="MediaServiceImageTags">
    <vt:lpwstr/>
  </property>
</Properties>
</file>