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57" r:id="rId5"/>
    <p:sldId id="392" r:id="rId6"/>
    <p:sldId id="317" r:id="rId7"/>
    <p:sldId id="393" r:id="rId8"/>
    <p:sldId id="388" r:id="rId9"/>
    <p:sldId id="389" r:id="rId10"/>
    <p:sldId id="390" r:id="rId11"/>
    <p:sldId id="382" r:id="rId12"/>
    <p:sldId id="391" r:id="rId13"/>
    <p:sldId id="386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65580-0A98-4A99-B7F3-625711E47D7F}" v="16" dt="2024-02-14T14:13:50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Christian Kielland" userId="b9c1e6f0-4908-4668-b9ca-b69adb34508c" providerId="ADAL" clId="{B3565580-0A98-4A99-B7F3-625711E47D7F}"/>
    <pc:docChg chg="undo custSel addSld delSld modSld sldOrd">
      <pc:chgData name="Jan Christian Kielland" userId="b9c1e6f0-4908-4668-b9ca-b69adb34508c" providerId="ADAL" clId="{B3565580-0A98-4A99-B7F3-625711E47D7F}" dt="2024-02-15T07:27:08.698" v="1939"/>
      <pc:docMkLst>
        <pc:docMk/>
      </pc:docMkLst>
      <pc:sldChg chg="del ord">
        <pc:chgData name="Jan Christian Kielland" userId="b9c1e6f0-4908-4668-b9ca-b69adb34508c" providerId="ADAL" clId="{B3565580-0A98-4A99-B7F3-625711E47D7F}" dt="2024-02-13T09:37:23.496" v="1141" actId="47"/>
        <pc:sldMkLst>
          <pc:docMk/>
          <pc:sldMk cId="17446590" sldId="279"/>
        </pc:sldMkLst>
      </pc:sldChg>
      <pc:sldChg chg="add ord modNotesTx">
        <pc:chgData name="Jan Christian Kielland" userId="b9c1e6f0-4908-4668-b9ca-b69adb34508c" providerId="ADAL" clId="{B3565580-0A98-4A99-B7F3-625711E47D7F}" dt="2024-02-15T07:27:08.698" v="1939"/>
        <pc:sldMkLst>
          <pc:docMk/>
          <pc:sldMk cId="2202607359" sldId="317"/>
        </pc:sldMkLst>
      </pc:sldChg>
      <pc:sldChg chg="modSp del mod">
        <pc:chgData name="Jan Christian Kielland" userId="b9c1e6f0-4908-4668-b9ca-b69adb34508c" providerId="ADAL" clId="{B3565580-0A98-4A99-B7F3-625711E47D7F}" dt="2024-02-14T14:07:28.476" v="1766" actId="2696"/>
        <pc:sldMkLst>
          <pc:docMk/>
          <pc:sldMk cId="3895782133" sldId="317"/>
        </pc:sldMkLst>
        <pc:spChg chg="mod">
          <ac:chgData name="Jan Christian Kielland" userId="b9c1e6f0-4908-4668-b9ca-b69adb34508c" providerId="ADAL" clId="{B3565580-0A98-4A99-B7F3-625711E47D7F}" dt="2024-02-13T09:33:20.717" v="758" actId="20577"/>
          <ac:spMkLst>
            <pc:docMk/>
            <pc:sldMk cId="3895782133" sldId="317"/>
            <ac:spMk id="7" creationId="{A34B900A-459C-4088-BACA-AAC7AE93F0FA}"/>
          </ac:spMkLst>
        </pc:spChg>
        <pc:spChg chg="mod">
          <ac:chgData name="Jan Christian Kielland" userId="b9c1e6f0-4908-4668-b9ca-b69adb34508c" providerId="ADAL" clId="{B3565580-0A98-4A99-B7F3-625711E47D7F}" dt="2024-02-13T09:33:34.878" v="759" actId="207"/>
          <ac:spMkLst>
            <pc:docMk/>
            <pc:sldMk cId="3895782133" sldId="317"/>
            <ac:spMk id="8" creationId="{674AA36F-F653-424B-ABD6-9E1A2F4BAD09}"/>
          </ac:spMkLst>
        </pc:spChg>
      </pc:sldChg>
      <pc:sldChg chg="add del">
        <pc:chgData name="Jan Christian Kielland" userId="b9c1e6f0-4908-4668-b9ca-b69adb34508c" providerId="ADAL" clId="{B3565580-0A98-4A99-B7F3-625711E47D7F}" dt="2024-02-13T09:43:35.740" v="1556" actId="47"/>
        <pc:sldMkLst>
          <pc:docMk/>
          <pc:sldMk cId="837281733" sldId="349"/>
        </pc:sldMkLst>
      </pc:sldChg>
      <pc:sldChg chg="del">
        <pc:chgData name="Jan Christian Kielland" userId="b9c1e6f0-4908-4668-b9ca-b69adb34508c" providerId="ADAL" clId="{B3565580-0A98-4A99-B7F3-625711E47D7F}" dt="2024-02-13T09:33:51.962" v="763" actId="2696"/>
        <pc:sldMkLst>
          <pc:docMk/>
          <pc:sldMk cId="2981274327" sldId="349"/>
        </pc:sldMkLst>
      </pc:sldChg>
      <pc:sldChg chg="del">
        <pc:chgData name="Jan Christian Kielland" userId="b9c1e6f0-4908-4668-b9ca-b69adb34508c" providerId="ADAL" clId="{B3565580-0A98-4A99-B7F3-625711E47D7F}" dt="2024-02-13T09:35:13.709" v="974" actId="47"/>
        <pc:sldMkLst>
          <pc:docMk/>
          <pc:sldMk cId="92359796" sldId="350"/>
        </pc:sldMkLst>
      </pc:sldChg>
      <pc:sldChg chg="del">
        <pc:chgData name="Jan Christian Kielland" userId="b9c1e6f0-4908-4668-b9ca-b69adb34508c" providerId="ADAL" clId="{B3565580-0A98-4A99-B7F3-625711E47D7F}" dt="2024-02-13T09:35:14.464" v="975" actId="47"/>
        <pc:sldMkLst>
          <pc:docMk/>
          <pc:sldMk cId="2155590772" sldId="352"/>
        </pc:sldMkLst>
      </pc:sldChg>
      <pc:sldChg chg="del">
        <pc:chgData name="Jan Christian Kielland" userId="b9c1e6f0-4908-4668-b9ca-b69adb34508c" providerId="ADAL" clId="{B3565580-0A98-4A99-B7F3-625711E47D7F}" dt="2024-02-13T09:37:05.967" v="1136" actId="47"/>
        <pc:sldMkLst>
          <pc:docMk/>
          <pc:sldMk cId="613410418" sldId="359"/>
        </pc:sldMkLst>
      </pc:sldChg>
      <pc:sldChg chg="del">
        <pc:chgData name="Jan Christian Kielland" userId="b9c1e6f0-4908-4668-b9ca-b69adb34508c" providerId="ADAL" clId="{B3565580-0A98-4A99-B7F3-625711E47D7F}" dt="2024-02-13T09:37:09.958" v="1138" actId="47"/>
        <pc:sldMkLst>
          <pc:docMk/>
          <pc:sldMk cId="1995300837" sldId="360"/>
        </pc:sldMkLst>
      </pc:sldChg>
      <pc:sldChg chg="del">
        <pc:chgData name="Jan Christian Kielland" userId="b9c1e6f0-4908-4668-b9ca-b69adb34508c" providerId="ADAL" clId="{B3565580-0A98-4A99-B7F3-625711E47D7F}" dt="2024-02-13T09:37:07.837" v="1137" actId="47"/>
        <pc:sldMkLst>
          <pc:docMk/>
          <pc:sldMk cId="1764007891" sldId="361"/>
        </pc:sldMkLst>
      </pc:sldChg>
      <pc:sldChg chg="del">
        <pc:chgData name="Jan Christian Kielland" userId="b9c1e6f0-4908-4668-b9ca-b69adb34508c" providerId="ADAL" clId="{B3565580-0A98-4A99-B7F3-625711E47D7F}" dt="2024-02-13T09:33:05.448" v="718" actId="47"/>
        <pc:sldMkLst>
          <pc:docMk/>
          <pc:sldMk cId="1778478538" sldId="367"/>
        </pc:sldMkLst>
      </pc:sldChg>
      <pc:sldChg chg="del">
        <pc:chgData name="Jan Christian Kielland" userId="b9c1e6f0-4908-4668-b9ca-b69adb34508c" providerId="ADAL" clId="{B3565580-0A98-4A99-B7F3-625711E47D7F}" dt="2024-02-13T09:33:42.724" v="760" actId="47"/>
        <pc:sldMkLst>
          <pc:docMk/>
          <pc:sldMk cId="4239226934" sldId="368"/>
        </pc:sldMkLst>
      </pc:sldChg>
      <pc:sldChg chg="del">
        <pc:chgData name="Jan Christian Kielland" userId="b9c1e6f0-4908-4668-b9ca-b69adb34508c" providerId="ADAL" clId="{B3565580-0A98-4A99-B7F3-625711E47D7F}" dt="2024-02-13T09:33:43.525" v="761" actId="47"/>
        <pc:sldMkLst>
          <pc:docMk/>
          <pc:sldMk cId="991196292" sldId="370"/>
        </pc:sldMkLst>
      </pc:sldChg>
      <pc:sldChg chg="del">
        <pc:chgData name="Jan Christian Kielland" userId="b9c1e6f0-4908-4668-b9ca-b69adb34508c" providerId="ADAL" clId="{B3565580-0A98-4A99-B7F3-625711E47D7F}" dt="2024-02-13T09:38:37.230" v="1267" actId="47"/>
        <pc:sldMkLst>
          <pc:docMk/>
          <pc:sldMk cId="2604806315" sldId="371"/>
        </pc:sldMkLst>
      </pc:sldChg>
      <pc:sldChg chg="del">
        <pc:chgData name="Jan Christian Kielland" userId="b9c1e6f0-4908-4668-b9ca-b69adb34508c" providerId="ADAL" clId="{B3565580-0A98-4A99-B7F3-625711E47D7F}" dt="2024-02-13T09:38:17.795" v="1264" actId="47"/>
        <pc:sldMkLst>
          <pc:docMk/>
          <pc:sldMk cId="2085077475" sldId="374"/>
        </pc:sldMkLst>
      </pc:sldChg>
      <pc:sldChg chg="del">
        <pc:chgData name="Jan Christian Kielland" userId="b9c1e6f0-4908-4668-b9ca-b69adb34508c" providerId="ADAL" clId="{B3565580-0A98-4A99-B7F3-625711E47D7F}" dt="2024-02-13T09:38:17.795" v="1264" actId="47"/>
        <pc:sldMkLst>
          <pc:docMk/>
          <pc:sldMk cId="3513412776" sldId="377"/>
        </pc:sldMkLst>
      </pc:sldChg>
      <pc:sldChg chg="del">
        <pc:chgData name="Jan Christian Kielland" userId="b9c1e6f0-4908-4668-b9ca-b69adb34508c" providerId="ADAL" clId="{B3565580-0A98-4A99-B7F3-625711E47D7F}" dt="2024-02-13T09:38:21.137" v="1265" actId="47"/>
        <pc:sldMkLst>
          <pc:docMk/>
          <pc:sldMk cId="1340712564" sldId="378"/>
        </pc:sldMkLst>
      </pc:sldChg>
      <pc:sldChg chg="del">
        <pc:chgData name="Jan Christian Kielland" userId="b9c1e6f0-4908-4668-b9ca-b69adb34508c" providerId="ADAL" clId="{B3565580-0A98-4A99-B7F3-625711E47D7F}" dt="2024-02-13T09:29:26.211" v="258" actId="2696"/>
        <pc:sldMkLst>
          <pc:docMk/>
          <pc:sldMk cId="2368357670" sldId="380"/>
        </pc:sldMkLst>
      </pc:sldChg>
      <pc:sldChg chg="delSp modSp add del mod">
        <pc:chgData name="Jan Christian Kielland" userId="b9c1e6f0-4908-4668-b9ca-b69adb34508c" providerId="ADAL" clId="{B3565580-0A98-4A99-B7F3-625711E47D7F}" dt="2024-02-13T09:30:40.756" v="412" actId="47"/>
        <pc:sldMkLst>
          <pc:docMk/>
          <pc:sldMk cId="3612723597" sldId="380"/>
        </pc:sldMkLst>
        <pc:picChg chg="del mod">
          <ac:chgData name="Jan Christian Kielland" userId="b9c1e6f0-4908-4668-b9ca-b69adb34508c" providerId="ADAL" clId="{B3565580-0A98-4A99-B7F3-625711E47D7F}" dt="2024-02-13T09:29:46.486" v="277" actId="21"/>
          <ac:picMkLst>
            <pc:docMk/>
            <pc:sldMk cId="3612723597" sldId="380"/>
            <ac:picMk id="7" creationId="{B8661B10-2C52-A113-BED5-CD14B4DA25C9}"/>
          </ac:picMkLst>
        </pc:picChg>
      </pc:sldChg>
      <pc:sldChg chg="del">
        <pc:chgData name="Jan Christian Kielland" userId="b9c1e6f0-4908-4668-b9ca-b69adb34508c" providerId="ADAL" clId="{B3565580-0A98-4A99-B7F3-625711E47D7F}" dt="2024-02-13T09:35:25.304" v="976" actId="47"/>
        <pc:sldMkLst>
          <pc:docMk/>
          <pc:sldMk cId="2864736254" sldId="381"/>
        </pc:sldMkLst>
      </pc:sldChg>
      <pc:sldChg chg="addSp modSp add mod">
        <pc:chgData name="Jan Christian Kielland" userId="b9c1e6f0-4908-4668-b9ca-b69adb34508c" providerId="ADAL" clId="{B3565580-0A98-4A99-B7F3-625711E47D7F}" dt="2024-02-13T09:36:56.725" v="1135" actId="14100"/>
        <pc:sldMkLst>
          <pc:docMk/>
          <pc:sldMk cId="3084049088" sldId="382"/>
        </pc:sldMkLst>
        <pc:spChg chg="add mod">
          <ac:chgData name="Jan Christian Kielland" userId="b9c1e6f0-4908-4668-b9ca-b69adb34508c" providerId="ADAL" clId="{B3565580-0A98-4A99-B7F3-625711E47D7F}" dt="2024-02-13T09:36:56.725" v="1135" actId="14100"/>
          <ac:spMkLst>
            <pc:docMk/>
            <pc:sldMk cId="3084049088" sldId="382"/>
            <ac:spMk id="2" creationId="{A3DE104F-7E6D-A4AF-C3FF-40E78783D78B}"/>
          </ac:spMkLst>
        </pc:spChg>
        <pc:picChg chg="mod">
          <ac:chgData name="Jan Christian Kielland" userId="b9c1e6f0-4908-4668-b9ca-b69adb34508c" providerId="ADAL" clId="{B3565580-0A98-4A99-B7F3-625711E47D7F}" dt="2024-02-13T09:35:58.977" v="979" actId="1076"/>
          <ac:picMkLst>
            <pc:docMk/>
            <pc:sldMk cId="3084049088" sldId="382"/>
            <ac:picMk id="7" creationId="{8DBE5B92-4BEB-B5CF-72EF-7B6E5E23E1B8}"/>
          </ac:picMkLst>
        </pc:picChg>
      </pc:sldChg>
      <pc:sldChg chg="del">
        <pc:chgData name="Jan Christian Kielland" userId="b9c1e6f0-4908-4668-b9ca-b69adb34508c" providerId="ADAL" clId="{B3565580-0A98-4A99-B7F3-625711E47D7F}" dt="2024-02-13T09:35:43.322" v="977" actId="2696"/>
        <pc:sldMkLst>
          <pc:docMk/>
          <pc:sldMk cId="3806609831" sldId="382"/>
        </pc:sldMkLst>
      </pc:sldChg>
      <pc:sldChg chg="del">
        <pc:chgData name="Jan Christian Kielland" userId="b9c1e6f0-4908-4668-b9ca-b69adb34508c" providerId="ADAL" clId="{B3565580-0A98-4A99-B7F3-625711E47D7F}" dt="2024-02-13T09:38:22.148" v="1266" actId="47"/>
        <pc:sldMkLst>
          <pc:docMk/>
          <pc:sldMk cId="3408934188" sldId="384"/>
        </pc:sldMkLst>
      </pc:sldChg>
      <pc:sldChg chg="addSp modSp mod">
        <pc:chgData name="Jan Christian Kielland" userId="b9c1e6f0-4908-4668-b9ca-b69adb34508c" providerId="ADAL" clId="{B3565580-0A98-4A99-B7F3-625711E47D7F}" dt="2024-02-14T14:06:51.969" v="1765" actId="1076"/>
        <pc:sldMkLst>
          <pc:docMk/>
          <pc:sldMk cId="2693063707" sldId="386"/>
        </pc:sldMkLst>
        <pc:spChg chg="add mod">
          <ac:chgData name="Jan Christian Kielland" userId="b9c1e6f0-4908-4668-b9ca-b69adb34508c" providerId="ADAL" clId="{B3565580-0A98-4A99-B7F3-625711E47D7F}" dt="2024-02-14T14:06:51.969" v="1765" actId="1076"/>
          <ac:spMkLst>
            <pc:docMk/>
            <pc:sldMk cId="2693063707" sldId="386"/>
            <ac:spMk id="12" creationId="{67F4E729-863E-C413-10F3-691ECA185D52}"/>
          </ac:spMkLst>
        </pc:spChg>
        <pc:graphicFrameChg chg="mod">
          <ac:chgData name="Jan Christian Kielland" userId="b9c1e6f0-4908-4668-b9ca-b69adb34508c" providerId="ADAL" clId="{B3565580-0A98-4A99-B7F3-625711E47D7F}" dt="2024-02-13T09:46:07.105" v="1752" actId="1076"/>
          <ac:graphicFrameMkLst>
            <pc:docMk/>
            <pc:sldMk cId="2693063707" sldId="386"/>
            <ac:graphicFrameMk id="8" creationId="{F4B77C0A-3120-0D2D-7440-8050B6D2407C}"/>
          </ac:graphicFrameMkLst>
        </pc:graphicFrameChg>
        <pc:cxnChg chg="add mod">
          <ac:chgData name="Jan Christian Kielland" userId="b9c1e6f0-4908-4668-b9ca-b69adb34508c" providerId="ADAL" clId="{B3565580-0A98-4A99-B7F3-625711E47D7F}" dt="2024-02-13T09:46:07.105" v="1752" actId="1076"/>
          <ac:cxnSpMkLst>
            <pc:docMk/>
            <pc:sldMk cId="2693063707" sldId="386"/>
            <ac:cxnSpMk id="4" creationId="{D0B7A090-EE42-AD66-0740-39EF6ACB4445}"/>
          </ac:cxnSpMkLst>
        </pc:cxnChg>
        <pc:cxnChg chg="add mod">
          <ac:chgData name="Jan Christian Kielland" userId="b9c1e6f0-4908-4668-b9ca-b69adb34508c" providerId="ADAL" clId="{B3565580-0A98-4A99-B7F3-625711E47D7F}" dt="2024-02-13T09:46:07.105" v="1752" actId="1076"/>
          <ac:cxnSpMkLst>
            <pc:docMk/>
            <pc:sldMk cId="2693063707" sldId="386"/>
            <ac:cxnSpMk id="7" creationId="{317B408F-1CBA-1270-E68A-DA3707FDAD92}"/>
          </ac:cxnSpMkLst>
        </pc:cxnChg>
        <pc:cxnChg chg="add mod">
          <ac:chgData name="Jan Christian Kielland" userId="b9c1e6f0-4908-4668-b9ca-b69adb34508c" providerId="ADAL" clId="{B3565580-0A98-4A99-B7F3-625711E47D7F}" dt="2024-02-13T09:46:07.105" v="1752" actId="1076"/>
          <ac:cxnSpMkLst>
            <pc:docMk/>
            <pc:sldMk cId="2693063707" sldId="386"/>
            <ac:cxnSpMk id="10" creationId="{1F557A1A-0D39-7134-3553-20ABB6E8112A}"/>
          </ac:cxnSpMkLst>
        </pc:cxnChg>
        <pc:cxnChg chg="add mod">
          <ac:chgData name="Jan Christian Kielland" userId="b9c1e6f0-4908-4668-b9ca-b69adb34508c" providerId="ADAL" clId="{B3565580-0A98-4A99-B7F3-625711E47D7F}" dt="2024-02-13T09:46:07.105" v="1752" actId="1076"/>
          <ac:cxnSpMkLst>
            <pc:docMk/>
            <pc:sldMk cId="2693063707" sldId="386"/>
            <ac:cxnSpMk id="11" creationId="{03CA8664-CAA0-2859-EE51-B9266EF0C9A5}"/>
          </ac:cxnSpMkLst>
        </pc:cxnChg>
      </pc:sldChg>
      <pc:sldChg chg="del">
        <pc:chgData name="Jan Christian Kielland" userId="b9c1e6f0-4908-4668-b9ca-b69adb34508c" providerId="ADAL" clId="{B3565580-0A98-4A99-B7F3-625711E47D7F}" dt="2024-02-13T09:33:45.754" v="762" actId="47"/>
        <pc:sldMkLst>
          <pc:docMk/>
          <pc:sldMk cId="1012780651" sldId="387"/>
        </pc:sldMkLst>
      </pc:sldChg>
      <pc:sldChg chg="modSp new mod">
        <pc:chgData name="Jan Christian Kielland" userId="b9c1e6f0-4908-4668-b9ca-b69adb34508c" providerId="ADAL" clId="{B3565580-0A98-4A99-B7F3-625711E47D7F}" dt="2024-02-13T09:29:00.890" v="257" actId="20577"/>
        <pc:sldMkLst>
          <pc:docMk/>
          <pc:sldMk cId="1144758118" sldId="388"/>
        </pc:sldMkLst>
        <pc:spChg chg="mod">
          <ac:chgData name="Jan Christian Kielland" userId="b9c1e6f0-4908-4668-b9ca-b69adb34508c" providerId="ADAL" clId="{B3565580-0A98-4A99-B7F3-625711E47D7F}" dt="2024-02-13T09:28:36.130" v="198" actId="313"/>
          <ac:spMkLst>
            <pc:docMk/>
            <pc:sldMk cId="1144758118" sldId="388"/>
            <ac:spMk id="2" creationId="{0AD6650C-7B9B-FC8C-0F52-46429B243264}"/>
          </ac:spMkLst>
        </pc:spChg>
        <pc:spChg chg="mod">
          <ac:chgData name="Jan Christian Kielland" userId="b9c1e6f0-4908-4668-b9ca-b69adb34508c" providerId="ADAL" clId="{B3565580-0A98-4A99-B7F3-625711E47D7F}" dt="2024-02-13T09:29:00.890" v="257" actId="20577"/>
          <ac:spMkLst>
            <pc:docMk/>
            <pc:sldMk cId="1144758118" sldId="388"/>
            <ac:spMk id="3" creationId="{90E967BA-5B9B-D592-04A0-6AFF6014DBD3}"/>
          </ac:spMkLst>
        </pc:spChg>
      </pc:sldChg>
      <pc:sldChg chg="addSp delSp modSp add mod">
        <pc:chgData name="Jan Christian Kielland" userId="b9c1e6f0-4908-4668-b9ca-b69adb34508c" providerId="ADAL" clId="{B3565580-0A98-4A99-B7F3-625711E47D7F}" dt="2024-02-13T09:41:19.074" v="1555" actId="255"/>
        <pc:sldMkLst>
          <pc:docMk/>
          <pc:sldMk cId="3923763407" sldId="389"/>
        </pc:sldMkLst>
        <pc:spChg chg="mod">
          <ac:chgData name="Jan Christian Kielland" userId="b9c1e6f0-4908-4668-b9ca-b69adb34508c" providerId="ADAL" clId="{B3565580-0A98-4A99-B7F3-625711E47D7F}" dt="2024-02-13T09:29:42.197" v="276" actId="20577"/>
          <ac:spMkLst>
            <pc:docMk/>
            <pc:sldMk cId="3923763407" sldId="389"/>
            <ac:spMk id="2" creationId="{0AD6650C-7B9B-FC8C-0F52-46429B243264}"/>
          </ac:spMkLst>
        </pc:spChg>
        <pc:spChg chg="del mod">
          <ac:chgData name="Jan Christian Kielland" userId="b9c1e6f0-4908-4668-b9ca-b69adb34508c" providerId="ADAL" clId="{B3565580-0A98-4A99-B7F3-625711E47D7F}" dt="2024-02-13T09:29:58.465" v="281" actId="478"/>
          <ac:spMkLst>
            <pc:docMk/>
            <pc:sldMk cId="3923763407" sldId="389"/>
            <ac:spMk id="3" creationId="{90E967BA-5B9B-D592-04A0-6AFF6014DBD3}"/>
          </ac:spMkLst>
        </pc:spChg>
        <pc:spChg chg="add mod">
          <ac:chgData name="Jan Christian Kielland" userId="b9c1e6f0-4908-4668-b9ca-b69adb34508c" providerId="ADAL" clId="{B3565580-0A98-4A99-B7F3-625711E47D7F}" dt="2024-02-13T09:41:19.074" v="1555" actId="255"/>
          <ac:spMkLst>
            <pc:docMk/>
            <pc:sldMk cId="3923763407" sldId="389"/>
            <ac:spMk id="7" creationId="{16AD330E-7B12-693D-C459-AFBF9EF4F91D}"/>
          </ac:spMkLst>
        </pc:spChg>
        <pc:picChg chg="add mod">
          <ac:chgData name="Jan Christian Kielland" userId="b9c1e6f0-4908-4668-b9ca-b69adb34508c" providerId="ADAL" clId="{B3565580-0A98-4A99-B7F3-625711E47D7F}" dt="2024-02-13T09:30:04.598" v="283" actId="1076"/>
          <ac:picMkLst>
            <pc:docMk/>
            <pc:sldMk cId="3923763407" sldId="389"/>
            <ac:picMk id="6" creationId="{D5946C10-9E51-2D95-8351-0CDF3D443966}"/>
          </ac:picMkLst>
        </pc:picChg>
      </pc:sldChg>
      <pc:sldChg chg="addSp delSp modSp add mod">
        <pc:chgData name="Jan Christian Kielland" userId="b9c1e6f0-4908-4668-b9ca-b69adb34508c" providerId="ADAL" clId="{B3565580-0A98-4A99-B7F3-625711E47D7F}" dt="2024-02-13T09:36:36.849" v="1093" actId="20577"/>
        <pc:sldMkLst>
          <pc:docMk/>
          <pc:sldMk cId="3289130500" sldId="390"/>
        </pc:sldMkLst>
        <pc:spChg chg="mod">
          <ac:chgData name="Jan Christian Kielland" userId="b9c1e6f0-4908-4668-b9ca-b69adb34508c" providerId="ADAL" clId="{B3565580-0A98-4A99-B7F3-625711E47D7F}" dt="2024-02-13T09:30:52.030" v="420" actId="20577"/>
          <ac:spMkLst>
            <pc:docMk/>
            <pc:sldMk cId="3289130500" sldId="390"/>
            <ac:spMk id="2" creationId="{0AD6650C-7B9B-FC8C-0F52-46429B243264}"/>
          </ac:spMkLst>
        </pc:spChg>
        <pc:spChg chg="mod">
          <ac:chgData name="Jan Christian Kielland" userId="b9c1e6f0-4908-4668-b9ca-b69adb34508c" providerId="ADAL" clId="{B3565580-0A98-4A99-B7F3-625711E47D7F}" dt="2024-02-13T09:36:36.849" v="1093" actId="20577"/>
          <ac:spMkLst>
            <pc:docMk/>
            <pc:sldMk cId="3289130500" sldId="390"/>
            <ac:spMk id="7" creationId="{16AD330E-7B12-693D-C459-AFBF9EF4F91D}"/>
          </ac:spMkLst>
        </pc:spChg>
        <pc:picChg chg="add mod">
          <ac:chgData name="Jan Christian Kielland" userId="b9c1e6f0-4908-4668-b9ca-b69adb34508c" providerId="ADAL" clId="{B3565580-0A98-4A99-B7F3-625711E47D7F}" dt="2024-02-13T09:31:28.193" v="426" actId="1076"/>
          <ac:picMkLst>
            <pc:docMk/>
            <pc:sldMk cId="3289130500" sldId="390"/>
            <ac:picMk id="3" creationId="{3455D399-40C6-F67E-1C6D-3D8F335DEA76}"/>
          </ac:picMkLst>
        </pc:picChg>
        <pc:picChg chg="del">
          <ac:chgData name="Jan Christian Kielland" userId="b9c1e6f0-4908-4668-b9ca-b69adb34508c" providerId="ADAL" clId="{B3565580-0A98-4A99-B7F3-625711E47D7F}" dt="2024-02-13T09:31:17.704" v="423" actId="478"/>
          <ac:picMkLst>
            <pc:docMk/>
            <pc:sldMk cId="3289130500" sldId="390"/>
            <ac:picMk id="6" creationId="{D5946C10-9E51-2D95-8351-0CDF3D443966}"/>
          </ac:picMkLst>
        </pc:picChg>
      </pc:sldChg>
      <pc:sldChg chg="modSp add mod">
        <pc:chgData name="Jan Christian Kielland" userId="b9c1e6f0-4908-4668-b9ca-b69adb34508c" providerId="ADAL" clId="{B3565580-0A98-4A99-B7F3-625711E47D7F}" dt="2024-02-13T09:38:08.525" v="1263"/>
        <pc:sldMkLst>
          <pc:docMk/>
          <pc:sldMk cId="3189089604" sldId="391"/>
        </pc:sldMkLst>
        <pc:spChg chg="mod">
          <ac:chgData name="Jan Christian Kielland" userId="b9c1e6f0-4908-4668-b9ca-b69adb34508c" providerId="ADAL" clId="{B3565580-0A98-4A99-B7F3-625711E47D7F}" dt="2024-02-13T09:32:17.781" v="530" actId="20577"/>
          <ac:spMkLst>
            <pc:docMk/>
            <pc:sldMk cId="3189089604" sldId="391"/>
            <ac:spMk id="2" creationId="{0AD6650C-7B9B-FC8C-0F52-46429B243264}"/>
          </ac:spMkLst>
        </pc:spChg>
        <pc:spChg chg="mod">
          <ac:chgData name="Jan Christian Kielland" userId="b9c1e6f0-4908-4668-b9ca-b69adb34508c" providerId="ADAL" clId="{B3565580-0A98-4A99-B7F3-625711E47D7F}" dt="2024-02-13T09:38:08.525" v="1263"/>
          <ac:spMkLst>
            <pc:docMk/>
            <pc:sldMk cId="3189089604" sldId="391"/>
            <ac:spMk id="7" creationId="{16AD330E-7B12-693D-C459-AFBF9EF4F91D}"/>
          </ac:spMkLst>
        </pc:spChg>
      </pc:sldChg>
      <pc:sldChg chg="modSp new mod modNotesTx">
        <pc:chgData name="Jan Christian Kielland" userId="b9c1e6f0-4908-4668-b9ca-b69adb34508c" providerId="ADAL" clId="{B3565580-0A98-4A99-B7F3-625711E47D7F}" dt="2024-02-14T14:13:52.665" v="1937"/>
        <pc:sldMkLst>
          <pc:docMk/>
          <pc:sldMk cId="84875920" sldId="392"/>
        </pc:sldMkLst>
        <pc:spChg chg="mod">
          <ac:chgData name="Jan Christian Kielland" userId="b9c1e6f0-4908-4668-b9ca-b69adb34508c" providerId="ADAL" clId="{B3565580-0A98-4A99-B7F3-625711E47D7F}" dt="2024-02-14T14:13:43.401" v="1935" actId="20577"/>
          <ac:spMkLst>
            <pc:docMk/>
            <pc:sldMk cId="84875920" sldId="392"/>
            <ac:spMk id="2" creationId="{CBDBDB27-8B69-B979-63F9-82B921F888D7}"/>
          </ac:spMkLst>
        </pc:spChg>
        <pc:spChg chg="mod">
          <ac:chgData name="Jan Christian Kielland" userId="b9c1e6f0-4908-4668-b9ca-b69adb34508c" providerId="ADAL" clId="{B3565580-0A98-4A99-B7F3-625711E47D7F}" dt="2024-02-14T14:13:52.665" v="1937"/>
          <ac:spMkLst>
            <pc:docMk/>
            <pc:sldMk cId="84875920" sldId="392"/>
            <ac:spMk id="3" creationId="{9E99E30A-2CD2-249E-3440-3DEA8E2CD272}"/>
          </ac:spMkLst>
        </pc:spChg>
      </pc:sldChg>
      <pc:sldChg chg="new del ord">
        <pc:chgData name="Jan Christian Kielland" userId="b9c1e6f0-4908-4668-b9ca-b69adb34508c" providerId="ADAL" clId="{B3565580-0A98-4A99-B7F3-625711E47D7F}" dt="2024-02-14T14:08:56.866" v="1771" actId="47"/>
        <pc:sldMkLst>
          <pc:docMk/>
          <pc:sldMk cId="2394780038" sldId="392"/>
        </pc:sldMkLst>
      </pc:sldChg>
      <pc:sldChg chg="add">
        <pc:chgData name="Jan Christian Kielland" userId="b9c1e6f0-4908-4668-b9ca-b69adb34508c" providerId="ADAL" clId="{B3565580-0A98-4A99-B7F3-625711E47D7F}" dt="2024-02-14T14:13:31.629" v="1904"/>
        <pc:sldMkLst>
          <pc:docMk/>
          <pc:sldMk cId="3315528074" sldId="3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2CD6-4352-4CEA-93F4-66E46D9F363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12ABA82-8186-4E81-A424-6A38CCDA942B}">
      <dgm:prSet phldrT="[Tekst]"/>
      <dgm:spPr/>
      <dgm:t>
        <a:bodyPr/>
        <a:lstStyle/>
        <a:p>
          <a:r>
            <a:rPr lang="nb-NO" dirty="0"/>
            <a:t>Ansatte</a:t>
          </a:r>
        </a:p>
      </dgm:t>
    </dgm:pt>
    <dgm:pt modelId="{A4F55BDF-DAE4-493A-9154-C500F9285C0A}" type="parTrans" cxnId="{247E1445-760D-40BE-877F-838C114737A4}">
      <dgm:prSet/>
      <dgm:spPr/>
      <dgm:t>
        <a:bodyPr/>
        <a:lstStyle/>
        <a:p>
          <a:endParaRPr lang="nb-NO"/>
        </a:p>
      </dgm:t>
    </dgm:pt>
    <dgm:pt modelId="{6AE22C16-1DA5-40C8-931B-41F941D48227}" type="sibTrans" cxnId="{247E1445-760D-40BE-877F-838C114737A4}">
      <dgm:prSet/>
      <dgm:spPr/>
      <dgm:t>
        <a:bodyPr/>
        <a:lstStyle/>
        <a:p>
          <a:endParaRPr lang="nb-NO"/>
        </a:p>
      </dgm:t>
    </dgm:pt>
    <dgm:pt modelId="{9B3EF43E-E7D6-47A1-9351-ACEDB00872F6}">
      <dgm:prSet phldrT="[Tekst]"/>
      <dgm:spPr/>
      <dgm:t>
        <a:bodyPr/>
        <a:lstStyle/>
        <a:p>
          <a:r>
            <a:rPr lang="nb-NO" dirty="0"/>
            <a:t>MR</a:t>
          </a:r>
        </a:p>
      </dgm:t>
    </dgm:pt>
    <dgm:pt modelId="{8836F770-1110-4B66-9C9F-F8982384FC63}" type="parTrans" cxnId="{7F650A98-E353-48BF-80D9-FDDB60EB0F8F}">
      <dgm:prSet/>
      <dgm:spPr/>
      <dgm:t>
        <a:bodyPr/>
        <a:lstStyle/>
        <a:p>
          <a:endParaRPr lang="nb-NO"/>
        </a:p>
      </dgm:t>
    </dgm:pt>
    <dgm:pt modelId="{EFAB8962-C4F7-4E08-A191-DFA3B1261FFE}" type="sibTrans" cxnId="{7F650A98-E353-48BF-80D9-FDDB60EB0F8F}">
      <dgm:prSet/>
      <dgm:spPr/>
      <dgm:t>
        <a:bodyPr/>
        <a:lstStyle/>
        <a:p>
          <a:endParaRPr lang="nb-NO"/>
        </a:p>
      </dgm:t>
    </dgm:pt>
    <dgm:pt modelId="{C9B3FC04-DF3F-4447-B45A-0F6A99CEF020}">
      <dgm:prSet phldrT="[Tekst]"/>
      <dgm:spPr/>
      <dgm:t>
        <a:bodyPr/>
        <a:lstStyle/>
        <a:p>
          <a:r>
            <a:rPr lang="nb-NO" dirty="0"/>
            <a:t>Prost</a:t>
          </a:r>
        </a:p>
      </dgm:t>
    </dgm:pt>
    <dgm:pt modelId="{93D9E857-2B65-4B4F-BFA1-73B24B31EDA9}" type="parTrans" cxnId="{7CCACC5B-1BE3-406C-A768-D855EA5B3336}">
      <dgm:prSet/>
      <dgm:spPr/>
      <dgm:t>
        <a:bodyPr/>
        <a:lstStyle/>
        <a:p>
          <a:endParaRPr lang="nb-NO"/>
        </a:p>
      </dgm:t>
    </dgm:pt>
    <dgm:pt modelId="{B4A9F40A-0AD9-4C4E-BC84-5FCA70FB6105}" type="sibTrans" cxnId="{7CCACC5B-1BE3-406C-A768-D855EA5B3336}">
      <dgm:prSet/>
      <dgm:spPr/>
      <dgm:t>
        <a:bodyPr/>
        <a:lstStyle/>
        <a:p>
          <a:endParaRPr lang="nb-NO"/>
        </a:p>
      </dgm:t>
    </dgm:pt>
    <dgm:pt modelId="{5459B1FC-1AA6-4E7F-AFB8-4B12580BF264}">
      <dgm:prSet phldrT="[Tekst]"/>
      <dgm:spPr/>
      <dgm:t>
        <a:bodyPr/>
        <a:lstStyle/>
        <a:p>
          <a:r>
            <a:rPr lang="nb-NO" dirty="0"/>
            <a:t>Fellesråd</a:t>
          </a:r>
        </a:p>
      </dgm:t>
    </dgm:pt>
    <dgm:pt modelId="{B25118FA-2EBD-4669-B5DC-45E2F8EB8ED3}" type="parTrans" cxnId="{8B57E0E3-2078-4077-9A80-08FBABB7C7C8}">
      <dgm:prSet/>
      <dgm:spPr/>
      <dgm:t>
        <a:bodyPr/>
        <a:lstStyle/>
        <a:p>
          <a:endParaRPr lang="nb-NO"/>
        </a:p>
      </dgm:t>
    </dgm:pt>
    <dgm:pt modelId="{2A174181-5454-4B47-AC55-CAB880D9A0CA}" type="sibTrans" cxnId="{8B57E0E3-2078-4077-9A80-08FBABB7C7C8}">
      <dgm:prSet/>
      <dgm:spPr/>
      <dgm:t>
        <a:bodyPr/>
        <a:lstStyle/>
        <a:p>
          <a:endParaRPr lang="nb-NO"/>
        </a:p>
      </dgm:t>
    </dgm:pt>
    <dgm:pt modelId="{6123AB56-6CB5-4B16-A53C-064876D110D3}">
      <dgm:prSet phldrT="[Tekst]"/>
      <dgm:spPr/>
      <dgm:t>
        <a:bodyPr/>
        <a:lstStyle/>
        <a:p>
          <a:r>
            <a:rPr lang="nb-NO" dirty="0"/>
            <a:t>Frivillige</a:t>
          </a:r>
        </a:p>
      </dgm:t>
    </dgm:pt>
    <dgm:pt modelId="{43C9A543-4E23-4EF3-98F8-92FA2627E190}" type="parTrans" cxnId="{183F1EE7-ED47-430B-B398-CCF23E5734DD}">
      <dgm:prSet/>
      <dgm:spPr/>
      <dgm:t>
        <a:bodyPr/>
        <a:lstStyle/>
        <a:p>
          <a:endParaRPr lang="nb-NO"/>
        </a:p>
      </dgm:t>
    </dgm:pt>
    <dgm:pt modelId="{31CC95D8-ED16-4BC3-962D-EBE0E65A4147}" type="sibTrans" cxnId="{183F1EE7-ED47-430B-B398-CCF23E5734DD}">
      <dgm:prSet/>
      <dgm:spPr/>
      <dgm:t>
        <a:bodyPr/>
        <a:lstStyle/>
        <a:p>
          <a:endParaRPr lang="nb-NO"/>
        </a:p>
      </dgm:t>
    </dgm:pt>
    <dgm:pt modelId="{F1B80C32-5954-493D-8655-801EEFD39316}" type="pres">
      <dgm:prSet presAssocID="{BCC92CD6-4352-4CEA-93F4-66E46D9F363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EC5877-FE0C-419C-982F-3D2790FB94D8}" type="pres">
      <dgm:prSet presAssocID="{312ABA82-8186-4E81-A424-6A38CCDA942B}" presName="centerShape" presStyleLbl="node0" presStyleIdx="0" presStyleCnt="1"/>
      <dgm:spPr/>
    </dgm:pt>
    <dgm:pt modelId="{D3CDED7A-3C00-4CDD-A2A4-B11C77FC969A}" type="pres">
      <dgm:prSet presAssocID="{8836F770-1110-4B66-9C9F-F8982384FC63}" presName="Name9" presStyleLbl="parChTrans1D2" presStyleIdx="0" presStyleCnt="4"/>
      <dgm:spPr/>
    </dgm:pt>
    <dgm:pt modelId="{FDAA53BD-0E44-4242-8E78-0F73D868A96E}" type="pres">
      <dgm:prSet presAssocID="{8836F770-1110-4B66-9C9F-F8982384FC63}" presName="connTx" presStyleLbl="parChTrans1D2" presStyleIdx="0" presStyleCnt="4"/>
      <dgm:spPr/>
    </dgm:pt>
    <dgm:pt modelId="{B36D2053-A201-4F85-828B-887AF8A7A6F9}" type="pres">
      <dgm:prSet presAssocID="{9B3EF43E-E7D6-47A1-9351-ACEDB00872F6}" presName="node" presStyleLbl="node1" presStyleIdx="0" presStyleCnt="4">
        <dgm:presLayoutVars>
          <dgm:bulletEnabled val="1"/>
        </dgm:presLayoutVars>
      </dgm:prSet>
      <dgm:spPr/>
    </dgm:pt>
    <dgm:pt modelId="{B52C6924-87DD-4F7D-A7AB-283D60F25F9C}" type="pres">
      <dgm:prSet presAssocID="{93D9E857-2B65-4B4F-BFA1-73B24B31EDA9}" presName="Name9" presStyleLbl="parChTrans1D2" presStyleIdx="1" presStyleCnt="4"/>
      <dgm:spPr/>
    </dgm:pt>
    <dgm:pt modelId="{19839FDD-CB87-4C8D-B39B-ABA449597F17}" type="pres">
      <dgm:prSet presAssocID="{93D9E857-2B65-4B4F-BFA1-73B24B31EDA9}" presName="connTx" presStyleLbl="parChTrans1D2" presStyleIdx="1" presStyleCnt="4"/>
      <dgm:spPr/>
    </dgm:pt>
    <dgm:pt modelId="{624DC03F-84E0-434D-B097-05274AE72308}" type="pres">
      <dgm:prSet presAssocID="{C9B3FC04-DF3F-4447-B45A-0F6A99CEF020}" presName="node" presStyleLbl="node1" presStyleIdx="1" presStyleCnt="4">
        <dgm:presLayoutVars>
          <dgm:bulletEnabled val="1"/>
        </dgm:presLayoutVars>
      </dgm:prSet>
      <dgm:spPr/>
    </dgm:pt>
    <dgm:pt modelId="{4AF4DBD1-E8A8-48E8-9F45-3082FE1FC58D}" type="pres">
      <dgm:prSet presAssocID="{B25118FA-2EBD-4669-B5DC-45E2F8EB8ED3}" presName="Name9" presStyleLbl="parChTrans1D2" presStyleIdx="2" presStyleCnt="4"/>
      <dgm:spPr/>
    </dgm:pt>
    <dgm:pt modelId="{CC7B2CB3-0AC3-43F3-88B2-971D33AE377A}" type="pres">
      <dgm:prSet presAssocID="{B25118FA-2EBD-4669-B5DC-45E2F8EB8ED3}" presName="connTx" presStyleLbl="parChTrans1D2" presStyleIdx="2" presStyleCnt="4"/>
      <dgm:spPr/>
    </dgm:pt>
    <dgm:pt modelId="{27F74E09-6189-4AB1-B509-83B4FD9DFDC7}" type="pres">
      <dgm:prSet presAssocID="{5459B1FC-1AA6-4E7F-AFB8-4B12580BF264}" presName="node" presStyleLbl="node1" presStyleIdx="2" presStyleCnt="4">
        <dgm:presLayoutVars>
          <dgm:bulletEnabled val="1"/>
        </dgm:presLayoutVars>
      </dgm:prSet>
      <dgm:spPr/>
    </dgm:pt>
    <dgm:pt modelId="{CFD24324-B5FC-4E05-B922-4BAD530E0249}" type="pres">
      <dgm:prSet presAssocID="{43C9A543-4E23-4EF3-98F8-92FA2627E190}" presName="Name9" presStyleLbl="parChTrans1D2" presStyleIdx="3" presStyleCnt="4"/>
      <dgm:spPr/>
    </dgm:pt>
    <dgm:pt modelId="{9D5F6496-90F4-4CFE-9606-B40DF4F0401A}" type="pres">
      <dgm:prSet presAssocID="{43C9A543-4E23-4EF3-98F8-92FA2627E190}" presName="connTx" presStyleLbl="parChTrans1D2" presStyleIdx="3" presStyleCnt="4"/>
      <dgm:spPr/>
    </dgm:pt>
    <dgm:pt modelId="{14181A2E-DFB1-40A7-BD6B-14E1E8F51CF0}" type="pres">
      <dgm:prSet presAssocID="{6123AB56-6CB5-4B16-A53C-064876D110D3}" presName="node" presStyleLbl="node1" presStyleIdx="3" presStyleCnt="4">
        <dgm:presLayoutVars>
          <dgm:bulletEnabled val="1"/>
        </dgm:presLayoutVars>
      </dgm:prSet>
      <dgm:spPr/>
    </dgm:pt>
  </dgm:ptLst>
  <dgm:cxnLst>
    <dgm:cxn modelId="{EFD97612-3FF0-4C53-BFE3-254384CFDFEF}" type="presOf" srcId="{B25118FA-2EBD-4669-B5DC-45E2F8EB8ED3}" destId="{CC7B2CB3-0AC3-43F3-88B2-971D33AE377A}" srcOrd="1" destOrd="0" presId="urn:microsoft.com/office/officeart/2005/8/layout/radial1"/>
    <dgm:cxn modelId="{396EBE23-7927-4EF1-AB0E-8775A3758808}" type="presOf" srcId="{BCC92CD6-4352-4CEA-93F4-66E46D9F3636}" destId="{F1B80C32-5954-493D-8655-801EEFD39316}" srcOrd="0" destOrd="0" presId="urn:microsoft.com/office/officeart/2005/8/layout/radial1"/>
    <dgm:cxn modelId="{56522826-05B9-412F-8BA6-E03AAA70BF6C}" type="presOf" srcId="{43C9A543-4E23-4EF3-98F8-92FA2627E190}" destId="{9D5F6496-90F4-4CFE-9606-B40DF4F0401A}" srcOrd="1" destOrd="0" presId="urn:microsoft.com/office/officeart/2005/8/layout/radial1"/>
    <dgm:cxn modelId="{901D9F34-6853-40C0-9644-59C4F2FF7248}" type="presOf" srcId="{6123AB56-6CB5-4B16-A53C-064876D110D3}" destId="{14181A2E-DFB1-40A7-BD6B-14E1E8F51CF0}" srcOrd="0" destOrd="0" presId="urn:microsoft.com/office/officeart/2005/8/layout/radial1"/>
    <dgm:cxn modelId="{7CCACC5B-1BE3-406C-A768-D855EA5B3336}" srcId="{312ABA82-8186-4E81-A424-6A38CCDA942B}" destId="{C9B3FC04-DF3F-4447-B45A-0F6A99CEF020}" srcOrd="1" destOrd="0" parTransId="{93D9E857-2B65-4B4F-BFA1-73B24B31EDA9}" sibTransId="{B4A9F40A-0AD9-4C4E-BC84-5FCA70FB6105}"/>
    <dgm:cxn modelId="{EA6AD260-B11D-4D5C-836E-FEDAEEA1966A}" type="presOf" srcId="{5459B1FC-1AA6-4E7F-AFB8-4B12580BF264}" destId="{27F74E09-6189-4AB1-B509-83B4FD9DFDC7}" srcOrd="0" destOrd="0" presId="urn:microsoft.com/office/officeart/2005/8/layout/radial1"/>
    <dgm:cxn modelId="{247E1445-760D-40BE-877F-838C114737A4}" srcId="{BCC92CD6-4352-4CEA-93F4-66E46D9F3636}" destId="{312ABA82-8186-4E81-A424-6A38CCDA942B}" srcOrd="0" destOrd="0" parTransId="{A4F55BDF-DAE4-493A-9154-C500F9285C0A}" sibTransId="{6AE22C16-1DA5-40C8-931B-41F941D48227}"/>
    <dgm:cxn modelId="{4A2A925A-640A-4F0E-BA05-93088E975DA2}" type="presOf" srcId="{9B3EF43E-E7D6-47A1-9351-ACEDB00872F6}" destId="{B36D2053-A201-4F85-828B-887AF8A7A6F9}" srcOrd="0" destOrd="0" presId="urn:microsoft.com/office/officeart/2005/8/layout/radial1"/>
    <dgm:cxn modelId="{CFBD1187-6A61-4267-A644-F3506B05321F}" type="presOf" srcId="{8836F770-1110-4B66-9C9F-F8982384FC63}" destId="{D3CDED7A-3C00-4CDD-A2A4-B11C77FC969A}" srcOrd="0" destOrd="0" presId="urn:microsoft.com/office/officeart/2005/8/layout/radial1"/>
    <dgm:cxn modelId="{4A426A87-2814-4333-B5E1-976782B31237}" type="presOf" srcId="{93D9E857-2B65-4B4F-BFA1-73B24B31EDA9}" destId="{19839FDD-CB87-4C8D-B39B-ABA449597F17}" srcOrd="1" destOrd="0" presId="urn:microsoft.com/office/officeart/2005/8/layout/radial1"/>
    <dgm:cxn modelId="{7F650A98-E353-48BF-80D9-FDDB60EB0F8F}" srcId="{312ABA82-8186-4E81-A424-6A38CCDA942B}" destId="{9B3EF43E-E7D6-47A1-9351-ACEDB00872F6}" srcOrd="0" destOrd="0" parTransId="{8836F770-1110-4B66-9C9F-F8982384FC63}" sibTransId="{EFAB8962-C4F7-4E08-A191-DFA3B1261FFE}"/>
    <dgm:cxn modelId="{518B049A-250B-4511-B58F-732A2C41B68D}" type="presOf" srcId="{C9B3FC04-DF3F-4447-B45A-0F6A99CEF020}" destId="{624DC03F-84E0-434D-B097-05274AE72308}" srcOrd="0" destOrd="0" presId="urn:microsoft.com/office/officeart/2005/8/layout/radial1"/>
    <dgm:cxn modelId="{18827BAD-6904-4372-98DA-DF6D786204C6}" type="presOf" srcId="{B25118FA-2EBD-4669-B5DC-45E2F8EB8ED3}" destId="{4AF4DBD1-E8A8-48E8-9F45-3082FE1FC58D}" srcOrd="0" destOrd="0" presId="urn:microsoft.com/office/officeart/2005/8/layout/radial1"/>
    <dgm:cxn modelId="{53BB5DB6-820E-403D-9E68-4892B59E4CE8}" type="presOf" srcId="{312ABA82-8186-4E81-A424-6A38CCDA942B}" destId="{33EC5877-FE0C-419C-982F-3D2790FB94D8}" srcOrd="0" destOrd="0" presId="urn:microsoft.com/office/officeart/2005/8/layout/radial1"/>
    <dgm:cxn modelId="{19B31CDF-57EF-4A52-A749-A24FA0556698}" type="presOf" srcId="{93D9E857-2B65-4B4F-BFA1-73B24B31EDA9}" destId="{B52C6924-87DD-4F7D-A7AB-283D60F25F9C}" srcOrd="0" destOrd="0" presId="urn:microsoft.com/office/officeart/2005/8/layout/radial1"/>
    <dgm:cxn modelId="{E5DA5AE1-85A6-462C-AD68-D4CB2F487A91}" type="presOf" srcId="{8836F770-1110-4B66-9C9F-F8982384FC63}" destId="{FDAA53BD-0E44-4242-8E78-0F73D868A96E}" srcOrd="1" destOrd="0" presId="urn:microsoft.com/office/officeart/2005/8/layout/radial1"/>
    <dgm:cxn modelId="{89FDF8E1-D1E3-455C-B67D-8AE25223453D}" type="presOf" srcId="{43C9A543-4E23-4EF3-98F8-92FA2627E190}" destId="{CFD24324-B5FC-4E05-B922-4BAD530E0249}" srcOrd="0" destOrd="0" presId="urn:microsoft.com/office/officeart/2005/8/layout/radial1"/>
    <dgm:cxn modelId="{8B57E0E3-2078-4077-9A80-08FBABB7C7C8}" srcId="{312ABA82-8186-4E81-A424-6A38CCDA942B}" destId="{5459B1FC-1AA6-4E7F-AFB8-4B12580BF264}" srcOrd="2" destOrd="0" parTransId="{B25118FA-2EBD-4669-B5DC-45E2F8EB8ED3}" sibTransId="{2A174181-5454-4B47-AC55-CAB880D9A0CA}"/>
    <dgm:cxn modelId="{183F1EE7-ED47-430B-B398-CCF23E5734DD}" srcId="{312ABA82-8186-4E81-A424-6A38CCDA942B}" destId="{6123AB56-6CB5-4B16-A53C-064876D110D3}" srcOrd="3" destOrd="0" parTransId="{43C9A543-4E23-4EF3-98F8-92FA2627E190}" sibTransId="{31CC95D8-ED16-4BC3-962D-EBE0E65A4147}"/>
    <dgm:cxn modelId="{E48E99A7-28D2-466A-B0D6-0911875AC6FA}" type="presParOf" srcId="{F1B80C32-5954-493D-8655-801EEFD39316}" destId="{33EC5877-FE0C-419C-982F-3D2790FB94D8}" srcOrd="0" destOrd="0" presId="urn:microsoft.com/office/officeart/2005/8/layout/radial1"/>
    <dgm:cxn modelId="{8EF1EE6A-BBEB-4787-8032-DD3996184EE2}" type="presParOf" srcId="{F1B80C32-5954-493D-8655-801EEFD39316}" destId="{D3CDED7A-3C00-4CDD-A2A4-B11C77FC969A}" srcOrd="1" destOrd="0" presId="urn:microsoft.com/office/officeart/2005/8/layout/radial1"/>
    <dgm:cxn modelId="{F13CACA4-F76B-46FF-9F3E-2B03558C0A17}" type="presParOf" srcId="{D3CDED7A-3C00-4CDD-A2A4-B11C77FC969A}" destId="{FDAA53BD-0E44-4242-8E78-0F73D868A96E}" srcOrd="0" destOrd="0" presId="urn:microsoft.com/office/officeart/2005/8/layout/radial1"/>
    <dgm:cxn modelId="{98A6B5EB-FE4A-4372-8A2B-C15DA35B0F49}" type="presParOf" srcId="{F1B80C32-5954-493D-8655-801EEFD39316}" destId="{B36D2053-A201-4F85-828B-887AF8A7A6F9}" srcOrd="2" destOrd="0" presId="urn:microsoft.com/office/officeart/2005/8/layout/radial1"/>
    <dgm:cxn modelId="{1925FFD0-87AA-4F48-8877-BD3FD73C2154}" type="presParOf" srcId="{F1B80C32-5954-493D-8655-801EEFD39316}" destId="{B52C6924-87DD-4F7D-A7AB-283D60F25F9C}" srcOrd="3" destOrd="0" presId="urn:microsoft.com/office/officeart/2005/8/layout/radial1"/>
    <dgm:cxn modelId="{7D9EF357-EC59-41FD-9F9A-77AA0F3339DD}" type="presParOf" srcId="{B52C6924-87DD-4F7D-A7AB-283D60F25F9C}" destId="{19839FDD-CB87-4C8D-B39B-ABA449597F17}" srcOrd="0" destOrd="0" presId="urn:microsoft.com/office/officeart/2005/8/layout/radial1"/>
    <dgm:cxn modelId="{1DA704E2-F8B8-4C74-8F80-F3CF9483CA64}" type="presParOf" srcId="{F1B80C32-5954-493D-8655-801EEFD39316}" destId="{624DC03F-84E0-434D-B097-05274AE72308}" srcOrd="4" destOrd="0" presId="urn:microsoft.com/office/officeart/2005/8/layout/radial1"/>
    <dgm:cxn modelId="{389EF4C5-2000-4125-8063-7E37401DF2F5}" type="presParOf" srcId="{F1B80C32-5954-493D-8655-801EEFD39316}" destId="{4AF4DBD1-E8A8-48E8-9F45-3082FE1FC58D}" srcOrd="5" destOrd="0" presId="urn:microsoft.com/office/officeart/2005/8/layout/radial1"/>
    <dgm:cxn modelId="{6DC31797-B4DF-433D-B74D-68FCA16EDE3B}" type="presParOf" srcId="{4AF4DBD1-E8A8-48E8-9F45-3082FE1FC58D}" destId="{CC7B2CB3-0AC3-43F3-88B2-971D33AE377A}" srcOrd="0" destOrd="0" presId="urn:microsoft.com/office/officeart/2005/8/layout/radial1"/>
    <dgm:cxn modelId="{8AA55A95-0E4A-47B1-99A6-28F4C4DB0E05}" type="presParOf" srcId="{F1B80C32-5954-493D-8655-801EEFD39316}" destId="{27F74E09-6189-4AB1-B509-83B4FD9DFDC7}" srcOrd="6" destOrd="0" presId="urn:microsoft.com/office/officeart/2005/8/layout/radial1"/>
    <dgm:cxn modelId="{B4F7B93A-EED6-4EA4-ACA0-BFE6CB2CC05A}" type="presParOf" srcId="{F1B80C32-5954-493D-8655-801EEFD39316}" destId="{CFD24324-B5FC-4E05-B922-4BAD530E0249}" srcOrd="7" destOrd="0" presId="urn:microsoft.com/office/officeart/2005/8/layout/radial1"/>
    <dgm:cxn modelId="{E19D29A8-1F11-4D71-B417-B51D182A7322}" type="presParOf" srcId="{CFD24324-B5FC-4E05-B922-4BAD530E0249}" destId="{9D5F6496-90F4-4CFE-9606-B40DF4F0401A}" srcOrd="0" destOrd="0" presId="urn:microsoft.com/office/officeart/2005/8/layout/radial1"/>
    <dgm:cxn modelId="{CBF6E39D-69C7-47BE-A0BD-7E233437E9DF}" type="presParOf" srcId="{F1B80C32-5954-493D-8655-801EEFD39316}" destId="{14181A2E-DFB1-40A7-BD6B-14E1E8F51CF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C5877-FE0C-419C-982F-3D2790FB94D8}">
      <dsp:nvSpPr>
        <dsp:cNvPr id="0" name=""/>
        <dsp:cNvSpPr/>
      </dsp:nvSpPr>
      <dsp:spPr>
        <a:xfrm>
          <a:off x="1998339" y="1687983"/>
          <a:ext cx="1296045" cy="129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Ansatte</a:t>
          </a:r>
        </a:p>
      </dsp:txBody>
      <dsp:txXfrm>
        <a:off x="2188140" y="1877784"/>
        <a:ext cx="916443" cy="916443"/>
      </dsp:txXfrm>
    </dsp:sp>
    <dsp:sp modelId="{D3CDED7A-3C00-4CDD-A2A4-B11C77FC969A}">
      <dsp:nvSpPr>
        <dsp:cNvPr id="0" name=""/>
        <dsp:cNvSpPr/>
      </dsp:nvSpPr>
      <dsp:spPr>
        <a:xfrm rot="16200000">
          <a:off x="2451945" y="1471527"/>
          <a:ext cx="388833" cy="44077"/>
        </a:xfrm>
        <a:custGeom>
          <a:avLst/>
          <a:gdLst/>
          <a:ahLst/>
          <a:cxnLst/>
          <a:rect l="0" t="0" r="0" b="0"/>
          <a:pathLst>
            <a:path>
              <a:moveTo>
                <a:pt x="0" y="22038"/>
              </a:moveTo>
              <a:lnTo>
                <a:pt x="388833" y="22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636641" y="1483845"/>
        <a:ext cx="19441" cy="19441"/>
      </dsp:txXfrm>
    </dsp:sp>
    <dsp:sp modelId="{B36D2053-A201-4F85-828B-887AF8A7A6F9}">
      <dsp:nvSpPr>
        <dsp:cNvPr id="0" name=""/>
        <dsp:cNvSpPr/>
      </dsp:nvSpPr>
      <dsp:spPr>
        <a:xfrm>
          <a:off x="1998339" y="3104"/>
          <a:ext cx="1296045" cy="129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MR</a:t>
          </a:r>
        </a:p>
      </dsp:txBody>
      <dsp:txXfrm>
        <a:off x="2188140" y="192905"/>
        <a:ext cx="916443" cy="916443"/>
      </dsp:txXfrm>
    </dsp:sp>
    <dsp:sp modelId="{B52C6924-87DD-4F7D-A7AB-283D60F25F9C}">
      <dsp:nvSpPr>
        <dsp:cNvPr id="0" name=""/>
        <dsp:cNvSpPr/>
      </dsp:nvSpPr>
      <dsp:spPr>
        <a:xfrm>
          <a:off x="3294385" y="2313967"/>
          <a:ext cx="388833" cy="44077"/>
        </a:xfrm>
        <a:custGeom>
          <a:avLst/>
          <a:gdLst/>
          <a:ahLst/>
          <a:cxnLst/>
          <a:rect l="0" t="0" r="0" b="0"/>
          <a:pathLst>
            <a:path>
              <a:moveTo>
                <a:pt x="0" y="22038"/>
              </a:moveTo>
              <a:lnTo>
                <a:pt x="388833" y="22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479081" y="2326285"/>
        <a:ext cx="19441" cy="19441"/>
      </dsp:txXfrm>
    </dsp:sp>
    <dsp:sp modelId="{624DC03F-84E0-434D-B097-05274AE72308}">
      <dsp:nvSpPr>
        <dsp:cNvPr id="0" name=""/>
        <dsp:cNvSpPr/>
      </dsp:nvSpPr>
      <dsp:spPr>
        <a:xfrm>
          <a:off x="3683218" y="1687983"/>
          <a:ext cx="1296045" cy="129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Prost</a:t>
          </a:r>
        </a:p>
      </dsp:txBody>
      <dsp:txXfrm>
        <a:off x="3873019" y="1877784"/>
        <a:ext cx="916443" cy="916443"/>
      </dsp:txXfrm>
    </dsp:sp>
    <dsp:sp modelId="{4AF4DBD1-E8A8-48E8-9F45-3082FE1FC58D}">
      <dsp:nvSpPr>
        <dsp:cNvPr id="0" name=""/>
        <dsp:cNvSpPr/>
      </dsp:nvSpPr>
      <dsp:spPr>
        <a:xfrm rot="5400000">
          <a:off x="2451945" y="3156406"/>
          <a:ext cx="388833" cy="44077"/>
        </a:xfrm>
        <a:custGeom>
          <a:avLst/>
          <a:gdLst/>
          <a:ahLst/>
          <a:cxnLst/>
          <a:rect l="0" t="0" r="0" b="0"/>
          <a:pathLst>
            <a:path>
              <a:moveTo>
                <a:pt x="0" y="22038"/>
              </a:moveTo>
              <a:lnTo>
                <a:pt x="388833" y="22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636641" y="3168724"/>
        <a:ext cx="19441" cy="19441"/>
      </dsp:txXfrm>
    </dsp:sp>
    <dsp:sp modelId="{27F74E09-6189-4AB1-B509-83B4FD9DFDC7}">
      <dsp:nvSpPr>
        <dsp:cNvPr id="0" name=""/>
        <dsp:cNvSpPr/>
      </dsp:nvSpPr>
      <dsp:spPr>
        <a:xfrm>
          <a:off x="1998339" y="3372862"/>
          <a:ext cx="1296045" cy="129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Fellesråd</a:t>
          </a:r>
        </a:p>
      </dsp:txBody>
      <dsp:txXfrm>
        <a:off x="2188140" y="3562663"/>
        <a:ext cx="916443" cy="916443"/>
      </dsp:txXfrm>
    </dsp:sp>
    <dsp:sp modelId="{CFD24324-B5FC-4E05-B922-4BAD530E0249}">
      <dsp:nvSpPr>
        <dsp:cNvPr id="0" name=""/>
        <dsp:cNvSpPr/>
      </dsp:nvSpPr>
      <dsp:spPr>
        <a:xfrm rot="10800000">
          <a:off x="1609506" y="2313967"/>
          <a:ext cx="388833" cy="44077"/>
        </a:xfrm>
        <a:custGeom>
          <a:avLst/>
          <a:gdLst/>
          <a:ahLst/>
          <a:cxnLst/>
          <a:rect l="0" t="0" r="0" b="0"/>
          <a:pathLst>
            <a:path>
              <a:moveTo>
                <a:pt x="0" y="22038"/>
              </a:moveTo>
              <a:lnTo>
                <a:pt x="388833" y="22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1794202" y="2326285"/>
        <a:ext cx="19441" cy="19441"/>
      </dsp:txXfrm>
    </dsp:sp>
    <dsp:sp modelId="{14181A2E-DFB1-40A7-BD6B-14E1E8F51CF0}">
      <dsp:nvSpPr>
        <dsp:cNvPr id="0" name=""/>
        <dsp:cNvSpPr/>
      </dsp:nvSpPr>
      <dsp:spPr>
        <a:xfrm>
          <a:off x="313460" y="1687983"/>
          <a:ext cx="1296045" cy="129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Frivillige</a:t>
          </a:r>
        </a:p>
      </dsp:txBody>
      <dsp:txXfrm>
        <a:off x="503261" y="1877784"/>
        <a:ext cx="916443" cy="91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15.02.2024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15.02.2024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84682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79711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Kirke skjer lokalt, og menighetsrådet har et virksomhetsansvar. Dere gjør et avgjørende arbeid.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0807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15.02.2024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15.02.2024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74516B-7BB7-4BC1-85D3-5FF6E6E4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15.02.2024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6EB5146-41AD-4331-BD4B-BA5C1169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B90E446-C898-4DD6-89E7-0FFFEF1F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987179"/>
            <a:ext cx="10944224" cy="883642"/>
          </a:xfrm>
        </p:spPr>
        <p:txBody>
          <a:bodyPr/>
          <a:lstStyle/>
          <a:p>
            <a:r>
              <a:rPr lang="nb-NO" dirty="0"/>
              <a:t>«Kirka vår – samlet plan for arbeidet i soknet»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0CE32FB-D41A-4C2B-B7BC-69D4BEF2C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Kirkerådet</a:t>
            </a:r>
          </a:p>
        </p:txBody>
      </p:sp>
    </p:spTree>
    <p:extLst>
      <p:ext uri="{BB962C8B-B14F-4D97-AF65-F5344CB8AC3E}">
        <p14:creationId xmlns:p14="http://schemas.microsoft.com/office/powerpoint/2010/main" val="2205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6028AB-7202-2F2B-1B92-B18BABD0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«Kirka vår» gir mulighet for en felles retning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F4B77C0A-3120-0D2D-7440-8050B6D240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738889"/>
              </p:ext>
            </p:extLst>
          </p:nvPr>
        </p:nvGraphicFramePr>
        <p:xfrm>
          <a:off x="5376162" y="1300783"/>
          <a:ext cx="5292725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0401FB-3AB5-9D1A-FDCD-DFCEFEB9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F94B40-0909-706F-F87D-26741EB7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D0B7A090-EE42-AD66-0740-39EF6ACB4445}"/>
              </a:ext>
            </a:extLst>
          </p:cNvPr>
          <p:cNvCxnSpPr/>
          <p:nvPr/>
        </p:nvCxnSpPr>
        <p:spPr>
          <a:xfrm flipV="1">
            <a:off x="6668654" y="2124364"/>
            <a:ext cx="1052946" cy="96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17B408F-1CBA-1270-E68A-DA3707FDAD92}"/>
              </a:ext>
            </a:extLst>
          </p:cNvPr>
          <p:cNvCxnSpPr/>
          <p:nvPr/>
        </p:nvCxnSpPr>
        <p:spPr>
          <a:xfrm flipV="1">
            <a:off x="8395854" y="4080907"/>
            <a:ext cx="1052946" cy="96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1F557A1A-0D39-7134-3553-20ABB6E8112A}"/>
              </a:ext>
            </a:extLst>
          </p:cNvPr>
          <p:cNvCxnSpPr/>
          <p:nvPr/>
        </p:nvCxnSpPr>
        <p:spPr>
          <a:xfrm>
            <a:off x="6668654" y="4080907"/>
            <a:ext cx="905164" cy="905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3CA8664-CAA0-2859-EE51-B9266EF0C9A5}"/>
              </a:ext>
            </a:extLst>
          </p:cNvPr>
          <p:cNvCxnSpPr/>
          <p:nvPr/>
        </p:nvCxnSpPr>
        <p:spPr>
          <a:xfrm>
            <a:off x="8515927" y="2215956"/>
            <a:ext cx="905164" cy="905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7F4E729-863E-C413-10F3-691ECA185D52}"/>
              </a:ext>
            </a:extLst>
          </p:cNvPr>
          <p:cNvSpPr txBox="1"/>
          <p:nvPr/>
        </p:nvSpPr>
        <p:spPr>
          <a:xfrm>
            <a:off x="1455025" y="2055320"/>
            <a:ext cx="3440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Prost, kirkeverge og bispedømmekontor har tilgang til det menighetene legger inn og får slik bedre kunnskap om menighetene og bedre forutsetning for å støtte opp om arbeidet.</a:t>
            </a:r>
          </a:p>
        </p:txBody>
      </p:sp>
    </p:spTree>
    <p:extLst>
      <p:ext uri="{BB962C8B-B14F-4D97-AF65-F5344CB8AC3E}">
        <p14:creationId xmlns:p14="http://schemas.microsoft.com/office/powerpoint/2010/main" val="26930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BDB27-8B69-B979-63F9-82B921F8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Dere gjør et avgjørende arbeid.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99E30A-2CD2-249E-3440-3DEA8E2CD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Kirke skjer lokalt, og menighetsrådet har et virksomhetsansvar.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3A4693-203A-6094-5ABD-8FA1E59B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FE1C66-39D2-9790-AA21-C0ACB1CE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34B900A-459C-4088-BACA-AAC7AE93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Menighetsrådet har dette ansvaret i § 12 i kirkeordningen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74AA36F-F653-424B-ABD6-9E1A2F4B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«Menighetsrådet skal ha sin oppmerksomhet henvendt på alt som kan gjøres for å vekke og nære det kristelige liv i soknet, særlig at Guds ord kan bli rikelig forkynt, syke og døende betjent med det, døpte gis trosopplæring, barn og unge samlet om gode formål og legemlig og åndelig nød avhjulpet.»</a:t>
            </a:r>
          </a:p>
          <a:p>
            <a:pPr algn="l"/>
            <a:r>
              <a:rPr lang="nb-NO" b="1" i="0" dirty="0">
                <a:effectLst/>
                <a:latin typeface="Helvetica Neue"/>
              </a:rPr>
              <a:t>«Menighetsrådet har ansvar for at kirkelig undervisning, kirkemusikk og diakoni innarbeides og utvikles i soknet.»</a:t>
            </a:r>
          </a:p>
          <a:p>
            <a:pPr marL="0" indent="0">
              <a:buNone/>
            </a:pPr>
            <a:endParaRPr lang="nb-NO" i="1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2144A90-CDC3-481C-A7EF-5701B713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15.02.2024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5CA33E8-72D7-4567-BAE9-8CD4BC8A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6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BDB27-8B69-B979-63F9-82B921F8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Kirkemøtet 2022: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99E30A-2CD2-249E-3440-3DEA8E2CD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«Menighetsrådets rolle skal styrkes, herunder ved tilsettinger og ved at ansatte som arbeider i soknet, er forpliktet på menighetsrådets planer.»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3A4693-203A-6094-5ABD-8FA1E59B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FE1C66-39D2-9790-AA21-C0ACB1CE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5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6650C-7B9B-FC8C-0F52-46429B2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Gevinster ved «Kirka vår»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E967BA-5B9B-D592-04A0-6AFF6014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Felles oversikt: Alle aktiviteter på et sted.</a:t>
            </a:r>
          </a:p>
          <a:p>
            <a:r>
              <a:rPr lang="nb-NO" dirty="0"/>
              <a:t>Felles innsikt: Statistikk automatisk tilgjengelig. </a:t>
            </a:r>
          </a:p>
          <a:p>
            <a:r>
              <a:rPr lang="nb-NO" dirty="0"/>
              <a:t>Felles retning: Hjelp til samtalen om hva man skal prioritere framover.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75472B-2AEA-B5AD-1393-7CE065C1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9250EF-D027-990F-70B6-48482C99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7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6650C-7B9B-FC8C-0F52-46429B2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oversikt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75472B-2AEA-B5AD-1393-7CE065C1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9250EF-D027-990F-70B6-48482C99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5946C10-9E51-2D95-8351-0CDF3D44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84" y="1062434"/>
            <a:ext cx="6579434" cy="579556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6AD330E-7B12-693D-C459-AFBF9EF4F91D}"/>
              </a:ext>
            </a:extLst>
          </p:cNvPr>
          <p:cNvSpPr txBox="1"/>
          <p:nvPr/>
        </p:nvSpPr>
        <p:spPr>
          <a:xfrm>
            <a:off x="623887" y="1219200"/>
            <a:ext cx="31814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/>
              <a:t>Hvilket arbeid driver ansatte og frivillige i menigheten?</a:t>
            </a:r>
          </a:p>
          <a:p>
            <a:endParaRPr lang="nb-NO" sz="1700" dirty="0"/>
          </a:p>
          <a:p>
            <a:r>
              <a:rPr lang="nb-NO" sz="1700" dirty="0"/>
              <a:t>Både du og menighetsrådet trenger oversikten. </a:t>
            </a:r>
          </a:p>
          <a:p>
            <a:r>
              <a:rPr lang="nb-NO" sz="1700" dirty="0"/>
              <a:t>- Du som er daglig leder får et verktøy for å lede.</a:t>
            </a:r>
          </a:p>
          <a:p>
            <a:r>
              <a:rPr lang="nb-NO" sz="1700" dirty="0"/>
              <a:t>- Menighetsrådet får bedre kontakt med arbeidet som gjøres av undervisningsansatt, diakon, kirkemusiker.</a:t>
            </a:r>
          </a:p>
          <a:p>
            <a:endParaRPr lang="nb-NO" sz="1700" dirty="0"/>
          </a:p>
          <a:p>
            <a:r>
              <a:rPr lang="nb-NO" sz="1700" dirty="0"/>
              <a:t>Trosopplæringsaktiviteter ligger her, andre aktiviteter må legges inn. Det er en enkel jobb som gjøres én gang. Det avgjøres lokalt hvem som gjør jobben med å legge inn.</a:t>
            </a:r>
          </a:p>
        </p:txBody>
      </p:sp>
    </p:spTree>
    <p:extLst>
      <p:ext uri="{BB962C8B-B14F-4D97-AF65-F5344CB8AC3E}">
        <p14:creationId xmlns:p14="http://schemas.microsoft.com/office/powerpoint/2010/main" val="39237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6650C-7B9B-FC8C-0F52-46429B2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innsikt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75472B-2AEA-B5AD-1393-7CE065C1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9250EF-D027-990F-70B6-48482C99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6AD330E-7B12-693D-C459-AFBF9EF4F91D}"/>
              </a:ext>
            </a:extLst>
          </p:cNvPr>
          <p:cNvSpPr txBox="1"/>
          <p:nvPr/>
        </p:nvSpPr>
        <p:spPr>
          <a:xfrm>
            <a:off x="623887" y="1219200"/>
            <a:ext cx="3181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Statistikken gir mulighet for kunnskapsbaserte samtaler om endringer i soknet.</a:t>
            </a:r>
          </a:p>
          <a:p>
            <a:endParaRPr lang="nb-NO" dirty="0"/>
          </a:p>
          <a:p>
            <a:r>
              <a:rPr lang="nb-NO" dirty="0"/>
              <a:t>For eksempel her: Hva gjør vi når gudstjenestedeltakelsen etter korona ikke har kommet opp på 2019-nivå?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455D399-40C6-F67E-1C6D-3D8F335D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92" y="827318"/>
            <a:ext cx="8018708" cy="52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A571DE-12FC-D682-028A-4CB5D048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240483-8EBC-EC90-F445-0EA2AD89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BE5B92-4BEB-B5CF-72EF-7B6E5E23E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416" y="0"/>
            <a:ext cx="8681584" cy="614514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3DE104F-7E6D-A4AF-C3FF-40E78783D78B}"/>
              </a:ext>
            </a:extLst>
          </p:cNvPr>
          <p:cNvSpPr txBox="1"/>
          <p:nvPr/>
        </p:nvSpPr>
        <p:spPr>
          <a:xfrm>
            <a:off x="623888" y="1219200"/>
            <a:ext cx="271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gjør vi når medlemsandel endrer seg?</a:t>
            </a:r>
          </a:p>
        </p:txBody>
      </p:sp>
    </p:spTree>
    <p:extLst>
      <p:ext uri="{BB962C8B-B14F-4D97-AF65-F5344CB8AC3E}">
        <p14:creationId xmlns:p14="http://schemas.microsoft.com/office/powerpoint/2010/main" val="30840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6650C-7B9B-FC8C-0F52-46429B2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retning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75472B-2AEA-B5AD-1393-7CE065C1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9250EF-D027-990F-70B6-48482C99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6AD330E-7B12-693D-C459-AFBF9EF4F91D}"/>
              </a:ext>
            </a:extLst>
          </p:cNvPr>
          <p:cNvSpPr txBox="1"/>
          <p:nvPr/>
        </p:nvSpPr>
        <p:spPr>
          <a:xfrm>
            <a:off x="623887" y="1219200"/>
            <a:ext cx="3181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Som administrativ støtte til menighetsrådet erfarer du fort i hvilken grad menighetsrådets arbeid henger sammen med arbeidet til ansatte og frivillige.</a:t>
            </a:r>
          </a:p>
          <a:p>
            <a:endParaRPr lang="nb-NO" dirty="0"/>
          </a:p>
          <a:p>
            <a:r>
              <a:rPr lang="nb-NO" dirty="0"/>
              <a:t>Samtale om retning gir eierskap. Felles retning skaper klarere og bedre rammer for ansatte, råd og frivillige.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455D399-40C6-F67E-1C6D-3D8F335D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92" y="827318"/>
            <a:ext cx="8018708" cy="52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B812BFE4B33840B6E70A171BFBF4AA" ma:contentTypeVersion="13" ma:contentTypeDescription="Opprett et nytt dokument." ma:contentTypeScope="" ma:versionID="1dc232a5ab9654ab2f178f1ed5168611">
  <xsd:schema xmlns:xsd="http://www.w3.org/2001/XMLSchema" xmlns:xs="http://www.w3.org/2001/XMLSchema" xmlns:p="http://schemas.microsoft.com/office/2006/metadata/properties" xmlns:ns3="b6aa0892-9a49-46b7-ae84-bea6c4e352a9" xmlns:ns4="423a1c97-029a-4e3c-a411-d2ecf3968dc8" targetNamespace="http://schemas.microsoft.com/office/2006/metadata/properties" ma:root="true" ma:fieldsID="357dda1ab8a2afe08b229d9698e913fc" ns3:_="" ns4:_="">
    <xsd:import namespace="b6aa0892-9a49-46b7-ae84-bea6c4e352a9"/>
    <xsd:import namespace="423a1c97-029a-4e3c-a411-d2ecf3968d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a0892-9a49-46b7-ae84-bea6c4e35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a1c97-029a-4e3c-a411-d2ecf3968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D7960-02B7-4300-96D4-62C86A194F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8A6981-EA80-420C-B79F-4BCAD07641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3a1c97-029a-4e3c-a411-d2ecf3968dc8"/>
    <ds:schemaRef ds:uri="http://purl.org/dc/elements/1.1/"/>
    <ds:schemaRef ds:uri="http://schemas.microsoft.com/office/2006/metadata/properties"/>
    <ds:schemaRef ds:uri="b6aa0892-9a49-46b7-ae84-bea6c4e352a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45CDD1-61E5-4BEC-9E37-BB6039F44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aa0892-9a49-46b7-ae84-bea6c4e352a9"/>
    <ds:schemaRef ds:uri="423a1c97-029a-4e3c-a411-d2ecf3968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Dnk_powerpointMAL_2021_16x9_bokmål</Template>
  <TotalTime>274</TotalTime>
  <Words>419</Words>
  <Application>Microsoft Office PowerPoint</Application>
  <PresentationFormat>Widescreen</PresentationFormat>
  <Paragraphs>61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Helvetica Neue</vt:lpstr>
      <vt:lpstr>Den norske kirke_ppt mal</vt:lpstr>
      <vt:lpstr>«Kirka vår – samlet plan for arbeidet i soknet»</vt:lpstr>
      <vt:lpstr>Dere gjør et avgjørende arbeid.</vt:lpstr>
      <vt:lpstr>Menighetsrådet har dette ansvaret i § 12 i kirkeordningen</vt:lpstr>
      <vt:lpstr>Kirkemøtet 2022: </vt:lpstr>
      <vt:lpstr>Gevinster ved «Kirka vår»</vt:lpstr>
      <vt:lpstr>Felles oversikt</vt:lpstr>
      <vt:lpstr>Felles innsikt</vt:lpstr>
      <vt:lpstr>PowerPoint-presentasjon</vt:lpstr>
      <vt:lpstr>Felles retning</vt:lpstr>
      <vt:lpstr>«Kirka vår» gir mulighet for en felles retning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menighetsplan</dc:title>
  <dc:creator>Åsmund Mæhle</dc:creator>
  <cp:lastModifiedBy>Jan Christian Kielland</cp:lastModifiedBy>
  <cp:revision>5</cp:revision>
  <dcterms:created xsi:type="dcterms:W3CDTF">2021-09-16T06:46:47Z</dcterms:created>
  <dcterms:modified xsi:type="dcterms:W3CDTF">2024-02-15T07:27:18Z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0x01010078B812BFE4B33840B6E70A171BFBF4AA</vt:lpwstr>
  </property>
</Properties>
</file>